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29" r:id="rId3"/>
    <p:sldId id="330" r:id="rId4"/>
    <p:sldId id="331" r:id="rId5"/>
    <p:sldId id="332" r:id="rId6"/>
    <p:sldId id="333" r:id="rId7"/>
    <p:sldId id="334" r:id="rId8"/>
    <p:sldId id="257" r:id="rId9"/>
    <p:sldId id="258" r:id="rId10"/>
    <p:sldId id="259" r:id="rId11"/>
    <p:sldId id="263" r:id="rId12"/>
    <p:sldId id="264" r:id="rId13"/>
    <p:sldId id="265" r:id="rId14"/>
    <p:sldId id="266" r:id="rId15"/>
    <p:sldId id="267" r:id="rId16"/>
    <p:sldId id="268" r:id="rId17"/>
    <p:sldId id="269" r:id="rId18"/>
    <p:sldId id="270" r:id="rId19"/>
    <p:sldId id="271" r:id="rId20"/>
    <p:sldId id="328"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27" r:id="rId69"/>
  </p:sldIdLst>
  <p:sldSz cx="12192000" cy="6858000"/>
  <p:notesSz cx="12192000" cy="6858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725" y="53"/>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855" y="4332732"/>
            <a:ext cx="4030979" cy="2197607"/>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7915656" y="4293108"/>
            <a:ext cx="4276343" cy="2275332"/>
          </a:xfrm>
          <a:prstGeom prst="rect">
            <a:avLst/>
          </a:prstGeom>
          <a:blipFill>
            <a:blip r:embed="rId3" cstate="print"/>
            <a:stretch>
              <a:fillRect/>
            </a:stretch>
          </a:blipFill>
        </p:spPr>
        <p:txBody>
          <a:bodyPr wrap="square" lIns="0" tIns="0" rIns="0" bIns="0" rtlCol="0"/>
          <a:lstStyle/>
          <a:p>
            <a:endParaRPr/>
          </a:p>
        </p:txBody>
      </p:sp>
      <p:sp>
        <p:nvSpPr>
          <p:cNvPr id="18" name="bk object 18"/>
          <p:cNvSpPr/>
          <p:nvPr/>
        </p:nvSpPr>
        <p:spPr>
          <a:xfrm>
            <a:off x="2281427" y="1871472"/>
            <a:ext cx="9911080" cy="2421890"/>
          </a:xfrm>
          <a:custGeom>
            <a:avLst/>
            <a:gdLst/>
            <a:ahLst/>
            <a:cxnLst/>
            <a:rect l="l" t="t" r="r" b="b"/>
            <a:pathLst>
              <a:path w="9911080" h="2421890">
                <a:moveTo>
                  <a:pt x="0" y="0"/>
                </a:moveTo>
                <a:lnTo>
                  <a:pt x="9910571" y="0"/>
                </a:lnTo>
                <a:lnTo>
                  <a:pt x="9910572" y="2421636"/>
                </a:lnTo>
                <a:lnTo>
                  <a:pt x="0" y="2421636"/>
                </a:lnTo>
                <a:lnTo>
                  <a:pt x="0" y="0"/>
                </a:lnTo>
                <a:close/>
              </a:path>
            </a:pathLst>
          </a:custGeom>
          <a:solidFill>
            <a:srgbClr val="7E7E7E">
              <a:alpha val="10998"/>
            </a:srgbClr>
          </a:solidFill>
        </p:spPr>
        <p:txBody>
          <a:bodyPr wrap="square" lIns="0" tIns="0" rIns="0" bIns="0" rtlCol="0"/>
          <a:lstStyle/>
          <a:p>
            <a:endParaRPr/>
          </a:p>
        </p:txBody>
      </p:sp>
      <p:sp>
        <p:nvSpPr>
          <p:cNvPr id="19" name="bk object 19"/>
          <p:cNvSpPr/>
          <p:nvPr/>
        </p:nvSpPr>
        <p:spPr>
          <a:xfrm>
            <a:off x="1523" y="1871472"/>
            <a:ext cx="12190476" cy="2592324"/>
          </a:xfrm>
          <a:prstGeom prst="rect">
            <a:avLst/>
          </a:prstGeom>
          <a:blipFill>
            <a:blip r:embed="rId4" cstate="print"/>
            <a:stretch>
              <a:fillRect/>
            </a:stretch>
          </a:blipFill>
        </p:spPr>
        <p:txBody>
          <a:bodyPr wrap="square" lIns="0" tIns="0" rIns="0" bIns="0" rtlCol="0"/>
          <a:lstStyle/>
          <a:p>
            <a:endParaRPr/>
          </a:p>
        </p:txBody>
      </p:sp>
      <p:sp>
        <p:nvSpPr>
          <p:cNvPr id="20" name="bk object 20"/>
          <p:cNvSpPr/>
          <p:nvPr/>
        </p:nvSpPr>
        <p:spPr>
          <a:xfrm>
            <a:off x="1523" y="6405371"/>
            <a:ext cx="12192000" cy="289560"/>
          </a:xfrm>
          <a:custGeom>
            <a:avLst/>
            <a:gdLst/>
            <a:ahLst/>
            <a:cxnLst/>
            <a:rect l="l" t="t" r="r" b="b"/>
            <a:pathLst>
              <a:path w="12192000" h="289559">
                <a:moveTo>
                  <a:pt x="12192000" y="0"/>
                </a:moveTo>
                <a:lnTo>
                  <a:pt x="0" y="0"/>
                </a:lnTo>
                <a:lnTo>
                  <a:pt x="0" y="289559"/>
                </a:lnTo>
                <a:lnTo>
                  <a:pt x="12192000" y="289559"/>
                </a:lnTo>
                <a:lnTo>
                  <a:pt x="12192000" y="0"/>
                </a:lnTo>
                <a:close/>
              </a:path>
            </a:pathLst>
          </a:custGeom>
          <a:solidFill>
            <a:srgbClr val="404040"/>
          </a:solidFill>
        </p:spPr>
        <p:txBody>
          <a:bodyPr wrap="square" lIns="0" tIns="0" rIns="0" bIns="0" rtlCol="0"/>
          <a:lstStyle/>
          <a:p>
            <a:endParaRPr/>
          </a:p>
        </p:txBody>
      </p:sp>
      <p:sp>
        <p:nvSpPr>
          <p:cNvPr id="2" name="Holder 2"/>
          <p:cNvSpPr>
            <a:spLocks noGrp="1"/>
          </p:cNvSpPr>
          <p:nvPr>
            <p:ph type="ctrTitle"/>
          </p:nvPr>
        </p:nvSpPr>
        <p:spPr>
          <a:xfrm>
            <a:off x="501891" y="2718206"/>
            <a:ext cx="11124565" cy="725804"/>
          </a:xfrm>
          <a:prstGeom prst="rect">
            <a:avLst/>
          </a:prstGeom>
        </p:spPr>
        <p:txBody>
          <a:bodyPr wrap="square" lIns="0" tIns="0" rIns="0" bIns="0">
            <a:spAutoFit/>
          </a:bodyPr>
          <a:lstStyle>
            <a:lvl1pPr>
              <a:defRPr sz="4600" b="1" i="0">
                <a:solidFill>
                  <a:schemeClr val="bg1"/>
                </a:solidFill>
                <a:latin typeface="微软雅黑"/>
                <a:cs typeface="微软雅黑"/>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chemeClr val="bg1"/>
                </a:solidFill>
                <a:latin typeface="微软雅黑"/>
                <a:cs typeface="微软雅黑"/>
              </a:defRPr>
            </a:lvl1pPr>
          </a:lstStyle>
          <a:p>
            <a:endParaRPr/>
          </a:p>
        </p:txBody>
      </p:sp>
      <p:sp>
        <p:nvSpPr>
          <p:cNvPr id="3" name="Holder 3"/>
          <p:cNvSpPr>
            <a:spLocks noGrp="1"/>
          </p:cNvSpPr>
          <p:nvPr>
            <p:ph type="body" idx="1"/>
          </p:nvPr>
        </p:nvSpPr>
        <p:spPr/>
        <p:txBody>
          <a:bodyPr lIns="0" tIns="0" rIns="0" bIns="0"/>
          <a:lstStyle>
            <a:lvl1pPr>
              <a:defRPr sz="2400" b="1" i="0">
                <a:solidFill>
                  <a:srgbClr val="1F487C"/>
                </a:solidFill>
                <a:latin typeface="微软雅黑"/>
                <a:cs typeface="微软雅黑"/>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62383" y="0"/>
            <a:ext cx="3892728" cy="6858000"/>
          </a:xfrm>
          <a:prstGeom prst="rect">
            <a:avLst/>
          </a:prstGeom>
          <a:blipFill>
            <a:blip r:embed="rId2" cstate="print"/>
            <a:stretch>
              <a:fillRect/>
            </a:stretch>
          </a:blip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4400" b="1" i="0">
                <a:solidFill>
                  <a:schemeClr val="bg1"/>
                </a:solidFill>
                <a:latin typeface="微软雅黑"/>
                <a:cs typeface="微软雅黑"/>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520" y="266"/>
            <a:ext cx="4291583" cy="2275332"/>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88" y="4521708"/>
            <a:ext cx="4023359" cy="2197607"/>
          </a:xfrm>
          <a:prstGeom prst="rect">
            <a:avLst/>
          </a:prstGeom>
          <a:blipFill>
            <a:blip r:embed="rId3" cstate="print"/>
            <a:stretch>
              <a:fillRect/>
            </a:stretch>
          </a:blipFill>
        </p:spPr>
        <p:txBody>
          <a:bodyPr wrap="square" lIns="0" tIns="0" rIns="0" bIns="0" rtlCol="0"/>
          <a:lstStyle/>
          <a:p>
            <a:endParaRPr/>
          </a:p>
        </p:txBody>
      </p:sp>
      <p:sp>
        <p:nvSpPr>
          <p:cNvPr id="18" name="bk object 18"/>
          <p:cNvSpPr/>
          <p:nvPr/>
        </p:nvSpPr>
        <p:spPr>
          <a:xfrm>
            <a:off x="7898892" y="4482084"/>
            <a:ext cx="4291583" cy="2275332"/>
          </a:xfrm>
          <a:prstGeom prst="rect">
            <a:avLst/>
          </a:prstGeom>
          <a:blipFill>
            <a:blip r:embed="rId4" cstate="print"/>
            <a:stretch>
              <a:fillRect/>
            </a:stretch>
          </a:blipFill>
        </p:spPr>
        <p:txBody>
          <a:bodyPr wrap="square" lIns="0" tIns="0" rIns="0" bIns="0" rtlCol="0"/>
          <a:lstStyle/>
          <a:p>
            <a:endParaRPr/>
          </a:p>
        </p:txBody>
      </p:sp>
      <p:sp>
        <p:nvSpPr>
          <p:cNvPr id="19" name="bk object 19"/>
          <p:cNvSpPr/>
          <p:nvPr/>
        </p:nvSpPr>
        <p:spPr>
          <a:xfrm>
            <a:off x="2275332" y="2061972"/>
            <a:ext cx="9916795" cy="2420620"/>
          </a:xfrm>
          <a:custGeom>
            <a:avLst/>
            <a:gdLst/>
            <a:ahLst/>
            <a:cxnLst/>
            <a:rect l="l" t="t" r="r" b="b"/>
            <a:pathLst>
              <a:path w="9916795" h="2420620">
                <a:moveTo>
                  <a:pt x="0" y="0"/>
                </a:moveTo>
                <a:lnTo>
                  <a:pt x="9916668" y="0"/>
                </a:lnTo>
                <a:lnTo>
                  <a:pt x="9916668" y="2420112"/>
                </a:lnTo>
                <a:lnTo>
                  <a:pt x="0" y="2420112"/>
                </a:lnTo>
                <a:lnTo>
                  <a:pt x="0" y="0"/>
                </a:lnTo>
                <a:close/>
              </a:path>
            </a:pathLst>
          </a:custGeom>
          <a:solidFill>
            <a:srgbClr val="7E7E7E">
              <a:alpha val="10998"/>
            </a:srgbClr>
          </a:solidFill>
        </p:spPr>
        <p:txBody>
          <a:bodyPr wrap="square" lIns="0" tIns="0" rIns="0" bIns="0" rtlCol="0"/>
          <a:lstStyle/>
          <a:p>
            <a:endParaRPr/>
          </a:p>
        </p:txBody>
      </p:sp>
      <p:sp>
        <p:nvSpPr>
          <p:cNvPr id="20" name="bk object 20"/>
          <p:cNvSpPr/>
          <p:nvPr/>
        </p:nvSpPr>
        <p:spPr>
          <a:xfrm>
            <a:off x="0" y="6524243"/>
            <a:ext cx="12192000" cy="333755"/>
          </a:xfrm>
          <a:prstGeom prst="rect">
            <a:avLst/>
          </a:prstGeom>
          <a:blipFill>
            <a:blip r:embed="rId5" cstate="print"/>
            <a:stretch>
              <a:fillRect/>
            </a:stretch>
          </a:blipFill>
        </p:spPr>
        <p:txBody>
          <a:bodyPr wrap="square" lIns="0" tIns="0" rIns="0" bIns="0" rtlCol="0"/>
          <a:lstStyle/>
          <a:p>
            <a:endParaRPr/>
          </a:p>
        </p:txBody>
      </p:sp>
      <p:sp>
        <p:nvSpPr>
          <p:cNvPr id="21" name="bk object 21"/>
          <p:cNvSpPr/>
          <p:nvPr/>
        </p:nvSpPr>
        <p:spPr>
          <a:xfrm>
            <a:off x="0" y="1517903"/>
            <a:ext cx="12166092" cy="3168396"/>
          </a:xfrm>
          <a:prstGeom prst="rect">
            <a:avLst/>
          </a:prstGeom>
          <a:blipFill>
            <a:blip r:embed="rId6" cstate="print"/>
            <a:stretch>
              <a:fillRect/>
            </a:stretch>
          </a:blip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4400" b="1" i="0">
                <a:solidFill>
                  <a:schemeClr val="bg1"/>
                </a:solidFill>
                <a:latin typeface="微软雅黑"/>
                <a:cs typeface="微软雅黑"/>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190500"/>
            <a:ext cx="12186285" cy="638810"/>
          </a:xfrm>
          <a:custGeom>
            <a:avLst/>
            <a:gdLst/>
            <a:ahLst/>
            <a:cxnLst/>
            <a:rect l="l" t="t" r="r" b="b"/>
            <a:pathLst>
              <a:path w="12186285" h="638810">
                <a:moveTo>
                  <a:pt x="0" y="638556"/>
                </a:moveTo>
                <a:lnTo>
                  <a:pt x="0" y="0"/>
                </a:lnTo>
                <a:lnTo>
                  <a:pt x="12185904" y="0"/>
                </a:lnTo>
                <a:lnTo>
                  <a:pt x="12185904" y="638556"/>
                </a:lnTo>
                <a:lnTo>
                  <a:pt x="0" y="638556"/>
                </a:lnTo>
                <a:close/>
              </a:path>
            </a:pathLst>
          </a:custGeom>
          <a:solidFill>
            <a:srgbClr val="BEBEBE"/>
          </a:solid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495" y="596"/>
            <a:ext cx="1536192" cy="1489015"/>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2275332" y="2650705"/>
            <a:ext cx="9916795" cy="697229"/>
          </a:xfrm>
          <a:prstGeom prst="rect">
            <a:avLst/>
          </a:prstGeom>
        </p:spPr>
        <p:txBody>
          <a:bodyPr wrap="square" lIns="0" tIns="0" rIns="0" bIns="0">
            <a:spAutoFit/>
          </a:bodyPr>
          <a:lstStyle>
            <a:lvl1pPr>
              <a:defRPr sz="4400" b="1" i="0">
                <a:solidFill>
                  <a:schemeClr val="bg1"/>
                </a:solidFill>
                <a:latin typeface="微软雅黑"/>
                <a:cs typeface="微软雅黑"/>
              </a:defRPr>
            </a:lvl1pPr>
          </a:lstStyle>
          <a:p>
            <a:endParaRPr/>
          </a:p>
        </p:txBody>
      </p:sp>
      <p:sp>
        <p:nvSpPr>
          <p:cNvPr id="3" name="Holder 3"/>
          <p:cNvSpPr>
            <a:spLocks noGrp="1"/>
          </p:cNvSpPr>
          <p:nvPr>
            <p:ph type="body" idx="1"/>
          </p:nvPr>
        </p:nvSpPr>
        <p:spPr>
          <a:xfrm>
            <a:off x="1184452" y="1266545"/>
            <a:ext cx="9773285" cy="4189729"/>
          </a:xfrm>
          <a:prstGeom prst="rect">
            <a:avLst/>
          </a:prstGeom>
        </p:spPr>
        <p:txBody>
          <a:bodyPr wrap="square" lIns="0" tIns="0" rIns="0" bIns="0">
            <a:spAutoFit/>
          </a:bodyPr>
          <a:lstStyle>
            <a:lvl1pPr>
              <a:defRPr sz="2400" b="1" i="0">
                <a:solidFill>
                  <a:srgbClr val="1F487C"/>
                </a:solidFill>
                <a:latin typeface="微软雅黑"/>
                <a:cs typeface="微软雅黑"/>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3/1/2023</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6.png"/><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31.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jpg"/><Relationship Id="rId1" Type="http://schemas.openxmlformats.org/officeDocument/2006/relationships/slideLayout" Target="../slideLayouts/slideLayout2.xml"/><Relationship Id="rId4" Type="http://schemas.openxmlformats.org/officeDocument/2006/relationships/image" Target="../media/image41.jpg"/></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 Id="rId5" Type="http://schemas.openxmlformats.org/officeDocument/2006/relationships/image" Target="../media/image21.png"/><Relationship Id="rId4" Type="http://schemas.openxmlformats.org/officeDocument/2006/relationships/image" Target="../media/image2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2.jpg"/><Relationship Id="rId7" Type="http://schemas.openxmlformats.org/officeDocument/2006/relationships/image" Target="../media/image46.jpg"/><Relationship Id="rId2" Type="http://schemas.openxmlformats.org/officeDocument/2006/relationships/image" Target="../media/image1.png"/><Relationship Id="rId1" Type="http://schemas.openxmlformats.org/officeDocument/2006/relationships/slideLayout" Target="../slideLayouts/slideLayout5.xml"/><Relationship Id="rId6" Type="http://schemas.openxmlformats.org/officeDocument/2006/relationships/image" Target="../media/image45.jpg"/><Relationship Id="rId5" Type="http://schemas.openxmlformats.org/officeDocument/2006/relationships/image" Target="../media/image44.jpg"/><Relationship Id="rId4" Type="http://schemas.openxmlformats.org/officeDocument/2006/relationships/image" Target="../media/image43.jp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 Id="rId5" Type="http://schemas.openxmlformats.org/officeDocument/2006/relationships/image" Target="../media/image21.png"/><Relationship Id="rId4" Type="http://schemas.openxmlformats.org/officeDocument/2006/relationships/image" Target="../media/image20.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 Id="rId5" Type="http://schemas.openxmlformats.org/officeDocument/2006/relationships/image" Target="../media/image21.png"/><Relationship Id="rId4" Type="http://schemas.openxmlformats.org/officeDocument/2006/relationships/image" Target="../media/image47.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335" rIns="0" bIns="0" rtlCol="0">
            <a:spAutoFit/>
          </a:bodyPr>
          <a:lstStyle/>
          <a:p>
            <a:pPr marL="582295">
              <a:lnSpc>
                <a:spcPct val="100000"/>
              </a:lnSpc>
              <a:spcBef>
                <a:spcPts val="105"/>
              </a:spcBef>
            </a:pPr>
            <a:r>
              <a:rPr dirty="0" err="1"/>
              <a:t>巩固脱贫成果</a:t>
            </a:r>
            <a:r>
              <a:rPr lang="zh-CN" altLang="en-US" spc="5" dirty="0">
                <a:latin typeface="微软雅黑" panose="020B0503020204020204" pitchFamily="34" charset="-122"/>
                <a:ea typeface="微软雅黑" panose="020B0503020204020204" pitchFamily="34" charset="-122"/>
              </a:rPr>
              <a:t>考核</a:t>
            </a:r>
            <a:r>
              <a:rPr spc="5" dirty="0" err="1"/>
              <a:t>要点</a:t>
            </a:r>
            <a:endParaRPr spc="5"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txBox="1"/>
          <p:nvPr/>
        </p:nvSpPr>
        <p:spPr>
          <a:xfrm>
            <a:off x="1331049" y="138103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一、责任落</a:t>
            </a:r>
            <a:r>
              <a:rPr sz="2800" b="1" spc="-5" dirty="0">
                <a:solidFill>
                  <a:srgbClr val="C00000"/>
                </a:solidFill>
                <a:latin typeface="微软雅黑"/>
                <a:cs typeface="微软雅黑"/>
              </a:rPr>
              <a:t>实</a:t>
            </a:r>
            <a:endParaRPr sz="2800">
              <a:latin typeface="微软雅黑"/>
              <a:cs typeface="微软雅黑"/>
            </a:endParaRPr>
          </a:p>
        </p:txBody>
      </p:sp>
      <p:sp>
        <p:nvSpPr>
          <p:cNvPr id="9" name="object 9"/>
          <p:cNvSpPr txBox="1"/>
          <p:nvPr/>
        </p:nvSpPr>
        <p:spPr>
          <a:xfrm>
            <a:off x="2551936" y="2414822"/>
            <a:ext cx="6858000" cy="611505"/>
          </a:xfrm>
          <a:prstGeom prst="rect">
            <a:avLst/>
          </a:prstGeom>
          <a:solidFill>
            <a:srgbClr val="1F487C"/>
          </a:solidFill>
        </p:spPr>
        <p:txBody>
          <a:bodyPr vert="horz" wrap="square" lIns="0" tIns="101600" rIns="0" bIns="0" rtlCol="0">
            <a:spAutoFit/>
          </a:bodyPr>
          <a:lstStyle/>
          <a:p>
            <a:pPr marR="5715" algn="ctr">
              <a:lnSpc>
                <a:spcPct val="100000"/>
              </a:lnSpc>
              <a:spcBef>
                <a:spcPts val="800"/>
              </a:spcBef>
            </a:pPr>
            <a:r>
              <a:rPr sz="2400" b="1" spc="100" dirty="0">
                <a:solidFill>
                  <a:srgbClr val="FFFFFF"/>
                </a:solidFill>
                <a:latin typeface="微软雅黑"/>
                <a:cs typeface="微软雅黑"/>
              </a:rPr>
              <a:t>行业部门巩固拓展脱贫攻坚成果责</a:t>
            </a:r>
            <a:r>
              <a:rPr sz="2400" b="1" dirty="0">
                <a:solidFill>
                  <a:srgbClr val="FFFFFF"/>
                </a:solidFill>
                <a:latin typeface="微软雅黑"/>
                <a:cs typeface="微软雅黑"/>
              </a:rPr>
              <a:t>任</a:t>
            </a:r>
            <a:endParaRPr sz="2400">
              <a:latin typeface="微软雅黑"/>
              <a:cs typeface="微软雅黑"/>
            </a:endParaRPr>
          </a:p>
        </p:txBody>
      </p:sp>
      <p:sp>
        <p:nvSpPr>
          <p:cNvPr id="10" name="object 10"/>
          <p:cNvSpPr txBox="1"/>
          <p:nvPr/>
        </p:nvSpPr>
        <p:spPr>
          <a:xfrm>
            <a:off x="2529076" y="3789044"/>
            <a:ext cx="6880859" cy="609600"/>
          </a:xfrm>
          <a:prstGeom prst="rect">
            <a:avLst/>
          </a:prstGeom>
          <a:solidFill>
            <a:srgbClr val="1F487C"/>
          </a:solidFill>
        </p:spPr>
        <p:txBody>
          <a:bodyPr vert="horz" wrap="square" lIns="0" tIns="100965" rIns="0" bIns="0" rtlCol="0">
            <a:spAutoFit/>
          </a:bodyPr>
          <a:lstStyle/>
          <a:p>
            <a:pPr marR="5715" algn="ctr">
              <a:lnSpc>
                <a:spcPct val="100000"/>
              </a:lnSpc>
              <a:spcBef>
                <a:spcPts val="795"/>
              </a:spcBef>
            </a:pPr>
            <a:r>
              <a:rPr sz="2400" b="1" spc="100" dirty="0">
                <a:solidFill>
                  <a:srgbClr val="FFFFFF"/>
                </a:solidFill>
                <a:latin typeface="微软雅黑"/>
                <a:cs typeface="微软雅黑"/>
              </a:rPr>
              <a:t>乡镇、村（社区）直接责</a:t>
            </a:r>
            <a:r>
              <a:rPr sz="2400" b="1" dirty="0">
                <a:solidFill>
                  <a:srgbClr val="FFFFFF"/>
                </a:solidFill>
                <a:latin typeface="微软雅黑"/>
                <a:cs typeface="微软雅黑"/>
              </a:rPr>
              <a:t>任</a:t>
            </a:r>
            <a:endParaRPr sz="2400">
              <a:latin typeface="微软雅黑"/>
              <a:cs typeface="微软雅黑"/>
            </a:endParaRPr>
          </a:p>
        </p:txBody>
      </p:sp>
      <p:sp>
        <p:nvSpPr>
          <p:cNvPr id="11" name="object 11"/>
          <p:cNvSpPr txBox="1"/>
          <p:nvPr/>
        </p:nvSpPr>
        <p:spPr>
          <a:xfrm>
            <a:off x="2527505" y="5102091"/>
            <a:ext cx="6880859" cy="609600"/>
          </a:xfrm>
          <a:prstGeom prst="rect">
            <a:avLst/>
          </a:prstGeom>
          <a:solidFill>
            <a:srgbClr val="1F487C"/>
          </a:solidFill>
        </p:spPr>
        <p:txBody>
          <a:bodyPr vert="horz" wrap="square" lIns="0" tIns="100965" rIns="0" bIns="0" rtlCol="0">
            <a:spAutoFit/>
          </a:bodyPr>
          <a:lstStyle/>
          <a:p>
            <a:pPr marR="6350" algn="ctr">
              <a:lnSpc>
                <a:spcPct val="100000"/>
              </a:lnSpc>
              <a:spcBef>
                <a:spcPts val="795"/>
              </a:spcBef>
            </a:pPr>
            <a:r>
              <a:rPr sz="2400" b="1" spc="100" dirty="0">
                <a:solidFill>
                  <a:srgbClr val="FFFFFF"/>
                </a:solidFill>
                <a:latin typeface="微软雅黑"/>
                <a:cs typeface="微软雅黑"/>
              </a:rPr>
              <a:t>驻村帮扶责</a:t>
            </a:r>
            <a:r>
              <a:rPr sz="2400" b="1" dirty="0">
                <a:solidFill>
                  <a:srgbClr val="FFFFFF"/>
                </a:solidFill>
                <a:latin typeface="微软雅黑"/>
                <a:cs typeface="微软雅黑"/>
              </a:rPr>
              <a:t>任</a:t>
            </a:r>
            <a:endParaRPr sz="2400">
              <a:latin typeface="微软雅黑"/>
              <a:cs typeface="微软雅黑"/>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p:nvPr/>
        </p:nvSpPr>
        <p:spPr>
          <a:xfrm>
            <a:off x="2147316" y="2095500"/>
            <a:ext cx="1779905" cy="3962400"/>
          </a:xfrm>
          <a:custGeom>
            <a:avLst/>
            <a:gdLst/>
            <a:ahLst/>
            <a:cxnLst/>
            <a:rect l="l" t="t" r="r" b="b"/>
            <a:pathLst>
              <a:path w="1779904" h="3962400">
                <a:moveTo>
                  <a:pt x="404910" y="3911600"/>
                </a:moveTo>
                <a:lnTo>
                  <a:pt x="139242" y="3911600"/>
                </a:lnTo>
                <a:lnTo>
                  <a:pt x="183730" y="3898900"/>
                </a:lnTo>
                <a:lnTo>
                  <a:pt x="227887" y="3898900"/>
                </a:lnTo>
                <a:lnTo>
                  <a:pt x="271699" y="3886200"/>
                </a:lnTo>
                <a:lnTo>
                  <a:pt x="315152" y="3886200"/>
                </a:lnTo>
                <a:lnTo>
                  <a:pt x="358232" y="3873500"/>
                </a:lnTo>
                <a:lnTo>
                  <a:pt x="608067" y="3797300"/>
                </a:lnTo>
                <a:lnTo>
                  <a:pt x="648133" y="3771900"/>
                </a:lnTo>
                <a:lnTo>
                  <a:pt x="687711" y="3759200"/>
                </a:lnTo>
                <a:lnTo>
                  <a:pt x="726787" y="3733800"/>
                </a:lnTo>
                <a:lnTo>
                  <a:pt x="765348" y="3721100"/>
                </a:lnTo>
                <a:lnTo>
                  <a:pt x="840864" y="3670300"/>
                </a:lnTo>
                <a:lnTo>
                  <a:pt x="877791" y="3644900"/>
                </a:lnTo>
                <a:lnTo>
                  <a:pt x="914144" y="3619500"/>
                </a:lnTo>
                <a:lnTo>
                  <a:pt x="949911" y="3594100"/>
                </a:lnTo>
                <a:lnTo>
                  <a:pt x="985076" y="3568700"/>
                </a:lnTo>
                <a:lnTo>
                  <a:pt x="1019625" y="3543300"/>
                </a:lnTo>
                <a:lnTo>
                  <a:pt x="1053543" y="3517900"/>
                </a:lnTo>
                <a:lnTo>
                  <a:pt x="1086818" y="3492500"/>
                </a:lnTo>
                <a:lnTo>
                  <a:pt x="1119434" y="3454400"/>
                </a:lnTo>
                <a:lnTo>
                  <a:pt x="1151377" y="3429000"/>
                </a:lnTo>
                <a:lnTo>
                  <a:pt x="1182633" y="3390900"/>
                </a:lnTo>
                <a:lnTo>
                  <a:pt x="1213188" y="3365500"/>
                </a:lnTo>
                <a:lnTo>
                  <a:pt x="1243027" y="3327400"/>
                </a:lnTo>
                <a:lnTo>
                  <a:pt x="1272136" y="3289300"/>
                </a:lnTo>
                <a:lnTo>
                  <a:pt x="1300501" y="3263900"/>
                </a:lnTo>
                <a:lnTo>
                  <a:pt x="1328107" y="3225800"/>
                </a:lnTo>
                <a:lnTo>
                  <a:pt x="1354941" y="3187700"/>
                </a:lnTo>
                <a:lnTo>
                  <a:pt x="1380988" y="3149600"/>
                </a:lnTo>
                <a:lnTo>
                  <a:pt x="1406234" y="3111500"/>
                </a:lnTo>
                <a:lnTo>
                  <a:pt x="1430664" y="3073400"/>
                </a:lnTo>
                <a:lnTo>
                  <a:pt x="1454265" y="3035300"/>
                </a:lnTo>
                <a:lnTo>
                  <a:pt x="1477022" y="2997200"/>
                </a:lnTo>
                <a:lnTo>
                  <a:pt x="1498920" y="2959100"/>
                </a:lnTo>
                <a:lnTo>
                  <a:pt x="1519946" y="2908300"/>
                </a:lnTo>
                <a:lnTo>
                  <a:pt x="1540086" y="2870200"/>
                </a:lnTo>
                <a:lnTo>
                  <a:pt x="1559324" y="2832100"/>
                </a:lnTo>
                <a:lnTo>
                  <a:pt x="1577648" y="2781300"/>
                </a:lnTo>
                <a:lnTo>
                  <a:pt x="1595041" y="2743200"/>
                </a:lnTo>
                <a:lnTo>
                  <a:pt x="1611492" y="2692400"/>
                </a:lnTo>
                <a:lnTo>
                  <a:pt x="1626984" y="2654300"/>
                </a:lnTo>
                <a:lnTo>
                  <a:pt x="1641504" y="2603500"/>
                </a:lnTo>
                <a:lnTo>
                  <a:pt x="1655037" y="2565400"/>
                </a:lnTo>
                <a:lnTo>
                  <a:pt x="1667570" y="2514600"/>
                </a:lnTo>
                <a:lnTo>
                  <a:pt x="1679087" y="2463800"/>
                </a:lnTo>
                <a:lnTo>
                  <a:pt x="1689576" y="2425700"/>
                </a:lnTo>
                <a:lnTo>
                  <a:pt x="1699020" y="2374900"/>
                </a:lnTo>
                <a:lnTo>
                  <a:pt x="1707408" y="2324100"/>
                </a:lnTo>
                <a:lnTo>
                  <a:pt x="1714723" y="2273300"/>
                </a:lnTo>
                <a:lnTo>
                  <a:pt x="1720951" y="2222500"/>
                </a:lnTo>
                <a:lnTo>
                  <a:pt x="1726080" y="2171700"/>
                </a:lnTo>
                <a:lnTo>
                  <a:pt x="1730093" y="2120900"/>
                </a:lnTo>
                <a:lnTo>
                  <a:pt x="1732977" y="2082800"/>
                </a:lnTo>
                <a:lnTo>
                  <a:pt x="1734719" y="2032000"/>
                </a:lnTo>
                <a:lnTo>
                  <a:pt x="1735302" y="1981200"/>
                </a:lnTo>
                <a:lnTo>
                  <a:pt x="1734703" y="1917700"/>
                </a:lnTo>
                <a:lnTo>
                  <a:pt x="1732917" y="1866900"/>
                </a:lnTo>
                <a:lnTo>
                  <a:pt x="1729958" y="1816100"/>
                </a:lnTo>
                <a:lnTo>
                  <a:pt x="1725841" y="1765300"/>
                </a:lnTo>
                <a:lnTo>
                  <a:pt x="1720581" y="1727200"/>
                </a:lnTo>
                <a:lnTo>
                  <a:pt x="1714192" y="1676400"/>
                </a:lnTo>
                <a:lnTo>
                  <a:pt x="1706690" y="1625600"/>
                </a:lnTo>
                <a:lnTo>
                  <a:pt x="1698090" y="1574800"/>
                </a:lnTo>
                <a:lnTo>
                  <a:pt x="1688406" y="1524000"/>
                </a:lnTo>
                <a:lnTo>
                  <a:pt x="1677653" y="1473200"/>
                </a:lnTo>
                <a:lnTo>
                  <a:pt x="1665845" y="1435100"/>
                </a:lnTo>
                <a:lnTo>
                  <a:pt x="1652999" y="1384300"/>
                </a:lnTo>
                <a:lnTo>
                  <a:pt x="1639128" y="1333500"/>
                </a:lnTo>
                <a:lnTo>
                  <a:pt x="1624248" y="1295400"/>
                </a:lnTo>
                <a:lnTo>
                  <a:pt x="1608372" y="1244600"/>
                </a:lnTo>
                <a:lnTo>
                  <a:pt x="1591517" y="1206500"/>
                </a:lnTo>
                <a:lnTo>
                  <a:pt x="1573697" y="1155700"/>
                </a:lnTo>
                <a:lnTo>
                  <a:pt x="1554927" y="1117600"/>
                </a:lnTo>
                <a:lnTo>
                  <a:pt x="1535221" y="1066800"/>
                </a:lnTo>
                <a:lnTo>
                  <a:pt x="1514595" y="1028700"/>
                </a:lnTo>
                <a:lnTo>
                  <a:pt x="1493063" y="990600"/>
                </a:lnTo>
                <a:lnTo>
                  <a:pt x="1470640" y="939800"/>
                </a:lnTo>
                <a:lnTo>
                  <a:pt x="1447342" y="901700"/>
                </a:lnTo>
                <a:lnTo>
                  <a:pt x="1423182" y="863600"/>
                </a:lnTo>
                <a:lnTo>
                  <a:pt x="1398175" y="825500"/>
                </a:lnTo>
                <a:lnTo>
                  <a:pt x="1372337" y="787400"/>
                </a:lnTo>
                <a:lnTo>
                  <a:pt x="1345683" y="749300"/>
                </a:lnTo>
                <a:lnTo>
                  <a:pt x="1318226" y="711200"/>
                </a:lnTo>
                <a:lnTo>
                  <a:pt x="1289983" y="673100"/>
                </a:lnTo>
                <a:lnTo>
                  <a:pt x="1260967" y="647700"/>
                </a:lnTo>
                <a:lnTo>
                  <a:pt x="1231194" y="609600"/>
                </a:lnTo>
                <a:lnTo>
                  <a:pt x="1200679" y="571500"/>
                </a:lnTo>
                <a:lnTo>
                  <a:pt x="1169435" y="546100"/>
                </a:lnTo>
                <a:lnTo>
                  <a:pt x="1137480" y="508000"/>
                </a:lnTo>
                <a:lnTo>
                  <a:pt x="1104826" y="482600"/>
                </a:lnTo>
                <a:lnTo>
                  <a:pt x="1071488" y="444500"/>
                </a:lnTo>
                <a:lnTo>
                  <a:pt x="1037483" y="419100"/>
                </a:lnTo>
                <a:lnTo>
                  <a:pt x="1002824" y="393700"/>
                </a:lnTo>
                <a:lnTo>
                  <a:pt x="967527" y="368300"/>
                </a:lnTo>
                <a:lnTo>
                  <a:pt x="931605" y="342900"/>
                </a:lnTo>
                <a:lnTo>
                  <a:pt x="895075" y="317500"/>
                </a:lnTo>
                <a:lnTo>
                  <a:pt x="857951" y="292100"/>
                </a:lnTo>
                <a:lnTo>
                  <a:pt x="820247" y="266700"/>
                </a:lnTo>
                <a:lnTo>
                  <a:pt x="743161" y="215900"/>
                </a:lnTo>
                <a:lnTo>
                  <a:pt x="703808" y="203200"/>
                </a:lnTo>
                <a:lnTo>
                  <a:pt x="663936" y="177800"/>
                </a:lnTo>
                <a:lnTo>
                  <a:pt x="582690" y="152400"/>
                </a:lnTo>
                <a:lnTo>
                  <a:pt x="541347" y="127000"/>
                </a:lnTo>
                <a:lnTo>
                  <a:pt x="371516" y="76200"/>
                </a:lnTo>
                <a:lnTo>
                  <a:pt x="328018" y="76200"/>
                </a:lnTo>
                <a:lnTo>
                  <a:pt x="239878" y="50800"/>
                </a:lnTo>
                <a:lnTo>
                  <a:pt x="195265" y="50800"/>
                </a:lnTo>
                <a:lnTo>
                  <a:pt x="150311" y="38100"/>
                </a:lnTo>
                <a:lnTo>
                  <a:pt x="59435" y="38100"/>
                </a:lnTo>
                <a:lnTo>
                  <a:pt x="59435" y="0"/>
                </a:lnTo>
                <a:lnTo>
                  <a:pt x="194560" y="0"/>
                </a:lnTo>
                <a:lnTo>
                  <a:pt x="238960" y="12700"/>
                </a:lnTo>
                <a:lnTo>
                  <a:pt x="283018" y="12700"/>
                </a:lnTo>
                <a:lnTo>
                  <a:pt x="539379" y="88900"/>
                </a:lnTo>
                <a:lnTo>
                  <a:pt x="621462" y="114300"/>
                </a:lnTo>
                <a:lnTo>
                  <a:pt x="661810" y="139700"/>
                </a:lnTo>
                <a:lnTo>
                  <a:pt x="741047" y="165100"/>
                </a:lnTo>
                <a:lnTo>
                  <a:pt x="818250" y="215900"/>
                </a:lnTo>
                <a:lnTo>
                  <a:pt x="856054" y="241300"/>
                </a:lnTo>
                <a:lnTo>
                  <a:pt x="893308" y="254000"/>
                </a:lnTo>
                <a:lnTo>
                  <a:pt x="929999" y="279400"/>
                </a:lnTo>
                <a:lnTo>
                  <a:pt x="966112" y="304800"/>
                </a:lnTo>
                <a:lnTo>
                  <a:pt x="1001633" y="330200"/>
                </a:lnTo>
                <a:lnTo>
                  <a:pt x="1036550" y="368300"/>
                </a:lnTo>
                <a:lnTo>
                  <a:pt x="1070848" y="393700"/>
                </a:lnTo>
                <a:lnTo>
                  <a:pt x="1104513" y="419100"/>
                </a:lnTo>
                <a:lnTo>
                  <a:pt x="1137532" y="444500"/>
                </a:lnTo>
                <a:lnTo>
                  <a:pt x="1169890" y="482600"/>
                </a:lnTo>
                <a:lnTo>
                  <a:pt x="1201575" y="508000"/>
                </a:lnTo>
                <a:lnTo>
                  <a:pt x="1232572" y="546100"/>
                </a:lnTo>
                <a:lnTo>
                  <a:pt x="1262868" y="571500"/>
                </a:lnTo>
                <a:lnTo>
                  <a:pt x="1292448" y="609600"/>
                </a:lnTo>
                <a:lnTo>
                  <a:pt x="1321299" y="647700"/>
                </a:lnTo>
                <a:lnTo>
                  <a:pt x="1349408" y="685800"/>
                </a:lnTo>
                <a:lnTo>
                  <a:pt x="1376760" y="723900"/>
                </a:lnTo>
                <a:lnTo>
                  <a:pt x="1403341" y="749300"/>
                </a:lnTo>
                <a:lnTo>
                  <a:pt x="1429139" y="787400"/>
                </a:lnTo>
                <a:lnTo>
                  <a:pt x="1454138" y="825500"/>
                </a:lnTo>
                <a:lnTo>
                  <a:pt x="1478326" y="876300"/>
                </a:lnTo>
                <a:lnTo>
                  <a:pt x="1501689" y="914400"/>
                </a:lnTo>
                <a:lnTo>
                  <a:pt x="1524212" y="952500"/>
                </a:lnTo>
                <a:lnTo>
                  <a:pt x="1545882" y="990600"/>
                </a:lnTo>
                <a:lnTo>
                  <a:pt x="1566686" y="1028700"/>
                </a:lnTo>
                <a:lnTo>
                  <a:pt x="1586609" y="1079500"/>
                </a:lnTo>
                <a:lnTo>
                  <a:pt x="1605637" y="1117600"/>
                </a:lnTo>
                <a:lnTo>
                  <a:pt x="1623758" y="1168400"/>
                </a:lnTo>
                <a:lnTo>
                  <a:pt x="1640956" y="1206500"/>
                </a:lnTo>
                <a:lnTo>
                  <a:pt x="1657220" y="1244600"/>
                </a:lnTo>
                <a:lnTo>
                  <a:pt x="1672533" y="1295400"/>
                </a:lnTo>
                <a:lnTo>
                  <a:pt x="1686884" y="1346200"/>
                </a:lnTo>
                <a:lnTo>
                  <a:pt x="1700257" y="1384300"/>
                </a:lnTo>
                <a:lnTo>
                  <a:pt x="1712640" y="1435100"/>
                </a:lnTo>
                <a:lnTo>
                  <a:pt x="1724018" y="1485900"/>
                </a:lnTo>
                <a:lnTo>
                  <a:pt x="1734378" y="1524000"/>
                </a:lnTo>
                <a:lnTo>
                  <a:pt x="1743706" y="1574800"/>
                </a:lnTo>
                <a:lnTo>
                  <a:pt x="1751989" y="1625600"/>
                </a:lnTo>
                <a:lnTo>
                  <a:pt x="1759211" y="1676400"/>
                </a:lnTo>
                <a:lnTo>
                  <a:pt x="1765360" y="1727200"/>
                </a:lnTo>
                <a:lnTo>
                  <a:pt x="1770422" y="1778000"/>
                </a:lnTo>
                <a:lnTo>
                  <a:pt x="1774383" y="1828800"/>
                </a:lnTo>
                <a:lnTo>
                  <a:pt x="1777230" y="1879600"/>
                </a:lnTo>
                <a:lnTo>
                  <a:pt x="1778948" y="1930400"/>
                </a:lnTo>
                <a:lnTo>
                  <a:pt x="1779523" y="1981200"/>
                </a:lnTo>
                <a:lnTo>
                  <a:pt x="1778944" y="2032000"/>
                </a:lnTo>
                <a:lnTo>
                  <a:pt x="1777213" y="2082800"/>
                </a:lnTo>
                <a:lnTo>
                  <a:pt x="1774346" y="2133600"/>
                </a:lnTo>
                <a:lnTo>
                  <a:pt x="1770356" y="2171700"/>
                </a:lnTo>
                <a:lnTo>
                  <a:pt x="1765258" y="2222500"/>
                </a:lnTo>
                <a:lnTo>
                  <a:pt x="1759064" y="2273300"/>
                </a:lnTo>
                <a:lnTo>
                  <a:pt x="1751790" y="2324100"/>
                </a:lnTo>
                <a:lnTo>
                  <a:pt x="1743449" y="2374900"/>
                </a:lnTo>
                <a:lnTo>
                  <a:pt x="1734055" y="2425700"/>
                </a:lnTo>
                <a:lnTo>
                  <a:pt x="1723622" y="2476500"/>
                </a:lnTo>
                <a:lnTo>
                  <a:pt x="1712165" y="2514600"/>
                </a:lnTo>
                <a:lnTo>
                  <a:pt x="1699695" y="2565400"/>
                </a:lnTo>
                <a:lnTo>
                  <a:pt x="1686229" y="2616200"/>
                </a:lnTo>
                <a:lnTo>
                  <a:pt x="1671780" y="2654300"/>
                </a:lnTo>
                <a:lnTo>
                  <a:pt x="1656361" y="2705100"/>
                </a:lnTo>
                <a:lnTo>
                  <a:pt x="1639987" y="2743200"/>
                </a:lnTo>
                <a:lnTo>
                  <a:pt x="1622672" y="2794000"/>
                </a:lnTo>
                <a:lnTo>
                  <a:pt x="1604429" y="2832100"/>
                </a:lnTo>
                <a:lnTo>
                  <a:pt x="1585272" y="2882900"/>
                </a:lnTo>
                <a:lnTo>
                  <a:pt x="1565217" y="2921000"/>
                </a:lnTo>
                <a:lnTo>
                  <a:pt x="1544275" y="2959100"/>
                </a:lnTo>
                <a:lnTo>
                  <a:pt x="1522462" y="2997200"/>
                </a:lnTo>
                <a:lnTo>
                  <a:pt x="1499791" y="3048000"/>
                </a:lnTo>
                <a:lnTo>
                  <a:pt x="1476277" y="3086100"/>
                </a:lnTo>
                <a:lnTo>
                  <a:pt x="1451932" y="3124200"/>
                </a:lnTo>
                <a:lnTo>
                  <a:pt x="1426772" y="3162300"/>
                </a:lnTo>
                <a:lnTo>
                  <a:pt x="1400810" y="3200400"/>
                </a:lnTo>
                <a:lnTo>
                  <a:pt x="1374060" y="3238500"/>
                </a:lnTo>
                <a:lnTo>
                  <a:pt x="1346536" y="3276600"/>
                </a:lnTo>
                <a:lnTo>
                  <a:pt x="1318251" y="3302000"/>
                </a:lnTo>
                <a:lnTo>
                  <a:pt x="1289221" y="3340100"/>
                </a:lnTo>
                <a:lnTo>
                  <a:pt x="1259459" y="3378200"/>
                </a:lnTo>
                <a:lnTo>
                  <a:pt x="1228978" y="3416300"/>
                </a:lnTo>
                <a:lnTo>
                  <a:pt x="1197793" y="3441700"/>
                </a:lnTo>
                <a:lnTo>
                  <a:pt x="1165917" y="3479800"/>
                </a:lnTo>
                <a:lnTo>
                  <a:pt x="1133365" y="3505200"/>
                </a:lnTo>
                <a:lnTo>
                  <a:pt x="1100151" y="3530600"/>
                </a:lnTo>
                <a:lnTo>
                  <a:pt x="1066288" y="3568700"/>
                </a:lnTo>
                <a:lnTo>
                  <a:pt x="1031791" y="3594100"/>
                </a:lnTo>
                <a:lnTo>
                  <a:pt x="996673" y="3619500"/>
                </a:lnTo>
                <a:lnTo>
                  <a:pt x="960948" y="3644900"/>
                </a:lnTo>
                <a:lnTo>
                  <a:pt x="924631" y="3670300"/>
                </a:lnTo>
                <a:lnTo>
                  <a:pt x="887734" y="3695700"/>
                </a:lnTo>
                <a:lnTo>
                  <a:pt x="812261" y="3746500"/>
                </a:lnTo>
                <a:lnTo>
                  <a:pt x="773712" y="3759200"/>
                </a:lnTo>
                <a:lnTo>
                  <a:pt x="734640" y="3784600"/>
                </a:lnTo>
                <a:lnTo>
                  <a:pt x="695059" y="3797300"/>
                </a:lnTo>
                <a:lnTo>
                  <a:pt x="654983" y="3822700"/>
                </a:lnTo>
                <a:lnTo>
                  <a:pt x="573402" y="3848100"/>
                </a:lnTo>
                <a:lnTo>
                  <a:pt x="531924" y="3873500"/>
                </a:lnTo>
                <a:lnTo>
                  <a:pt x="404910" y="3911600"/>
                </a:lnTo>
                <a:close/>
              </a:path>
              <a:path w="1779904" h="3962400">
                <a:moveTo>
                  <a:pt x="49740" y="3962400"/>
                </a:moveTo>
                <a:lnTo>
                  <a:pt x="0" y="3962400"/>
                </a:lnTo>
                <a:lnTo>
                  <a:pt x="12" y="3911600"/>
                </a:lnTo>
                <a:lnTo>
                  <a:pt x="361759" y="3911600"/>
                </a:lnTo>
                <a:lnTo>
                  <a:pt x="274319" y="3937000"/>
                </a:lnTo>
                <a:lnTo>
                  <a:pt x="230059" y="3937000"/>
                </a:lnTo>
                <a:lnTo>
                  <a:pt x="185457" y="3949700"/>
                </a:lnTo>
                <a:lnTo>
                  <a:pt x="95284" y="3949700"/>
                </a:lnTo>
                <a:lnTo>
                  <a:pt x="49740" y="3962400"/>
                </a:lnTo>
                <a:close/>
              </a:path>
            </a:pathLst>
          </a:custGeom>
          <a:solidFill>
            <a:srgbClr val="808080"/>
          </a:solidFill>
        </p:spPr>
        <p:txBody>
          <a:bodyPr wrap="square" lIns="0" tIns="0" rIns="0" bIns="0" rtlCol="0"/>
          <a:lstStyle/>
          <a:p>
            <a:endParaRPr/>
          </a:p>
        </p:txBody>
      </p:sp>
      <p:sp>
        <p:nvSpPr>
          <p:cNvPr id="7" name="object 7"/>
          <p:cNvSpPr/>
          <p:nvPr/>
        </p:nvSpPr>
        <p:spPr>
          <a:xfrm>
            <a:off x="3449954" y="2654388"/>
            <a:ext cx="1521460" cy="0"/>
          </a:xfrm>
          <a:custGeom>
            <a:avLst/>
            <a:gdLst/>
            <a:ahLst/>
            <a:cxnLst/>
            <a:rect l="l" t="t" r="r" b="b"/>
            <a:pathLst>
              <a:path w="1521460">
                <a:moveTo>
                  <a:pt x="0" y="0"/>
                </a:moveTo>
                <a:lnTo>
                  <a:pt x="1521066" y="0"/>
                </a:lnTo>
              </a:path>
            </a:pathLst>
          </a:custGeom>
          <a:ln w="12700">
            <a:solidFill>
              <a:srgbClr val="9DA8B0"/>
            </a:solidFill>
          </a:ln>
        </p:spPr>
        <p:txBody>
          <a:bodyPr wrap="square" lIns="0" tIns="0" rIns="0" bIns="0" rtlCol="0"/>
          <a:lstStyle/>
          <a:p>
            <a:endParaRPr/>
          </a:p>
        </p:txBody>
      </p:sp>
      <p:sp>
        <p:nvSpPr>
          <p:cNvPr id="8" name="object 8"/>
          <p:cNvSpPr/>
          <p:nvPr/>
        </p:nvSpPr>
        <p:spPr>
          <a:xfrm>
            <a:off x="2830347" y="2290597"/>
            <a:ext cx="911999" cy="926427"/>
          </a:xfrm>
          <a:prstGeom prst="rect">
            <a:avLst/>
          </a:prstGeom>
          <a:blipFill>
            <a:blip r:embed="rId2" cstate="print"/>
            <a:stretch>
              <a:fillRect/>
            </a:stretch>
          </a:blipFill>
        </p:spPr>
        <p:txBody>
          <a:bodyPr wrap="square" lIns="0" tIns="0" rIns="0" bIns="0" rtlCol="0"/>
          <a:lstStyle/>
          <a:p>
            <a:endParaRPr/>
          </a:p>
        </p:txBody>
      </p:sp>
      <p:sp>
        <p:nvSpPr>
          <p:cNvPr id="9" name="object 9"/>
          <p:cNvSpPr txBox="1"/>
          <p:nvPr/>
        </p:nvSpPr>
        <p:spPr>
          <a:xfrm>
            <a:off x="3269221" y="2447848"/>
            <a:ext cx="213995"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FFFFFF"/>
                </a:solidFill>
                <a:latin typeface="微软雅黑"/>
                <a:cs typeface="微软雅黑"/>
              </a:rPr>
              <a:t>1</a:t>
            </a:r>
            <a:endParaRPr sz="2400">
              <a:latin typeface="微软雅黑"/>
              <a:cs typeface="微软雅黑"/>
            </a:endParaRPr>
          </a:p>
        </p:txBody>
      </p:sp>
      <p:sp>
        <p:nvSpPr>
          <p:cNvPr id="10" name="object 10"/>
          <p:cNvSpPr/>
          <p:nvPr/>
        </p:nvSpPr>
        <p:spPr>
          <a:xfrm>
            <a:off x="3360026" y="3141662"/>
            <a:ext cx="911999" cy="926427"/>
          </a:xfrm>
          <a:prstGeom prst="rect">
            <a:avLst/>
          </a:prstGeom>
          <a:blipFill>
            <a:blip r:embed="rId3" cstate="print"/>
            <a:stretch>
              <a:fillRect/>
            </a:stretch>
          </a:blipFill>
        </p:spPr>
        <p:txBody>
          <a:bodyPr wrap="square" lIns="0" tIns="0" rIns="0" bIns="0" rtlCol="0"/>
          <a:lstStyle/>
          <a:p>
            <a:endParaRPr/>
          </a:p>
        </p:txBody>
      </p:sp>
      <p:sp>
        <p:nvSpPr>
          <p:cNvPr id="11" name="object 11"/>
          <p:cNvSpPr txBox="1"/>
          <p:nvPr/>
        </p:nvSpPr>
        <p:spPr>
          <a:xfrm>
            <a:off x="3798912" y="3298913"/>
            <a:ext cx="1186180" cy="391160"/>
          </a:xfrm>
          <a:prstGeom prst="rect">
            <a:avLst/>
          </a:prstGeom>
        </p:spPr>
        <p:txBody>
          <a:bodyPr vert="horz" wrap="square" lIns="0" tIns="12700" rIns="0" bIns="0" rtlCol="0">
            <a:spAutoFit/>
          </a:bodyPr>
          <a:lstStyle/>
          <a:p>
            <a:pPr marL="12700">
              <a:lnSpc>
                <a:spcPct val="100000"/>
              </a:lnSpc>
              <a:spcBef>
                <a:spcPts val="100"/>
              </a:spcBef>
              <a:tabLst>
                <a:tab pos="1172845" algn="l"/>
              </a:tabLst>
            </a:pPr>
            <a:r>
              <a:rPr sz="2400" b="1" dirty="0">
                <a:solidFill>
                  <a:srgbClr val="FFFFFF"/>
                </a:solidFill>
                <a:latin typeface="微软雅黑"/>
                <a:cs typeface="微软雅黑"/>
              </a:rPr>
              <a:t>2	</a:t>
            </a:r>
            <a:endParaRPr sz="2400">
              <a:latin typeface="微软雅黑"/>
              <a:cs typeface="微软雅黑"/>
            </a:endParaRPr>
          </a:p>
        </p:txBody>
      </p:sp>
      <p:sp>
        <p:nvSpPr>
          <p:cNvPr id="12" name="object 12"/>
          <p:cNvSpPr/>
          <p:nvPr/>
        </p:nvSpPr>
        <p:spPr>
          <a:xfrm>
            <a:off x="0" y="2281999"/>
            <a:ext cx="3500183" cy="3915955"/>
          </a:xfrm>
          <a:prstGeom prst="rect">
            <a:avLst/>
          </a:prstGeom>
          <a:blipFill>
            <a:blip r:embed="rId4" cstate="print"/>
            <a:stretch>
              <a:fillRect/>
            </a:stretch>
          </a:blipFill>
        </p:spPr>
        <p:txBody>
          <a:bodyPr wrap="square" lIns="0" tIns="0" rIns="0" bIns="0" rtlCol="0"/>
          <a:lstStyle/>
          <a:p>
            <a:endParaRPr/>
          </a:p>
        </p:txBody>
      </p:sp>
      <p:sp>
        <p:nvSpPr>
          <p:cNvPr id="13" name="object 13"/>
          <p:cNvSpPr/>
          <p:nvPr/>
        </p:nvSpPr>
        <p:spPr>
          <a:xfrm>
            <a:off x="503542" y="3054489"/>
            <a:ext cx="2269794" cy="2348229"/>
          </a:xfrm>
          <a:prstGeom prst="rect">
            <a:avLst/>
          </a:prstGeom>
          <a:blipFill>
            <a:blip r:embed="rId5" cstate="print"/>
            <a:stretch>
              <a:fillRect/>
            </a:stretch>
          </a:blipFill>
        </p:spPr>
        <p:txBody>
          <a:bodyPr wrap="square" lIns="0" tIns="0" rIns="0" bIns="0" rtlCol="0"/>
          <a:lstStyle/>
          <a:p>
            <a:endParaRPr/>
          </a:p>
        </p:txBody>
      </p:sp>
      <p:sp>
        <p:nvSpPr>
          <p:cNvPr id="14" name="object 14"/>
          <p:cNvSpPr txBox="1"/>
          <p:nvPr/>
        </p:nvSpPr>
        <p:spPr>
          <a:xfrm>
            <a:off x="1203693" y="3810533"/>
            <a:ext cx="124460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责任落实</a:t>
            </a:r>
            <a:endParaRPr sz="2400">
              <a:latin typeface="微软雅黑"/>
              <a:cs typeface="微软雅黑"/>
            </a:endParaRPr>
          </a:p>
        </p:txBody>
      </p:sp>
      <p:sp>
        <p:nvSpPr>
          <p:cNvPr id="15" name="object 15"/>
          <p:cNvSpPr/>
          <p:nvPr/>
        </p:nvSpPr>
        <p:spPr>
          <a:xfrm>
            <a:off x="3355784" y="4031944"/>
            <a:ext cx="911999" cy="926427"/>
          </a:xfrm>
          <a:prstGeom prst="rect">
            <a:avLst/>
          </a:prstGeom>
          <a:blipFill>
            <a:blip r:embed="rId6" cstate="print"/>
            <a:stretch>
              <a:fillRect/>
            </a:stretch>
          </a:blipFill>
        </p:spPr>
        <p:txBody>
          <a:bodyPr wrap="square" lIns="0" tIns="0" rIns="0" bIns="0" rtlCol="0"/>
          <a:lstStyle/>
          <a:p>
            <a:endParaRPr/>
          </a:p>
        </p:txBody>
      </p:sp>
      <p:sp>
        <p:nvSpPr>
          <p:cNvPr id="16" name="object 16"/>
          <p:cNvSpPr txBox="1"/>
          <p:nvPr/>
        </p:nvSpPr>
        <p:spPr>
          <a:xfrm>
            <a:off x="3794671" y="4189196"/>
            <a:ext cx="1189355" cy="391160"/>
          </a:xfrm>
          <a:prstGeom prst="rect">
            <a:avLst/>
          </a:prstGeom>
        </p:spPr>
        <p:txBody>
          <a:bodyPr vert="horz" wrap="square" lIns="0" tIns="12700" rIns="0" bIns="0" rtlCol="0">
            <a:spAutoFit/>
          </a:bodyPr>
          <a:lstStyle/>
          <a:p>
            <a:pPr marL="12700">
              <a:lnSpc>
                <a:spcPct val="100000"/>
              </a:lnSpc>
              <a:spcBef>
                <a:spcPts val="100"/>
              </a:spcBef>
              <a:tabLst>
                <a:tab pos="1176020" algn="l"/>
              </a:tabLst>
            </a:pPr>
            <a:r>
              <a:rPr sz="2400" b="1" dirty="0">
                <a:solidFill>
                  <a:srgbClr val="FFFFFF"/>
                </a:solidFill>
                <a:latin typeface="微软雅黑"/>
                <a:cs typeface="微软雅黑"/>
              </a:rPr>
              <a:t>3	</a:t>
            </a:r>
            <a:endParaRPr sz="2400">
              <a:latin typeface="微软雅黑"/>
              <a:cs typeface="微软雅黑"/>
            </a:endParaRPr>
          </a:p>
        </p:txBody>
      </p:sp>
      <p:sp>
        <p:nvSpPr>
          <p:cNvPr id="17" name="object 17"/>
          <p:cNvSpPr txBox="1"/>
          <p:nvPr/>
        </p:nvSpPr>
        <p:spPr>
          <a:xfrm>
            <a:off x="5217857" y="1428089"/>
            <a:ext cx="630936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a:t>
            </a:r>
            <a:r>
              <a:rPr lang="en-US" altLang="zh-CN" sz="2400" b="1" spc="-5" dirty="0">
                <a:solidFill>
                  <a:srgbClr val="1F487C"/>
                </a:solidFill>
                <a:latin typeface="微软雅黑"/>
                <a:cs typeface="微软雅黑"/>
              </a:rPr>
              <a:t>1</a:t>
            </a:r>
            <a:r>
              <a:rPr sz="2400" b="1" dirty="0">
                <a:solidFill>
                  <a:srgbClr val="1F487C"/>
                </a:solidFill>
                <a:latin typeface="微软雅黑"/>
                <a:cs typeface="微软雅黑"/>
              </a:rPr>
              <a:t>）相关行业部门巩固拓展脱贫攻坚成果责任</a:t>
            </a:r>
            <a:endParaRPr sz="2400" dirty="0">
              <a:latin typeface="微软雅黑"/>
              <a:cs typeface="微软雅黑"/>
            </a:endParaRPr>
          </a:p>
        </p:txBody>
      </p:sp>
      <p:sp>
        <p:nvSpPr>
          <p:cNvPr id="18" name="object 18"/>
          <p:cNvSpPr txBox="1"/>
          <p:nvPr/>
        </p:nvSpPr>
        <p:spPr>
          <a:xfrm>
            <a:off x="1331049" y="1381036"/>
            <a:ext cx="368363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一、责任落实</a:t>
            </a:r>
            <a:r>
              <a:rPr sz="2000" b="1" dirty="0">
                <a:solidFill>
                  <a:srgbClr val="C00000"/>
                </a:solidFill>
                <a:latin typeface="Times New Roman"/>
                <a:cs typeface="Times New Roman"/>
              </a:rPr>
              <a:t>——</a:t>
            </a:r>
            <a:r>
              <a:rPr sz="2000" b="1" dirty="0">
                <a:solidFill>
                  <a:srgbClr val="C00000"/>
                </a:solidFill>
                <a:latin typeface="微软雅黑"/>
                <a:cs typeface="微软雅黑"/>
              </a:rPr>
              <a:t>宏观内</a:t>
            </a:r>
            <a:r>
              <a:rPr sz="2000" b="1" spc="5" dirty="0">
                <a:solidFill>
                  <a:srgbClr val="C00000"/>
                </a:solidFill>
                <a:latin typeface="微软雅黑"/>
                <a:cs typeface="微软雅黑"/>
              </a:rPr>
              <a:t>容</a:t>
            </a:r>
            <a:endParaRPr sz="2000">
              <a:latin typeface="微软雅黑"/>
              <a:cs typeface="微软雅黑"/>
            </a:endParaRPr>
          </a:p>
        </p:txBody>
      </p:sp>
      <p:sp>
        <p:nvSpPr>
          <p:cNvPr id="19" name="object 19"/>
          <p:cNvSpPr/>
          <p:nvPr/>
        </p:nvSpPr>
        <p:spPr>
          <a:xfrm>
            <a:off x="2926969" y="5108549"/>
            <a:ext cx="911999" cy="926427"/>
          </a:xfrm>
          <a:prstGeom prst="rect">
            <a:avLst/>
          </a:prstGeom>
          <a:blipFill>
            <a:blip r:embed="rId7" cstate="print"/>
            <a:stretch>
              <a:fillRect/>
            </a:stretch>
          </a:blipFill>
        </p:spPr>
        <p:txBody>
          <a:bodyPr wrap="square" lIns="0" tIns="0" rIns="0" bIns="0" rtlCol="0"/>
          <a:lstStyle/>
          <a:p>
            <a:endParaRPr/>
          </a:p>
        </p:txBody>
      </p:sp>
      <p:sp>
        <p:nvSpPr>
          <p:cNvPr id="20" name="object 20"/>
          <p:cNvSpPr txBox="1"/>
          <p:nvPr/>
        </p:nvSpPr>
        <p:spPr>
          <a:xfrm>
            <a:off x="3365855" y="5265801"/>
            <a:ext cx="1617980" cy="391160"/>
          </a:xfrm>
          <a:prstGeom prst="rect">
            <a:avLst/>
          </a:prstGeom>
        </p:spPr>
        <p:txBody>
          <a:bodyPr vert="horz" wrap="square" lIns="0" tIns="12700" rIns="0" bIns="0" rtlCol="0">
            <a:spAutoFit/>
          </a:bodyPr>
          <a:lstStyle/>
          <a:p>
            <a:pPr marL="12700">
              <a:lnSpc>
                <a:spcPct val="100000"/>
              </a:lnSpc>
              <a:spcBef>
                <a:spcPts val="100"/>
              </a:spcBef>
              <a:tabLst>
                <a:tab pos="1604645" algn="l"/>
              </a:tabLst>
            </a:pPr>
            <a:r>
              <a:rPr sz="2400" b="1" dirty="0">
                <a:solidFill>
                  <a:srgbClr val="FFFFFF"/>
                </a:solidFill>
                <a:latin typeface="微软雅黑"/>
                <a:cs typeface="微软雅黑"/>
              </a:rPr>
              <a:t>4	</a:t>
            </a:r>
            <a:endParaRPr sz="2400">
              <a:latin typeface="微软雅黑"/>
              <a:cs typeface="微软雅黑"/>
            </a:endParaRPr>
          </a:p>
        </p:txBody>
      </p:sp>
      <p:sp>
        <p:nvSpPr>
          <p:cNvPr id="21" name="object 21"/>
          <p:cNvSpPr txBox="1"/>
          <p:nvPr/>
        </p:nvSpPr>
        <p:spPr>
          <a:xfrm>
            <a:off x="5432552" y="2379346"/>
            <a:ext cx="6217285" cy="2651760"/>
          </a:xfrm>
          <a:prstGeom prst="rect">
            <a:avLst/>
          </a:prstGeom>
        </p:spPr>
        <p:txBody>
          <a:bodyPr vert="horz" wrap="square" lIns="0" tIns="12700" rIns="0" bIns="0" rtlCol="0">
            <a:spAutoFit/>
          </a:bodyPr>
          <a:lstStyle/>
          <a:p>
            <a:pPr marL="31750" marR="5080">
              <a:lnSpc>
                <a:spcPct val="150000"/>
              </a:lnSpc>
              <a:spcBef>
                <a:spcPts val="100"/>
              </a:spcBef>
            </a:pPr>
            <a:r>
              <a:rPr sz="1800" b="1" dirty="0">
                <a:solidFill>
                  <a:srgbClr val="1F487C"/>
                </a:solidFill>
                <a:latin typeface="微软雅黑"/>
                <a:cs typeface="微软雅黑"/>
              </a:rPr>
              <a:t>研究部署工作情况。</a:t>
            </a:r>
            <a:r>
              <a:rPr sz="1800" dirty="0">
                <a:latin typeface="微软雅黑"/>
                <a:cs typeface="微软雅黑"/>
              </a:rPr>
              <a:t>相关行业部门任务分工及责任落实情况， 研究部署情况。</a:t>
            </a:r>
          </a:p>
          <a:p>
            <a:pPr marL="31750" marR="368300" algn="just">
              <a:lnSpc>
                <a:spcPct val="150000"/>
              </a:lnSpc>
              <a:spcBef>
                <a:spcPts val="420"/>
              </a:spcBef>
            </a:pPr>
            <a:r>
              <a:rPr sz="1800" b="1" spc="30" dirty="0">
                <a:solidFill>
                  <a:srgbClr val="1F487C"/>
                </a:solidFill>
                <a:latin typeface="微软雅黑"/>
                <a:cs typeface="微软雅黑"/>
              </a:rPr>
              <a:t>行业推进。</a:t>
            </a:r>
            <a:r>
              <a:rPr sz="1800" spc="30" dirty="0">
                <a:latin typeface="微软雅黑"/>
                <a:cs typeface="微软雅黑"/>
              </a:rPr>
              <a:t>重点工作、重点项目等推进情况。</a:t>
            </a:r>
            <a:r>
              <a:rPr sz="1800" b="1" spc="35" dirty="0">
                <a:solidFill>
                  <a:srgbClr val="FF0000"/>
                </a:solidFill>
                <a:latin typeface="微软雅黑"/>
                <a:cs typeface="微软雅黑"/>
              </a:rPr>
              <a:t>核查重点</a:t>
            </a:r>
            <a:r>
              <a:rPr sz="1800" b="1" dirty="0">
                <a:solidFill>
                  <a:srgbClr val="FF0000"/>
                </a:solidFill>
                <a:latin typeface="微软雅黑"/>
                <a:cs typeface="微软雅黑"/>
              </a:rPr>
              <a:t>部 </a:t>
            </a:r>
            <a:r>
              <a:rPr sz="1800" b="1" spc="30" dirty="0">
                <a:solidFill>
                  <a:srgbClr val="FF0000"/>
                </a:solidFill>
                <a:latin typeface="微软雅黑"/>
                <a:cs typeface="微软雅黑"/>
              </a:rPr>
              <a:t>门任务完成情况，如危改、厕改、交通补贴、</a:t>
            </a:r>
            <a:r>
              <a:rPr sz="1800" b="1" spc="35" dirty="0">
                <a:solidFill>
                  <a:srgbClr val="FF0000"/>
                </a:solidFill>
                <a:latin typeface="微软雅黑"/>
                <a:cs typeface="微软雅黑"/>
              </a:rPr>
              <a:t>雨露计划</a:t>
            </a:r>
            <a:r>
              <a:rPr sz="1800" b="1" dirty="0">
                <a:solidFill>
                  <a:srgbClr val="FF0000"/>
                </a:solidFill>
                <a:latin typeface="微软雅黑"/>
                <a:cs typeface="微软雅黑"/>
              </a:rPr>
              <a:t>等 重点任务。</a:t>
            </a:r>
            <a:endParaRPr sz="1800" dirty="0">
              <a:latin typeface="微软雅黑"/>
              <a:cs typeface="微软雅黑"/>
            </a:endParaRPr>
          </a:p>
          <a:p>
            <a:pPr marL="12700">
              <a:lnSpc>
                <a:spcPct val="100000"/>
              </a:lnSpc>
              <a:spcBef>
                <a:spcPts val="1895"/>
              </a:spcBef>
            </a:pPr>
            <a:r>
              <a:rPr sz="1800" b="1" dirty="0">
                <a:solidFill>
                  <a:srgbClr val="1F487C"/>
                </a:solidFill>
                <a:latin typeface="微软雅黑"/>
                <a:cs typeface="微软雅黑"/>
              </a:rPr>
              <a:t>调研督导。</a:t>
            </a:r>
            <a:r>
              <a:rPr sz="1800" dirty="0">
                <a:latin typeface="微软雅黑"/>
                <a:cs typeface="微软雅黑"/>
              </a:rPr>
              <a:t>部门负责同志调研指导情况。</a:t>
            </a:r>
            <a:r>
              <a:rPr sz="1800" b="1" dirty="0">
                <a:solidFill>
                  <a:srgbClr val="FF0000"/>
                </a:solidFill>
                <a:latin typeface="微软雅黑"/>
                <a:cs typeface="微软雅黑"/>
              </a:rPr>
              <a:t>查调研记录。</a:t>
            </a:r>
            <a:endParaRPr sz="1800" dirty="0">
              <a:latin typeface="微软雅黑"/>
              <a:cs typeface="微软雅黑"/>
            </a:endParaRPr>
          </a:p>
        </p:txBody>
      </p:sp>
      <p:sp>
        <p:nvSpPr>
          <p:cNvPr id="22" name="object 22"/>
          <p:cNvSpPr txBox="1"/>
          <p:nvPr/>
        </p:nvSpPr>
        <p:spPr>
          <a:xfrm>
            <a:off x="5458586" y="5253189"/>
            <a:ext cx="5834380" cy="848360"/>
          </a:xfrm>
          <a:prstGeom prst="rect">
            <a:avLst/>
          </a:prstGeom>
        </p:spPr>
        <p:txBody>
          <a:bodyPr vert="horz" wrap="square" lIns="0" tIns="12700" rIns="0" bIns="0" rtlCol="0">
            <a:spAutoFit/>
          </a:bodyPr>
          <a:lstStyle/>
          <a:p>
            <a:pPr marL="12700" marR="5080">
              <a:lnSpc>
                <a:spcPct val="150000"/>
              </a:lnSpc>
              <a:spcBef>
                <a:spcPts val="100"/>
              </a:spcBef>
            </a:pPr>
            <a:r>
              <a:rPr sz="1800" b="1" spc="30" dirty="0">
                <a:solidFill>
                  <a:srgbClr val="1F487C"/>
                </a:solidFill>
                <a:latin typeface="微软雅黑"/>
                <a:cs typeface="微软雅黑"/>
              </a:rPr>
              <a:t>熟悉政策及了解情况。</a:t>
            </a:r>
            <a:r>
              <a:rPr sz="1800" spc="30" dirty="0">
                <a:latin typeface="微软雅黑"/>
                <a:cs typeface="微软雅黑"/>
              </a:rPr>
              <a:t>政策、工作开展情况和</a:t>
            </a:r>
            <a:r>
              <a:rPr sz="1800" spc="35" dirty="0">
                <a:latin typeface="微软雅黑"/>
                <a:cs typeface="微软雅黑"/>
              </a:rPr>
              <a:t>关键数据</a:t>
            </a:r>
            <a:r>
              <a:rPr sz="1800" dirty="0">
                <a:latin typeface="微软雅黑"/>
                <a:cs typeface="微软雅黑"/>
              </a:rPr>
              <a:t>。 </a:t>
            </a:r>
            <a:r>
              <a:rPr sz="1800" b="1" dirty="0">
                <a:solidFill>
                  <a:srgbClr val="FF0000"/>
                </a:solidFill>
                <a:latin typeface="微软雅黑"/>
                <a:cs typeface="微软雅黑"/>
              </a:rPr>
              <a:t>根据座谈访谈扣分。</a:t>
            </a:r>
            <a:endParaRPr sz="1800" dirty="0">
              <a:latin typeface="微软雅黑"/>
              <a:cs typeface="微软雅黑"/>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p:nvPr/>
        </p:nvSpPr>
        <p:spPr>
          <a:xfrm>
            <a:off x="2147316" y="2095500"/>
            <a:ext cx="1779905" cy="3962400"/>
          </a:xfrm>
          <a:custGeom>
            <a:avLst/>
            <a:gdLst/>
            <a:ahLst/>
            <a:cxnLst/>
            <a:rect l="l" t="t" r="r" b="b"/>
            <a:pathLst>
              <a:path w="1779904" h="3962400">
                <a:moveTo>
                  <a:pt x="404911" y="3911600"/>
                </a:moveTo>
                <a:lnTo>
                  <a:pt x="139242" y="3911600"/>
                </a:lnTo>
                <a:lnTo>
                  <a:pt x="183730" y="3898900"/>
                </a:lnTo>
                <a:lnTo>
                  <a:pt x="227887" y="3898900"/>
                </a:lnTo>
                <a:lnTo>
                  <a:pt x="271699" y="3886200"/>
                </a:lnTo>
                <a:lnTo>
                  <a:pt x="315152" y="3886200"/>
                </a:lnTo>
                <a:lnTo>
                  <a:pt x="358232" y="3873500"/>
                </a:lnTo>
                <a:lnTo>
                  <a:pt x="608067" y="3797300"/>
                </a:lnTo>
                <a:lnTo>
                  <a:pt x="648133" y="3771900"/>
                </a:lnTo>
                <a:lnTo>
                  <a:pt x="687711" y="3759200"/>
                </a:lnTo>
                <a:lnTo>
                  <a:pt x="726787" y="3733800"/>
                </a:lnTo>
                <a:lnTo>
                  <a:pt x="765348" y="3721100"/>
                </a:lnTo>
                <a:lnTo>
                  <a:pt x="840864" y="3670300"/>
                </a:lnTo>
                <a:lnTo>
                  <a:pt x="877791" y="3644900"/>
                </a:lnTo>
                <a:lnTo>
                  <a:pt x="914144" y="3619500"/>
                </a:lnTo>
                <a:lnTo>
                  <a:pt x="949911" y="3594100"/>
                </a:lnTo>
                <a:lnTo>
                  <a:pt x="985076" y="3568700"/>
                </a:lnTo>
                <a:lnTo>
                  <a:pt x="1019625" y="3543300"/>
                </a:lnTo>
                <a:lnTo>
                  <a:pt x="1053543" y="3517900"/>
                </a:lnTo>
                <a:lnTo>
                  <a:pt x="1086818" y="3492500"/>
                </a:lnTo>
                <a:lnTo>
                  <a:pt x="1119434" y="3454400"/>
                </a:lnTo>
                <a:lnTo>
                  <a:pt x="1151377" y="3429000"/>
                </a:lnTo>
                <a:lnTo>
                  <a:pt x="1182633" y="3390900"/>
                </a:lnTo>
                <a:lnTo>
                  <a:pt x="1213188" y="3365500"/>
                </a:lnTo>
                <a:lnTo>
                  <a:pt x="1243027" y="3327400"/>
                </a:lnTo>
                <a:lnTo>
                  <a:pt x="1272136" y="3289300"/>
                </a:lnTo>
                <a:lnTo>
                  <a:pt x="1300501" y="3263900"/>
                </a:lnTo>
                <a:lnTo>
                  <a:pt x="1328107" y="3225800"/>
                </a:lnTo>
                <a:lnTo>
                  <a:pt x="1354941" y="3187700"/>
                </a:lnTo>
                <a:lnTo>
                  <a:pt x="1380988" y="3149600"/>
                </a:lnTo>
                <a:lnTo>
                  <a:pt x="1406234" y="3111500"/>
                </a:lnTo>
                <a:lnTo>
                  <a:pt x="1430664" y="3073400"/>
                </a:lnTo>
                <a:lnTo>
                  <a:pt x="1454265" y="3035300"/>
                </a:lnTo>
                <a:lnTo>
                  <a:pt x="1477022" y="2997200"/>
                </a:lnTo>
                <a:lnTo>
                  <a:pt x="1498920" y="2959100"/>
                </a:lnTo>
                <a:lnTo>
                  <a:pt x="1519946" y="2908300"/>
                </a:lnTo>
                <a:lnTo>
                  <a:pt x="1540086" y="2870200"/>
                </a:lnTo>
                <a:lnTo>
                  <a:pt x="1559324" y="2832100"/>
                </a:lnTo>
                <a:lnTo>
                  <a:pt x="1577648" y="2781300"/>
                </a:lnTo>
                <a:lnTo>
                  <a:pt x="1595041" y="2743200"/>
                </a:lnTo>
                <a:lnTo>
                  <a:pt x="1611492" y="2692400"/>
                </a:lnTo>
                <a:lnTo>
                  <a:pt x="1626984" y="2654300"/>
                </a:lnTo>
                <a:lnTo>
                  <a:pt x="1641504" y="2603500"/>
                </a:lnTo>
                <a:lnTo>
                  <a:pt x="1655037" y="2565400"/>
                </a:lnTo>
                <a:lnTo>
                  <a:pt x="1667570" y="2514600"/>
                </a:lnTo>
                <a:lnTo>
                  <a:pt x="1679087" y="2463800"/>
                </a:lnTo>
                <a:lnTo>
                  <a:pt x="1689576" y="2425700"/>
                </a:lnTo>
                <a:lnTo>
                  <a:pt x="1699020" y="2374900"/>
                </a:lnTo>
                <a:lnTo>
                  <a:pt x="1707408" y="2324100"/>
                </a:lnTo>
                <a:lnTo>
                  <a:pt x="1714723" y="2273300"/>
                </a:lnTo>
                <a:lnTo>
                  <a:pt x="1720951" y="2222500"/>
                </a:lnTo>
                <a:lnTo>
                  <a:pt x="1726080" y="2171700"/>
                </a:lnTo>
                <a:lnTo>
                  <a:pt x="1730093" y="2120900"/>
                </a:lnTo>
                <a:lnTo>
                  <a:pt x="1732977" y="2082800"/>
                </a:lnTo>
                <a:lnTo>
                  <a:pt x="1734719" y="2032000"/>
                </a:lnTo>
                <a:lnTo>
                  <a:pt x="1735302" y="1981200"/>
                </a:lnTo>
                <a:lnTo>
                  <a:pt x="1734703" y="1917700"/>
                </a:lnTo>
                <a:lnTo>
                  <a:pt x="1732917" y="1866900"/>
                </a:lnTo>
                <a:lnTo>
                  <a:pt x="1729958" y="1816100"/>
                </a:lnTo>
                <a:lnTo>
                  <a:pt x="1725841" y="1765300"/>
                </a:lnTo>
                <a:lnTo>
                  <a:pt x="1720581" y="1727200"/>
                </a:lnTo>
                <a:lnTo>
                  <a:pt x="1714192" y="1676400"/>
                </a:lnTo>
                <a:lnTo>
                  <a:pt x="1706690" y="1625600"/>
                </a:lnTo>
                <a:lnTo>
                  <a:pt x="1698090" y="1574800"/>
                </a:lnTo>
                <a:lnTo>
                  <a:pt x="1688406" y="1524000"/>
                </a:lnTo>
                <a:lnTo>
                  <a:pt x="1677653" y="1473200"/>
                </a:lnTo>
                <a:lnTo>
                  <a:pt x="1665845" y="1435100"/>
                </a:lnTo>
                <a:lnTo>
                  <a:pt x="1652999" y="1384300"/>
                </a:lnTo>
                <a:lnTo>
                  <a:pt x="1639128" y="1333500"/>
                </a:lnTo>
                <a:lnTo>
                  <a:pt x="1624248" y="1295400"/>
                </a:lnTo>
                <a:lnTo>
                  <a:pt x="1608372" y="1244600"/>
                </a:lnTo>
                <a:lnTo>
                  <a:pt x="1591517" y="1206500"/>
                </a:lnTo>
                <a:lnTo>
                  <a:pt x="1573697" y="1155700"/>
                </a:lnTo>
                <a:lnTo>
                  <a:pt x="1554927" y="1117600"/>
                </a:lnTo>
                <a:lnTo>
                  <a:pt x="1535221" y="1066800"/>
                </a:lnTo>
                <a:lnTo>
                  <a:pt x="1514595" y="1028700"/>
                </a:lnTo>
                <a:lnTo>
                  <a:pt x="1493063" y="990600"/>
                </a:lnTo>
                <a:lnTo>
                  <a:pt x="1470640" y="939800"/>
                </a:lnTo>
                <a:lnTo>
                  <a:pt x="1447342" y="901700"/>
                </a:lnTo>
                <a:lnTo>
                  <a:pt x="1423182" y="863600"/>
                </a:lnTo>
                <a:lnTo>
                  <a:pt x="1398175" y="825500"/>
                </a:lnTo>
                <a:lnTo>
                  <a:pt x="1372337" y="787400"/>
                </a:lnTo>
                <a:lnTo>
                  <a:pt x="1345683" y="749300"/>
                </a:lnTo>
                <a:lnTo>
                  <a:pt x="1318226" y="711200"/>
                </a:lnTo>
                <a:lnTo>
                  <a:pt x="1289983" y="673100"/>
                </a:lnTo>
                <a:lnTo>
                  <a:pt x="1260967" y="647700"/>
                </a:lnTo>
                <a:lnTo>
                  <a:pt x="1231194" y="609600"/>
                </a:lnTo>
                <a:lnTo>
                  <a:pt x="1200679" y="571500"/>
                </a:lnTo>
                <a:lnTo>
                  <a:pt x="1169435" y="546100"/>
                </a:lnTo>
                <a:lnTo>
                  <a:pt x="1137480" y="508000"/>
                </a:lnTo>
                <a:lnTo>
                  <a:pt x="1104826" y="482600"/>
                </a:lnTo>
                <a:lnTo>
                  <a:pt x="1071488" y="444500"/>
                </a:lnTo>
                <a:lnTo>
                  <a:pt x="1037483" y="419100"/>
                </a:lnTo>
                <a:lnTo>
                  <a:pt x="1002824" y="393700"/>
                </a:lnTo>
                <a:lnTo>
                  <a:pt x="967527" y="368300"/>
                </a:lnTo>
                <a:lnTo>
                  <a:pt x="931605" y="342900"/>
                </a:lnTo>
                <a:lnTo>
                  <a:pt x="895075" y="317500"/>
                </a:lnTo>
                <a:lnTo>
                  <a:pt x="857951" y="292100"/>
                </a:lnTo>
                <a:lnTo>
                  <a:pt x="820247" y="266700"/>
                </a:lnTo>
                <a:lnTo>
                  <a:pt x="743161" y="215900"/>
                </a:lnTo>
                <a:lnTo>
                  <a:pt x="703808" y="203200"/>
                </a:lnTo>
                <a:lnTo>
                  <a:pt x="663936" y="177800"/>
                </a:lnTo>
                <a:lnTo>
                  <a:pt x="582690" y="152400"/>
                </a:lnTo>
                <a:lnTo>
                  <a:pt x="541347" y="127000"/>
                </a:lnTo>
                <a:lnTo>
                  <a:pt x="371516" y="76200"/>
                </a:lnTo>
                <a:lnTo>
                  <a:pt x="328018" y="76200"/>
                </a:lnTo>
                <a:lnTo>
                  <a:pt x="239878" y="50800"/>
                </a:lnTo>
                <a:lnTo>
                  <a:pt x="195265" y="50800"/>
                </a:lnTo>
                <a:lnTo>
                  <a:pt x="150311" y="38100"/>
                </a:lnTo>
                <a:lnTo>
                  <a:pt x="59435" y="38100"/>
                </a:lnTo>
                <a:lnTo>
                  <a:pt x="59435" y="0"/>
                </a:lnTo>
                <a:lnTo>
                  <a:pt x="194560" y="0"/>
                </a:lnTo>
                <a:lnTo>
                  <a:pt x="238960" y="12700"/>
                </a:lnTo>
                <a:lnTo>
                  <a:pt x="283018" y="12700"/>
                </a:lnTo>
                <a:lnTo>
                  <a:pt x="539380" y="88900"/>
                </a:lnTo>
                <a:lnTo>
                  <a:pt x="621464" y="114300"/>
                </a:lnTo>
                <a:lnTo>
                  <a:pt x="661811" y="139700"/>
                </a:lnTo>
                <a:lnTo>
                  <a:pt x="741049" y="165100"/>
                </a:lnTo>
                <a:lnTo>
                  <a:pt x="818253" y="215900"/>
                </a:lnTo>
                <a:lnTo>
                  <a:pt x="856057" y="241300"/>
                </a:lnTo>
                <a:lnTo>
                  <a:pt x="893311" y="254000"/>
                </a:lnTo>
                <a:lnTo>
                  <a:pt x="930002" y="279400"/>
                </a:lnTo>
                <a:lnTo>
                  <a:pt x="966115" y="304800"/>
                </a:lnTo>
                <a:lnTo>
                  <a:pt x="1001637" y="330200"/>
                </a:lnTo>
                <a:lnTo>
                  <a:pt x="1036554" y="368300"/>
                </a:lnTo>
                <a:lnTo>
                  <a:pt x="1070852" y="393700"/>
                </a:lnTo>
                <a:lnTo>
                  <a:pt x="1104518" y="419100"/>
                </a:lnTo>
                <a:lnTo>
                  <a:pt x="1137537" y="444500"/>
                </a:lnTo>
                <a:lnTo>
                  <a:pt x="1169896" y="482600"/>
                </a:lnTo>
                <a:lnTo>
                  <a:pt x="1201581" y="508000"/>
                </a:lnTo>
                <a:lnTo>
                  <a:pt x="1232578" y="546100"/>
                </a:lnTo>
                <a:lnTo>
                  <a:pt x="1262874" y="571500"/>
                </a:lnTo>
                <a:lnTo>
                  <a:pt x="1292454" y="609600"/>
                </a:lnTo>
                <a:lnTo>
                  <a:pt x="1321306" y="647700"/>
                </a:lnTo>
                <a:lnTo>
                  <a:pt x="1349415" y="685800"/>
                </a:lnTo>
                <a:lnTo>
                  <a:pt x="1376767" y="723900"/>
                </a:lnTo>
                <a:lnTo>
                  <a:pt x="1403349" y="749300"/>
                </a:lnTo>
                <a:lnTo>
                  <a:pt x="1429147" y="787400"/>
                </a:lnTo>
                <a:lnTo>
                  <a:pt x="1454147" y="825500"/>
                </a:lnTo>
                <a:lnTo>
                  <a:pt x="1478335" y="876300"/>
                </a:lnTo>
                <a:lnTo>
                  <a:pt x="1501697" y="914400"/>
                </a:lnTo>
                <a:lnTo>
                  <a:pt x="1524221" y="952500"/>
                </a:lnTo>
                <a:lnTo>
                  <a:pt x="1545891" y="990600"/>
                </a:lnTo>
                <a:lnTo>
                  <a:pt x="1566695" y="1028700"/>
                </a:lnTo>
                <a:lnTo>
                  <a:pt x="1586618" y="1079500"/>
                </a:lnTo>
                <a:lnTo>
                  <a:pt x="1605647" y="1117600"/>
                </a:lnTo>
                <a:lnTo>
                  <a:pt x="1623768" y="1168400"/>
                </a:lnTo>
                <a:lnTo>
                  <a:pt x="1640967" y="1206500"/>
                </a:lnTo>
                <a:lnTo>
                  <a:pt x="1657230" y="1244600"/>
                </a:lnTo>
                <a:lnTo>
                  <a:pt x="1672544" y="1295400"/>
                </a:lnTo>
                <a:lnTo>
                  <a:pt x="1686895" y="1346200"/>
                </a:lnTo>
                <a:lnTo>
                  <a:pt x="1700269" y="1384300"/>
                </a:lnTo>
                <a:lnTo>
                  <a:pt x="1712652" y="1435100"/>
                </a:lnTo>
                <a:lnTo>
                  <a:pt x="1724030" y="1485900"/>
                </a:lnTo>
                <a:lnTo>
                  <a:pt x="1734390" y="1524000"/>
                </a:lnTo>
                <a:lnTo>
                  <a:pt x="1743718" y="1574800"/>
                </a:lnTo>
                <a:lnTo>
                  <a:pt x="1752001" y="1625600"/>
                </a:lnTo>
                <a:lnTo>
                  <a:pt x="1759223" y="1676400"/>
                </a:lnTo>
                <a:lnTo>
                  <a:pt x="1765373" y="1727200"/>
                </a:lnTo>
                <a:lnTo>
                  <a:pt x="1770435" y="1778000"/>
                </a:lnTo>
                <a:lnTo>
                  <a:pt x="1774396" y="1828800"/>
                </a:lnTo>
                <a:lnTo>
                  <a:pt x="1777242" y="1879600"/>
                </a:lnTo>
                <a:lnTo>
                  <a:pt x="1778960" y="1930400"/>
                </a:lnTo>
                <a:lnTo>
                  <a:pt x="1779536" y="1981200"/>
                </a:lnTo>
                <a:lnTo>
                  <a:pt x="1778956" y="2032000"/>
                </a:lnTo>
                <a:lnTo>
                  <a:pt x="1777226" y="2082800"/>
                </a:lnTo>
                <a:lnTo>
                  <a:pt x="1774359" y="2133600"/>
                </a:lnTo>
                <a:lnTo>
                  <a:pt x="1770369" y="2171700"/>
                </a:lnTo>
                <a:lnTo>
                  <a:pt x="1765270" y="2222500"/>
                </a:lnTo>
                <a:lnTo>
                  <a:pt x="1759077" y="2273300"/>
                </a:lnTo>
                <a:lnTo>
                  <a:pt x="1751803" y="2324100"/>
                </a:lnTo>
                <a:lnTo>
                  <a:pt x="1743462" y="2374900"/>
                </a:lnTo>
                <a:lnTo>
                  <a:pt x="1734067" y="2425700"/>
                </a:lnTo>
                <a:lnTo>
                  <a:pt x="1723634" y="2476500"/>
                </a:lnTo>
                <a:lnTo>
                  <a:pt x="1712176" y="2514600"/>
                </a:lnTo>
                <a:lnTo>
                  <a:pt x="1699707" y="2565400"/>
                </a:lnTo>
                <a:lnTo>
                  <a:pt x="1686241" y="2616200"/>
                </a:lnTo>
                <a:lnTo>
                  <a:pt x="1671791" y="2654300"/>
                </a:lnTo>
                <a:lnTo>
                  <a:pt x="1656372" y="2705100"/>
                </a:lnTo>
                <a:lnTo>
                  <a:pt x="1639998" y="2743200"/>
                </a:lnTo>
                <a:lnTo>
                  <a:pt x="1622682" y="2794000"/>
                </a:lnTo>
                <a:lnTo>
                  <a:pt x="1604439" y="2832100"/>
                </a:lnTo>
                <a:lnTo>
                  <a:pt x="1585282" y="2882900"/>
                </a:lnTo>
                <a:lnTo>
                  <a:pt x="1565226" y="2921000"/>
                </a:lnTo>
                <a:lnTo>
                  <a:pt x="1544285" y="2959100"/>
                </a:lnTo>
                <a:lnTo>
                  <a:pt x="1522471" y="2997200"/>
                </a:lnTo>
                <a:lnTo>
                  <a:pt x="1499800" y="3048000"/>
                </a:lnTo>
                <a:lnTo>
                  <a:pt x="1476285" y="3086100"/>
                </a:lnTo>
                <a:lnTo>
                  <a:pt x="1451941" y="3124200"/>
                </a:lnTo>
                <a:lnTo>
                  <a:pt x="1426780" y="3162300"/>
                </a:lnTo>
                <a:lnTo>
                  <a:pt x="1400818" y="3200400"/>
                </a:lnTo>
                <a:lnTo>
                  <a:pt x="1374067" y="3238500"/>
                </a:lnTo>
                <a:lnTo>
                  <a:pt x="1346543" y="3276600"/>
                </a:lnTo>
                <a:lnTo>
                  <a:pt x="1318258" y="3302000"/>
                </a:lnTo>
                <a:lnTo>
                  <a:pt x="1289228" y="3340100"/>
                </a:lnTo>
                <a:lnTo>
                  <a:pt x="1259465" y="3378200"/>
                </a:lnTo>
                <a:lnTo>
                  <a:pt x="1228984" y="3416300"/>
                </a:lnTo>
                <a:lnTo>
                  <a:pt x="1197798" y="3441700"/>
                </a:lnTo>
                <a:lnTo>
                  <a:pt x="1165923" y="3479800"/>
                </a:lnTo>
                <a:lnTo>
                  <a:pt x="1133370" y="3505200"/>
                </a:lnTo>
                <a:lnTo>
                  <a:pt x="1100156" y="3530600"/>
                </a:lnTo>
                <a:lnTo>
                  <a:pt x="1066293" y="3568700"/>
                </a:lnTo>
                <a:lnTo>
                  <a:pt x="1031795" y="3594100"/>
                </a:lnTo>
                <a:lnTo>
                  <a:pt x="996677" y="3619500"/>
                </a:lnTo>
                <a:lnTo>
                  <a:pt x="960952" y="3644900"/>
                </a:lnTo>
                <a:lnTo>
                  <a:pt x="924634" y="3670300"/>
                </a:lnTo>
                <a:lnTo>
                  <a:pt x="887737" y="3695700"/>
                </a:lnTo>
                <a:lnTo>
                  <a:pt x="812264" y="3746500"/>
                </a:lnTo>
                <a:lnTo>
                  <a:pt x="773715" y="3759200"/>
                </a:lnTo>
                <a:lnTo>
                  <a:pt x="734643" y="3784600"/>
                </a:lnTo>
                <a:lnTo>
                  <a:pt x="695061" y="3797300"/>
                </a:lnTo>
                <a:lnTo>
                  <a:pt x="654985" y="3822700"/>
                </a:lnTo>
                <a:lnTo>
                  <a:pt x="573403" y="3848100"/>
                </a:lnTo>
                <a:lnTo>
                  <a:pt x="531925" y="3873500"/>
                </a:lnTo>
                <a:lnTo>
                  <a:pt x="404911" y="3911600"/>
                </a:lnTo>
                <a:close/>
              </a:path>
              <a:path w="1779904" h="3962400">
                <a:moveTo>
                  <a:pt x="49740" y="3962400"/>
                </a:moveTo>
                <a:lnTo>
                  <a:pt x="0" y="3962400"/>
                </a:lnTo>
                <a:lnTo>
                  <a:pt x="12" y="3911600"/>
                </a:lnTo>
                <a:lnTo>
                  <a:pt x="361759" y="3911600"/>
                </a:lnTo>
                <a:lnTo>
                  <a:pt x="274320" y="3937000"/>
                </a:lnTo>
                <a:lnTo>
                  <a:pt x="230059" y="3937000"/>
                </a:lnTo>
                <a:lnTo>
                  <a:pt x="185457" y="3949700"/>
                </a:lnTo>
                <a:lnTo>
                  <a:pt x="95284" y="3949700"/>
                </a:lnTo>
                <a:lnTo>
                  <a:pt x="49740" y="3962400"/>
                </a:lnTo>
                <a:close/>
              </a:path>
            </a:pathLst>
          </a:custGeom>
          <a:solidFill>
            <a:srgbClr val="808080"/>
          </a:solidFill>
        </p:spPr>
        <p:txBody>
          <a:bodyPr wrap="square" lIns="0" tIns="0" rIns="0" bIns="0" rtlCol="0"/>
          <a:lstStyle/>
          <a:p>
            <a:endParaRPr/>
          </a:p>
        </p:txBody>
      </p:sp>
      <p:sp>
        <p:nvSpPr>
          <p:cNvPr id="7" name="object 7"/>
          <p:cNvSpPr/>
          <p:nvPr/>
        </p:nvSpPr>
        <p:spPr>
          <a:xfrm>
            <a:off x="3449954" y="2654388"/>
            <a:ext cx="1521460" cy="0"/>
          </a:xfrm>
          <a:custGeom>
            <a:avLst/>
            <a:gdLst/>
            <a:ahLst/>
            <a:cxnLst/>
            <a:rect l="l" t="t" r="r" b="b"/>
            <a:pathLst>
              <a:path w="1521460">
                <a:moveTo>
                  <a:pt x="0" y="0"/>
                </a:moveTo>
                <a:lnTo>
                  <a:pt x="1521053" y="0"/>
                </a:lnTo>
              </a:path>
            </a:pathLst>
          </a:custGeom>
          <a:ln w="12700">
            <a:solidFill>
              <a:srgbClr val="9DA8B0"/>
            </a:solidFill>
          </a:ln>
        </p:spPr>
        <p:txBody>
          <a:bodyPr wrap="square" lIns="0" tIns="0" rIns="0" bIns="0" rtlCol="0"/>
          <a:lstStyle/>
          <a:p>
            <a:endParaRPr/>
          </a:p>
        </p:txBody>
      </p:sp>
      <p:sp>
        <p:nvSpPr>
          <p:cNvPr id="8" name="object 8"/>
          <p:cNvSpPr/>
          <p:nvPr/>
        </p:nvSpPr>
        <p:spPr>
          <a:xfrm>
            <a:off x="2830347" y="2290597"/>
            <a:ext cx="911999" cy="926427"/>
          </a:xfrm>
          <a:prstGeom prst="rect">
            <a:avLst/>
          </a:prstGeom>
          <a:blipFill>
            <a:blip r:embed="rId2" cstate="print"/>
            <a:stretch>
              <a:fillRect/>
            </a:stretch>
          </a:blipFill>
        </p:spPr>
        <p:txBody>
          <a:bodyPr wrap="square" lIns="0" tIns="0" rIns="0" bIns="0" rtlCol="0"/>
          <a:lstStyle/>
          <a:p>
            <a:endParaRPr/>
          </a:p>
        </p:txBody>
      </p:sp>
      <p:sp>
        <p:nvSpPr>
          <p:cNvPr id="9" name="object 9"/>
          <p:cNvSpPr txBox="1"/>
          <p:nvPr/>
        </p:nvSpPr>
        <p:spPr>
          <a:xfrm>
            <a:off x="3269233" y="2447848"/>
            <a:ext cx="213995"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FFFFFF"/>
                </a:solidFill>
                <a:latin typeface="微软雅黑"/>
                <a:cs typeface="微软雅黑"/>
              </a:rPr>
              <a:t>1</a:t>
            </a:r>
            <a:endParaRPr sz="2400">
              <a:latin typeface="微软雅黑"/>
              <a:cs typeface="微软雅黑"/>
            </a:endParaRPr>
          </a:p>
        </p:txBody>
      </p:sp>
      <p:sp>
        <p:nvSpPr>
          <p:cNvPr id="10" name="object 10"/>
          <p:cNvSpPr/>
          <p:nvPr/>
        </p:nvSpPr>
        <p:spPr>
          <a:xfrm>
            <a:off x="3350018" y="3540378"/>
            <a:ext cx="911999" cy="926427"/>
          </a:xfrm>
          <a:prstGeom prst="rect">
            <a:avLst/>
          </a:prstGeom>
          <a:blipFill>
            <a:blip r:embed="rId3" cstate="print"/>
            <a:stretch>
              <a:fillRect/>
            </a:stretch>
          </a:blipFill>
        </p:spPr>
        <p:txBody>
          <a:bodyPr wrap="square" lIns="0" tIns="0" rIns="0" bIns="0" rtlCol="0"/>
          <a:lstStyle/>
          <a:p>
            <a:endParaRPr/>
          </a:p>
        </p:txBody>
      </p:sp>
      <p:sp>
        <p:nvSpPr>
          <p:cNvPr id="11" name="object 11"/>
          <p:cNvSpPr txBox="1"/>
          <p:nvPr/>
        </p:nvSpPr>
        <p:spPr>
          <a:xfrm>
            <a:off x="3788904" y="3697630"/>
            <a:ext cx="1186180" cy="391160"/>
          </a:xfrm>
          <a:prstGeom prst="rect">
            <a:avLst/>
          </a:prstGeom>
        </p:spPr>
        <p:txBody>
          <a:bodyPr vert="horz" wrap="square" lIns="0" tIns="12700" rIns="0" bIns="0" rtlCol="0">
            <a:spAutoFit/>
          </a:bodyPr>
          <a:lstStyle/>
          <a:p>
            <a:pPr marL="12700">
              <a:lnSpc>
                <a:spcPct val="100000"/>
              </a:lnSpc>
              <a:spcBef>
                <a:spcPts val="100"/>
              </a:spcBef>
              <a:tabLst>
                <a:tab pos="1172845" algn="l"/>
              </a:tabLst>
            </a:pPr>
            <a:r>
              <a:rPr sz="2400" b="1" dirty="0">
                <a:solidFill>
                  <a:srgbClr val="FFFFFF"/>
                </a:solidFill>
                <a:latin typeface="微软雅黑"/>
                <a:cs typeface="微软雅黑"/>
              </a:rPr>
              <a:t>2	</a:t>
            </a:r>
            <a:endParaRPr sz="2400">
              <a:latin typeface="微软雅黑"/>
              <a:cs typeface="微软雅黑"/>
            </a:endParaRPr>
          </a:p>
        </p:txBody>
      </p:sp>
      <p:sp>
        <p:nvSpPr>
          <p:cNvPr id="12" name="object 12"/>
          <p:cNvSpPr/>
          <p:nvPr/>
        </p:nvSpPr>
        <p:spPr>
          <a:xfrm>
            <a:off x="0" y="2281999"/>
            <a:ext cx="3500183" cy="3915955"/>
          </a:xfrm>
          <a:prstGeom prst="rect">
            <a:avLst/>
          </a:prstGeom>
          <a:blipFill>
            <a:blip r:embed="rId4" cstate="print"/>
            <a:stretch>
              <a:fillRect/>
            </a:stretch>
          </a:blipFill>
        </p:spPr>
        <p:txBody>
          <a:bodyPr wrap="square" lIns="0" tIns="0" rIns="0" bIns="0" rtlCol="0"/>
          <a:lstStyle/>
          <a:p>
            <a:endParaRPr/>
          </a:p>
        </p:txBody>
      </p:sp>
      <p:sp>
        <p:nvSpPr>
          <p:cNvPr id="13" name="object 13"/>
          <p:cNvSpPr/>
          <p:nvPr/>
        </p:nvSpPr>
        <p:spPr>
          <a:xfrm>
            <a:off x="503542" y="3054489"/>
            <a:ext cx="2269794" cy="2348229"/>
          </a:xfrm>
          <a:prstGeom prst="rect">
            <a:avLst/>
          </a:prstGeom>
          <a:blipFill>
            <a:blip r:embed="rId5" cstate="print"/>
            <a:stretch>
              <a:fillRect/>
            </a:stretch>
          </a:blipFill>
        </p:spPr>
        <p:txBody>
          <a:bodyPr wrap="square" lIns="0" tIns="0" rIns="0" bIns="0" rtlCol="0"/>
          <a:lstStyle/>
          <a:p>
            <a:endParaRPr/>
          </a:p>
        </p:txBody>
      </p:sp>
      <p:sp>
        <p:nvSpPr>
          <p:cNvPr id="14" name="object 14"/>
          <p:cNvSpPr txBox="1"/>
          <p:nvPr/>
        </p:nvSpPr>
        <p:spPr>
          <a:xfrm>
            <a:off x="1203693" y="3810533"/>
            <a:ext cx="124460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责任落实</a:t>
            </a:r>
            <a:endParaRPr sz="2400">
              <a:latin typeface="微软雅黑"/>
              <a:cs typeface="微软雅黑"/>
            </a:endParaRPr>
          </a:p>
        </p:txBody>
      </p:sp>
      <p:sp>
        <p:nvSpPr>
          <p:cNvPr id="15" name="object 15"/>
          <p:cNvSpPr/>
          <p:nvPr/>
        </p:nvSpPr>
        <p:spPr>
          <a:xfrm>
            <a:off x="3533076" y="5665774"/>
            <a:ext cx="1069975" cy="0"/>
          </a:xfrm>
          <a:custGeom>
            <a:avLst/>
            <a:gdLst/>
            <a:ahLst/>
            <a:cxnLst/>
            <a:rect l="l" t="t" r="r" b="b"/>
            <a:pathLst>
              <a:path w="1069975">
                <a:moveTo>
                  <a:pt x="0" y="0"/>
                </a:moveTo>
                <a:lnTo>
                  <a:pt x="1069416" y="0"/>
                </a:lnTo>
              </a:path>
            </a:pathLst>
          </a:custGeom>
          <a:ln w="12700">
            <a:solidFill>
              <a:srgbClr val="9DA8B0"/>
            </a:solidFill>
          </a:ln>
        </p:spPr>
        <p:txBody>
          <a:bodyPr wrap="square" lIns="0" tIns="0" rIns="0" bIns="0" rtlCol="0"/>
          <a:lstStyle/>
          <a:p>
            <a:endParaRPr/>
          </a:p>
        </p:txBody>
      </p:sp>
      <p:sp>
        <p:nvSpPr>
          <p:cNvPr id="16" name="object 16"/>
          <p:cNvSpPr/>
          <p:nvPr/>
        </p:nvSpPr>
        <p:spPr>
          <a:xfrm>
            <a:off x="2717393" y="5294210"/>
            <a:ext cx="911999" cy="926427"/>
          </a:xfrm>
          <a:prstGeom prst="rect">
            <a:avLst/>
          </a:prstGeom>
          <a:blipFill>
            <a:blip r:embed="rId6" cstate="print"/>
            <a:stretch>
              <a:fillRect/>
            </a:stretch>
          </a:blipFill>
        </p:spPr>
        <p:txBody>
          <a:bodyPr wrap="square" lIns="0" tIns="0" rIns="0" bIns="0" rtlCol="0"/>
          <a:lstStyle/>
          <a:p>
            <a:endParaRPr/>
          </a:p>
        </p:txBody>
      </p:sp>
      <p:sp>
        <p:nvSpPr>
          <p:cNvPr id="17" name="object 17"/>
          <p:cNvSpPr txBox="1"/>
          <p:nvPr/>
        </p:nvSpPr>
        <p:spPr>
          <a:xfrm>
            <a:off x="3156280" y="5451462"/>
            <a:ext cx="213995"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FFFFFF"/>
                </a:solidFill>
                <a:latin typeface="微软雅黑"/>
                <a:cs typeface="微软雅黑"/>
              </a:rPr>
              <a:t>3</a:t>
            </a:r>
            <a:endParaRPr sz="2400">
              <a:latin typeface="微软雅黑"/>
              <a:cs typeface="微软雅黑"/>
            </a:endParaRPr>
          </a:p>
        </p:txBody>
      </p:sp>
      <p:sp>
        <p:nvSpPr>
          <p:cNvPr id="18" name="object 18"/>
          <p:cNvSpPr txBox="1"/>
          <p:nvPr/>
        </p:nvSpPr>
        <p:spPr>
          <a:xfrm>
            <a:off x="5203356" y="1430616"/>
            <a:ext cx="448056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a:t>
            </a:r>
            <a:r>
              <a:rPr lang="en-US" altLang="zh-CN" sz="2400" b="1" spc="-5" dirty="0">
                <a:solidFill>
                  <a:srgbClr val="1F487C"/>
                </a:solidFill>
                <a:latin typeface="微软雅黑"/>
                <a:cs typeface="微软雅黑"/>
              </a:rPr>
              <a:t>2</a:t>
            </a:r>
            <a:r>
              <a:rPr sz="2400" b="1" dirty="0">
                <a:solidFill>
                  <a:srgbClr val="1F487C"/>
                </a:solidFill>
                <a:latin typeface="微软雅黑"/>
                <a:cs typeface="微软雅黑"/>
              </a:rPr>
              <a:t>）乡镇、村（社区）直接责任</a:t>
            </a:r>
            <a:endParaRPr sz="2400" dirty="0">
              <a:latin typeface="微软雅黑"/>
              <a:cs typeface="微软雅黑"/>
            </a:endParaRPr>
          </a:p>
        </p:txBody>
      </p:sp>
      <p:sp>
        <p:nvSpPr>
          <p:cNvPr id="19" name="object 19"/>
          <p:cNvSpPr txBox="1"/>
          <p:nvPr/>
        </p:nvSpPr>
        <p:spPr>
          <a:xfrm>
            <a:off x="1331049" y="1381036"/>
            <a:ext cx="368363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一、责任落实</a:t>
            </a:r>
            <a:r>
              <a:rPr sz="2000" b="1" dirty="0">
                <a:solidFill>
                  <a:srgbClr val="C00000"/>
                </a:solidFill>
                <a:latin typeface="Times New Roman"/>
                <a:cs typeface="Times New Roman"/>
              </a:rPr>
              <a:t>——</a:t>
            </a:r>
            <a:r>
              <a:rPr sz="2000" b="1" dirty="0">
                <a:solidFill>
                  <a:srgbClr val="C00000"/>
                </a:solidFill>
                <a:latin typeface="微软雅黑"/>
                <a:cs typeface="微软雅黑"/>
              </a:rPr>
              <a:t>宏观内</a:t>
            </a:r>
            <a:r>
              <a:rPr sz="2000" b="1" spc="5" dirty="0">
                <a:solidFill>
                  <a:srgbClr val="C00000"/>
                </a:solidFill>
                <a:latin typeface="微软雅黑"/>
                <a:cs typeface="微软雅黑"/>
              </a:rPr>
              <a:t>容</a:t>
            </a:r>
            <a:endParaRPr sz="2000">
              <a:latin typeface="微软雅黑"/>
              <a:cs typeface="微软雅黑"/>
            </a:endParaRPr>
          </a:p>
        </p:txBody>
      </p:sp>
      <p:sp>
        <p:nvSpPr>
          <p:cNvPr id="20" name="object 20"/>
          <p:cNvSpPr txBox="1"/>
          <p:nvPr/>
        </p:nvSpPr>
        <p:spPr>
          <a:xfrm>
            <a:off x="5209641" y="2119591"/>
            <a:ext cx="3956050" cy="299720"/>
          </a:xfrm>
          <a:prstGeom prst="rect">
            <a:avLst/>
          </a:prstGeom>
        </p:spPr>
        <p:txBody>
          <a:bodyPr vert="horz" wrap="square" lIns="0" tIns="12700" rIns="0" bIns="0" rtlCol="0">
            <a:spAutoFit/>
          </a:bodyPr>
          <a:lstStyle/>
          <a:p>
            <a:pPr marL="298450" indent="-285750">
              <a:lnSpc>
                <a:spcPct val="100000"/>
              </a:lnSpc>
              <a:spcBef>
                <a:spcPts val="100"/>
              </a:spcBef>
              <a:buFont typeface="Wingdings"/>
              <a:buChar char=""/>
              <a:tabLst>
                <a:tab pos="298450" algn="l"/>
              </a:tabLst>
            </a:pPr>
            <a:r>
              <a:rPr sz="1800" b="1" dirty="0">
                <a:solidFill>
                  <a:srgbClr val="1F487C"/>
                </a:solidFill>
                <a:latin typeface="微软雅黑"/>
                <a:cs typeface="微软雅黑"/>
              </a:rPr>
              <a:t>乡镇党委政府成立专项工作组情况。</a:t>
            </a:r>
            <a:endParaRPr sz="1800">
              <a:latin typeface="微软雅黑"/>
              <a:cs typeface="微软雅黑"/>
            </a:endParaRPr>
          </a:p>
        </p:txBody>
      </p:sp>
      <p:sp>
        <p:nvSpPr>
          <p:cNvPr id="21" name="object 21"/>
          <p:cNvSpPr txBox="1"/>
          <p:nvPr/>
        </p:nvSpPr>
        <p:spPr>
          <a:xfrm>
            <a:off x="5212816" y="2672676"/>
            <a:ext cx="5818505" cy="805798"/>
          </a:xfrm>
          <a:prstGeom prst="rect">
            <a:avLst/>
          </a:prstGeom>
          <a:solidFill>
            <a:srgbClr val="FFFF00"/>
          </a:solidFill>
        </p:spPr>
        <p:txBody>
          <a:bodyPr vert="horz" wrap="square" lIns="0" tIns="23495" rIns="0" bIns="0" rtlCol="0">
            <a:spAutoFit/>
          </a:bodyPr>
          <a:lstStyle/>
          <a:p>
            <a:pPr marL="416559">
              <a:lnSpc>
                <a:spcPct val="150000"/>
              </a:lnSpc>
              <a:spcBef>
                <a:spcPts val="185"/>
              </a:spcBef>
            </a:pPr>
            <a:r>
              <a:rPr sz="1800" b="1" spc="50" dirty="0" err="1">
                <a:solidFill>
                  <a:srgbClr val="FF0000"/>
                </a:solidFill>
                <a:latin typeface="微软雅黑"/>
                <a:cs typeface="微软雅黑"/>
              </a:rPr>
              <a:t>巩固拓展脱贫攻坚成果任务重的乡镇</a:t>
            </a:r>
            <a:r>
              <a:rPr sz="1800" b="1" spc="55" dirty="0" err="1">
                <a:solidFill>
                  <a:srgbClr val="FF0000"/>
                </a:solidFill>
                <a:latin typeface="微软雅黑"/>
                <a:cs typeface="微软雅黑"/>
              </a:rPr>
              <a:t>（街道）成立</a:t>
            </a:r>
            <a:r>
              <a:rPr sz="1800" b="1" dirty="0" err="1">
                <a:solidFill>
                  <a:srgbClr val="FF0000"/>
                </a:solidFill>
                <a:latin typeface="微软雅黑" panose="020B0503020204020204" pitchFamily="34" charset="-122"/>
                <a:ea typeface="微软雅黑" panose="020B0503020204020204" pitchFamily="34" charset="-122"/>
                <a:cs typeface="微软雅黑"/>
              </a:rPr>
              <a:t>专</a:t>
            </a:r>
            <a:r>
              <a:rPr lang="zh-CN" altLang="en-US" b="1" dirty="0">
                <a:solidFill>
                  <a:srgbClr val="FF0000"/>
                </a:solidFill>
                <a:latin typeface="微软雅黑" panose="020B0503020204020204" pitchFamily="34" charset="-122"/>
                <a:ea typeface="微软雅黑" panose="020B0503020204020204" pitchFamily="34" charset="-122"/>
                <a:cs typeface="微软雅黑"/>
              </a:rPr>
              <a:t>项工作组，月调度，季度研究部署。</a:t>
            </a:r>
            <a:endParaRPr lang="zh-CN" altLang="en-US" dirty="0">
              <a:latin typeface="微软雅黑" panose="020B0503020204020204" pitchFamily="34" charset="-122"/>
              <a:ea typeface="微软雅黑" panose="020B0503020204020204" pitchFamily="34" charset="-122"/>
              <a:cs typeface="微软雅黑"/>
            </a:endParaRPr>
          </a:p>
        </p:txBody>
      </p:sp>
      <p:sp>
        <p:nvSpPr>
          <p:cNvPr id="23" name="object 23"/>
          <p:cNvSpPr txBox="1"/>
          <p:nvPr/>
        </p:nvSpPr>
        <p:spPr>
          <a:xfrm>
            <a:off x="5236209" y="3617594"/>
            <a:ext cx="3511550" cy="299720"/>
          </a:xfrm>
          <a:prstGeom prst="rect">
            <a:avLst/>
          </a:prstGeom>
        </p:spPr>
        <p:txBody>
          <a:bodyPr vert="horz" wrap="square" lIns="0" tIns="12700" rIns="0" bIns="0" rtlCol="0">
            <a:spAutoFit/>
          </a:bodyPr>
          <a:lstStyle/>
          <a:p>
            <a:pPr marL="298450" indent="-285750">
              <a:lnSpc>
                <a:spcPct val="100000"/>
              </a:lnSpc>
              <a:spcBef>
                <a:spcPts val="100"/>
              </a:spcBef>
              <a:buFont typeface="Wingdings"/>
              <a:buChar char=""/>
              <a:tabLst>
                <a:tab pos="298450" algn="l"/>
              </a:tabLst>
            </a:pPr>
            <a:r>
              <a:rPr sz="1800" b="1" dirty="0">
                <a:solidFill>
                  <a:srgbClr val="1F487C"/>
                </a:solidFill>
                <a:latin typeface="微软雅黑"/>
                <a:cs typeface="微软雅黑"/>
              </a:rPr>
              <a:t>乡镇（村）书记遍访完成情况。</a:t>
            </a:r>
            <a:endParaRPr sz="1800">
              <a:latin typeface="微软雅黑"/>
              <a:cs typeface="微软雅黑"/>
            </a:endParaRPr>
          </a:p>
        </p:txBody>
      </p:sp>
      <p:sp>
        <p:nvSpPr>
          <p:cNvPr id="24" name="object 24"/>
          <p:cNvSpPr txBox="1"/>
          <p:nvPr/>
        </p:nvSpPr>
        <p:spPr>
          <a:xfrm>
            <a:off x="5236209" y="4044315"/>
            <a:ext cx="6050915" cy="1259840"/>
          </a:xfrm>
          <a:prstGeom prst="rect">
            <a:avLst/>
          </a:prstGeom>
        </p:spPr>
        <p:txBody>
          <a:bodyPr vert="horz" wrap="square" lIns="0" tIns="12700" rIns="0" bIns="0" rtlCol="0">
            <a:spAutoFit/>
          </a:bodyPr>
          <a:lstStyle/>
          <a:p>
            <a:pPr marL="12700" marR="5080" algn="just">
              <a:lnSpc>
                <a:spcPct val="150000"/>
              </a:lnSpc>
              <a:spcBef>
                <a:spcPts val="100"/>
              </a:spcBef>
            </a:pPr>
            <a:r>
              <a:rPr sz="1800" b="1" spc="25" dirty="0">
                <a:solidFill>
                  <a:srgbClr val="FF0000"/>
                </a:solidFill>
                <a:latin typeface="微软雅黑"/>
                <a:cs typeface="微软雅黑"/>
              </a:rPr>
              <a:t>乡镇（街道）党（工）委书记每年遍访巩固拓展</a:t>
            </a:r>
            <a:r>
              <a:rPr sz="1800" b="1" spc="30" dirty="0">
                <a:solidFill>
                  <a:srgbClr val="FF0000"/>
                </a:solidFill>
                <a:latin typeface="微软雅黑"/>
                <a:cs typeface="微软雅黑"/>
              </a:rPr>
              <a:t>脱贫攻坚</a:t>
            </a:r>
            <a:r>
              <a:rPr sz="1800" b="1" dirty="0">
                <a:solidFill>
                  <a:srgbClr val="FF0000"/>
                </a:solidFill>
                <a:latin typeface="微软雅黑"/>
                <a:cs typeface="微软雅黑"/>
              </a:rPr>
              <a:t>成 </a:t>
            </a:r>
            <a:r>
              <a:rPr sz="1800" b="1" spc="25" dirty="0">
                <a:solidFill>
                  <a:srgbClr val="FF0000"/>
                </a:solidFill>
                <a:latin typeface="微软雅黑"/>
                <a:cs typeface="微软雅黑"/>
              </a:rPr>
              <a:t>果任务重的村（社区）和监测户，村（社区）党</a:t>
            </a:r>
            <a:r>
              <a:rPr sz="1800" b="1" spc="30" dirty="0">
                <a:solidFill>
                  <a:srgbClr val="FF0000"/>
                </a:solidFill>
                <a:latin typeface="微软雅黑"/>
                <a:cs typeface="微软雅黑"/>
              </a:rPr>
              <a:t>组织书记</a:t>
            </a:r>
            <a:r>
              <a:rPr sz="1800" b="1" dirty="0">
                <a:solidFill>
                  <a:srgbClr val="FF0000"/>
                </a:solidFill>
                <a:latin typeface="微软雅黑"/>
                <a:cs typeface="微软雅黑"/>
              </a:rPr>
              <a:t>、 第一书记完成遍访脱贫户、监测户。查遍访记录</a:t>
            </a:r>
            <a:endParaRPr sz="1800">
              <a:latin typeface="微软雅黑"/>
              <a:cs typeface="微软雅黑"/>
            </a:endParaRPr>
          </a:p>
        </p:txBody>
      </p:sp>
      <p:sp>
        <p:nvSpPr>
          <p:cNvPr id="25" name="object 25"/>
          <p:cNvSpPr txBox="1"/>
          <p:nvPr/>
        </p:nvSpPr>
        <p:spPr>
          <a:xfrm>
            <a:off x="4724170" y="5575846"/>
            <a:ext cx="5327650" cy="299720"/>
          </a:xfrm>
          <a:prstGeom prst="rect">
            <a:avLst/>
          </a:prstGeom>
        </p:spPr>
        <p:txBody>
          <a:bodyPr vert="horz" wrap="square" lIns="0" tIns="12700" rIns="0" bIns="0" rtlCol="0">
            <a:spAutoFit/>
          </a:bodyPr>
          <a:lstStyle/>
          <a:p>
            <a:pPr marL="298450" indent="-285750">
              <a:lnSpc>
                <a:spcPct val="100000"/>
              </a:lnSpc>
              <a:spcBef>
                <a:spcPts val="100"/>
              </a:spcBef>
              <a:buFont typeface="Wingdings"/>
              <a:buChar char=""/>
              <a:tabLst>
                <a:tab pos="298450" algn="l"/>
              </a:tabLst>
            </a:pPr>
            <a:r>
              <a:rPr sz="1800" b="1" dirty="0">
                <a:solidFill>
                  <a:srgbClr val="1F487C"/>
                </a:solidFill>
                <a:latin typeface="微软雅黑"/>
                <a:cs typeface="微软雅黑"/>
              </a:rPr>
              <a:t>熟悉政策及了解情况。</a:t>
            </a:r>
            <a:r>
              <a:rPr sz="1800" b="1" dirty="0">
                <a:solidFill>
                  <a:srgbClr val="FF0000"/>
                </a:solidFill>
                <a:latin typeface="微软雅黑"/>
                <a:cs typeface="微软雅黑"/>
              </a:rPr>
              <a:t>村情、民情、社情、政策。</a:t>
            </a:r>
            <a:endParaRPr sz="1800">
              <a:latin typeface="微软雅黑"/>
              <a:cs typeface="微软雅黑"/>
            </a:endParaRPr>
          </a:p>
        </p:txBody>
      </p:sp>
      <p:sp>
        <p:nvSpPr>
          <p:cNvPr id="26" name="object 26"/>
          <p:cNvSpPr/>
          <p:nvPr/>
        </p:nvSpPr>
        <p:spPr>
          <a:xfrm>
            <a:off x="3009836" y="6203619"/>
            <a:ext cx="1069975" cy="0"/>
          </a:xfrm>
          <a:custGeom>
            <a:avLst/>
            <a:gdLst/>
            <a:ahLst/>
            <a:cxnLst/>
            <a:rect l="l" t="t" r="r" b="b"/>
            <a:pathLst>
              <a:path w="1069975">
                <a:moveTo>
                  <a:pt x="0" y="0"/>
                </a:moveTo>
                <a:lnTo>
                  <a:pt x="1069416" y="0"/>
                </a:lnTo>
              </a:path>
            </a:pathLst>
          </a:custGeom>
          <a:ln w="12700">
            <a:solidFill>
              <a:srgbClr val="9DA8B0"/>
            </a:solidFill>
          </a:ln>
        </p:spPr>
        <p:txBody>
          <a:bodyPr wrap="square" lIns="0" tIns="0" rIns="0" bIns="0" rtlCol="0"/>
          <a:lstStyle/>
          <a:p>
            <a:endParaRPr/>
          </a:p>
        </p:txBody>
      </p:sp>
      <p:sp>
        <p:nvSpPr>
          <p:cNvPr id="27" name="object 27"/>
          <p:cNvSpPr/>
          <p:nvPr/>
        </p:nvSpPr>
        <p:spPr>
          <a:xfrm>
            <a:off x="2194153" y="5810466"/>
            <a:ext cx="911999" cy="926427"/>
          </a:xfrm>
          <a:prstGeom prst="rect">
            <a:avLst/>
          </a:prstGeom>
          <a:blipFill>
            <a:blip r:embed="rId7" cstate="print"/>
            <a:stretch>
              <a:fillRect/>
            </a:stretch>
          </a:blipFill>
        </p:spPr>
        <p:txBody>
          <a:bodyPr wrap="square" lIns="0" tIns="0" rIns="0" bIns="0" rtlCol="0"/>
          <a:lstStyle/>
          <a:p>
            <a:endParaRPr/>
          </a:p>
        </p:txBody>
      </p:sp>
      <p:sp>
        <p:nvSpPr>
          <p:cNvPr id="28" name="object 28"/>
          <p:cNvSpPr txBox="1"/>
          <p:nvPr/>
        </p:nvSpPr>
        <p:spPr>
          <a:xfrm>
            <a:off x="2633040" y="5967717"/>
            <a:ext cx="213995"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FFFFFF"/>
                </a:solidFill>
                <a:latin typeface="微软雅黑"/>
                <a:cs typeface="微软雅黑"/>
              </a:rPr>
              <a:t>3</a:t>
            </a:r>
            <a:endParaRPr sz="2400">
              <a:latin typeface="微软雅黑"/>
              <a:cs typeface="微软雅黑"/>
            </a:endParaRPr>
          </a:p>
        </p:txBody>
      </p:sp>
      <p:sp>
        <p:nvSpPr>
          <p:cNvPr id="29" name="object 29"/>
          <p:cNvSpPr txBox="1"/>
          <p:nvPr/>
        </p:nvSpPr>
        <p:spPr>
          <a:xfrm>
            <a:off x="4201159" y="6092190"/>
            <a:ext cx="196215"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1F487C"/>
                </a:solidFill>
                <a:latin typeface="Wingdings"/>
                <a:cs typeface="Wingdings"/>
              </a:rPr>
              <a:t></a:t>
            </a:r>
            <a:endParaRPr sz="1800">
              <a:latin typeface="Wingdings"/>
              <a:cs typeface="Wingdings"/>
            </a:endParaRPr>
          </a:p>
        </p:txBody>
      </p:sp>
      <p:sp>
        <p:nvSpPr>
          <p:cNvPr id="30" name="object 30"/>
          <p:cNvSpPr txBox="1"/>
          <p:nvPr/>
        </p:nvSpPr>
        <p:spPr>
          <a:xfrm>
            <a:off x="4490084" y="6081395"/>
            <a:ext cx="6410325" cy="321945"/>
          </a:xfrm>
          <a:prstGeom prst="rect">
            <a:avLst/>
          </a:prstGeom>
          <a:solidFill>
            <a:srgbClr val="FFFF00"/>
          </a:solidFill>
        </p:spPr>
        <p:txBody>
          <a:bodyPr vert="horz" wrap="square" lIns="0" tIns="23495" rIns="0" bIns="0" rtlCol="0">
            <a:spAutoFit/>
          </a:bodyPr>
          <a:lstStyle/>
          <a:p>
            <a:pPr marL="8890">
              <a:lnSpc>
                <a:spcPct val="100000"/>
              </a:lnSpc>
              <a:spcBef>
                <a:spcPts val="185"/>
              </a:spcBef>
            </a:pPr>
            <a:r>
              <a:rPr sz="1800" b="1" dirty="0">
                <a:solidFill>
                  <a:srgbClr val="1F487C"/>
                </a:solidFill>
                <a:latin typeface="微软雅黑"/>
                <a:cs typeface="微软雅黑"/>
              </a:rPr>
              <a:t>巩固脱贫成果专项考核情况。</a:t>
            </a:r>
            <a:r>
              <a:rPr sz="1800" b="1" dirty="0">
                <a:solidFill>
                  <a:srgbClr val="FF0000"/>
                </a:solidFill>
                <a:latin typeface="微软雅黑"/>
                <a:cs typeface="微软雅黑"/>
              </a:rPr>
              <a:t>对村开展巩固脱贫成果专项考核。</a:t>
            </a:r>
            <a:endParaRPr sz="1800">
              <a:latin typeface="微软雅黑"/>
              <a:cs typeface="微软雅黑"/>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p:nvPr/>
        </p:nvSpPr>
        <p:spPr>
          <a:xfrm>
            <a:off x="2147316" y="2095500"/>
            <a:ext cx="1779905" cy="3962400"/>
          </a:xfrm>
          <a:custGeom>
            <a:avLst/>
            <a:gdLst/>
            <a:ahLst/>
            <a:cxnLst/>
            <a:rect l="l" t="t" r="r" b="b"/>
            <a:pathLst>
              <a:path w="1779904" h="3962400">
                <a:moveTo>
                  <a:pt x="404911" y="3911600"/>
                </a:moveTo>
                <a:lnTo>
                  <a:pt x="139242" y="3911600"/>
                </a:lnTo>
                <a:lnTo>
                  <a:pt x="183730" y="3898900"/>
                </a:lnTo>
                <a:lnTo>
                  <a:pt x="227887" y="3898900"/>
                </a:lnTo>
                <a:lnTo>
                  <a:pt x="271699" y="3886200"/>
                </a:lnTo>
                <a:lnTo>
                  <a:pt x="315152" y="3886200"/>
                </a:lnTo>
                <a:lnTo>
                  <a:pt x="358232" y="3873500"/>
                </a:lnTo>
                <a:lnTo>
                  <a:pt x="608067" y="3797300"/>
                </a:lnTo>
                <a:lnTo>
                  <a:pt x="648133" y="3771900"/>
                </a:lnTo>
                <a:lnTo>
                  <a:pt x="687711" y="3759200"/>
                </a:lnTo>
                <a:lnTo>
                  <a:pt x="726787" y="3733800"/>
                </a:lnTo>
                <a:lnTo>
                  <a:pt x="765348" y="3721100"/>
                </a:lnTo>
                <a:lnTo>
                  <a:pt x="840864" y="3670300"/>
                </a:lnTo>
                <a:lnTo>
                  <a:pt x="877791" y="3644900"/>
                </a:lnTo>
                <a:lnTo>
                  <a:pt x="914144" y="3619500"/>
                </a:lnTo>
                <a:lnTo>
                  <a:pt x="949911" y="3594100"/>
                </a:lnTo>
                <a:lnTo>
                  <a:pt x="985076" y="3568700"/>
                </a:lnTo>
                <a:lnTo>
                  <a:pt x="1019625" y="3543300"/>
                </a:lnTo>
                <a:lnTo>
                  <a:pt x="1053543" y="3517900"/>
                </a:lnTo>
                <a:lnTo>
                  <a:pt x="1086818" y="3492500"/>
                </a:lnTo>
                <a:lnTo>
                  <a:pt x="1119434" y="3454400"/>
                </a:lnTo>
                <a:lnTo>
                  <a:pt x="1151377" y="3429000"/>
                </a:lnTo>
                <a:lnTo>
                  <a:pt x="1182633" y="3390900"/>
                </a:lnTo>
                <a:lnTo>
                  <a:pt x="1213188" y="3365500"/>
                </a:lnTo>
                <a:lnTo>
                  <a:pt x="1243027" y="3327400"/>
                </a:lnTo>
                <a:lnTo>
                  <a:pt x="1272136" y="3289300"/>
                </a:lnTo>
                <a:lnTo>
                  <a:pt x="1300501" y="3263900"/>
                </a:lnTo>
                <a:lnTo>
                  <a:pt x="1328107" y="3225800"/>
                </a:lnTo>
                <a:lnTo>
                  <a:pt x="1354941" y="3187700"/>
                </a:lnTo>
                <a:lnTo>
                  <a:pt x="1380988" y="3149600"/>
                </a:lnTo>
                <a:lnTo>
                  <a:pt x="1406234" y="3111500"/>
                </a:lnTo>
                <a:lnTo>
                  <a:pt x="1430664" y="3073400"/>
                </a:lnTo>
                <a:lnTo>
                  <a:pt x="1454265" y="3035300"/>
                </a:lnTo>
                <a:lnTo>
                  <a:pt x="1477022" y="2997200"/>
                </a:lnTo>
                <a:lnTo>
                  <a:pt x="1498920" y="2959100"/>
                </a:lnTo>
                <a:lnTo>
                  <a:pt x="1519946" y="2908300"/>
                </a:lnTo>
                <a:lnTo>
                  <a:pt x="1540086" y="2870200"/>
                </a:lnTo>
                <a:lnTo>
                  <a:pt x="1559324" y="2832100"/>
                </a:lnTo>
                <a:lnTo>
                  <a:pt x="1577648" y="2781300"/>
                </a:lnTo>
                <a:lnTo>
                  <a:pt x="1595041" y="2743200"/>
                </a:lnTo>
                <a:lnTo>
                  <a:pt x="1611492" y="2692400"/>
                </a:lnTo>
                <a:lnTo>
                  <a:pt x="1626984" y="2654300"/>
                </a:lnTo>
                <a:lnTo>
                  <a:pt x="1641504" y="2603500"/>
                </a:lnTo>
                <a:lnTo>
                  <a:pt x="1655037" y="2565400"/>
                </a:lnTo>
                <a:lnTo>
                  <a:pt x="1667570" y="2514600"/>
                </a:lnTo>
                <a:lnTo>
                  <a:pt x="1679087" y="2463800"/>
                </a:lnTo>
                <a:lnTo>
                  <a:pt x="1689576" y="2425700"/>
                </a:lnTo>
                <a:lnTo>
                  <a:pt x="1699020" y="2374900"/>
                </a:lnTo>
                <a:lnTo>
                  <a:pt x="1707408" y="2324100"/>
                </a:lnTo>
                <a:lnTo>
                  <a:pt x="1714723" y="2273300"/>
                </a:lnTo>
                <a:lnTo>
                  <a:pt x="1720951" y="2222500"/>
                </a:lnTo>
                <a:lnTo>
                  <a:pt x="1726080" y="2171700"/>
                </a:lnTo>
                <a:lnTo>
                  <a:pt x="1730093" y="2120900"/>
                </a:lnTo>
                <a:lnTo>
                  <a:pt x="1732977" y="2082800"/>
                </a:lnTo>
                <a:lnTo>
                  <a:pt x="1734719" y="2032000"/>
                </a:lnTo>
                <a:lnTo>
                  <a:pt x="1735302" y="1981200"/>
                </a:lnTo>
                <a:lnTo>
                  <a:pt x="1734703" y="1917700"/>
                </a:lnTo>
                <a:lnTo>
                  <a:pt x="1732917" y="1866900"/>
                </a:lnTo>
                <a:lnTo>
                  <a:pt x="1729958" y="1816100"/>
                </a:lnTo>
                <a:lnTo>
                  <a:pt x="1725841" y="1765300"/>
                </a:lnTo>
                <a:lnTo>
                  <a:pt x="1720581" y="1727200"/>
                </a:lnTo>
                <a:lnTo>
                  <a:pt x="1714192" y="1676400"/>
                </a:lnTo>
                <a:lnTo>
                  <a:pt x="1706690" y="1625600"/>
                </a:lnTo>
                <a:lnTo>
                  <a:pt x="1698090" y="1574800"/>
                </a:lnTo>
                <a:lnTo>
                  <a:pt x="1688406" y="1524000"/>
                </a:lnTo>
                <a:lnTo>
                  <a:pt x="1677653" y="1473200"/>
                </a:lnTo>
                <a:lnTo>
                  <a:pt x="1665845" y="1435100"/>
                </a:lnTo>
                <a:lnTo>
                  <a:pt x="1652999" y="1384300"/>
                </a:lnTo>
                <a:lnTo>
                  <a:pt x="1639128" y="1333500"/>
                </a:lnTo>
                <a:lnTo>
                  <a:pt x="1624248" y="1295400"/>
                </a:lnTo>
                <a:lnTo>
                  <a:pt x="1608372" y="1244600"/>
                </a:lnTo>
                <a:lnTo>
                  <a:pt x="1591517" y="1206500"/>
                </a:lnTo>
                <a:lnTo>
                  <a:pt x="1573697" y="1155700"/>
                </a:lnTo>
                <a:lnTo>
                  <a:pt x="1554927" y="1117600"/>
                </a:lnTo>
                <a:lnTo>
                  <a:pt x="1535221" y="1066800"/>
                </a:lnTo>
                <a:lnTo>
                  <a:pt x="1514595" y="1028700"/>
                </a:lnTo>
                <a:lnTo>
                  <a:pt x="1493063" y="990600"/>
                </a:lnTo>
                <a:lnTo>
                  <a:pt x="1470640" y="939800"/>
                </a:lnTo>
                <a:lnTo>
                  <a:pt x="1447342" y="901700"/>
                </a:lnTo>
                <a:lnTo>
                  <a:pt x="1423182" y="863600"/>
                </a:lnTo>
                <a:lnTo>
                  <a:pt x="1398175" y="825500"/>
                </a:lnTo>
                <a:lnTo>
                  <a:pt x="1372337" y="787400"/>
                </a:lnTo>
                <a:lnTo>
                  <a:pt x="1345683" y="749300"/>
                </a:lnTo>
                <a:lnTo>
                  <a:pt x="1318226" y="711200"/>
                </a:lnTo>
                <a:lnTo>
                  <a:pt x="1289983" y="673100"/>
                </a:lnTo>
                <a:lnTo>
                  <a:pt x="1260967" y="647700"/>
                </a:lnTo>
                <a:lnTo>
                  <a:pt x="1231194" y="609600"/>
                </a:lnTo>
                <a:lnTo>
                  <a:pt x="1200679" y="571500"/>
                </a:lnTo>
                <a:lnTo>
                  <a:pt x="1169435" y="546100"/>
                </a:lnTo>
                <a:lnTo>
                  <a:pt x="1137480" y="508000"/>
                </a:lnTo>
                <a:lnTo>
                  <a:pt x="1104826" y="482600"/>
                </a:lnTo>
                <a:lnTo>
                  <a:pt x="1071488" y="444500"/>
                </a:lnTo>
                <a:lnTo>
                  <a:pt x="1037483" y="419100"/>
                </a:lnTo>
                <a:lnTo>
                  <a:pt x="1002824" y="393700"/>
                </a:lnTo>
                <a:lnTo>
                  <a:pt x="967527" y="368300"/>
                </a:lnTo>
                <a:lnTo>
                  <a:pt x="931605" y="342900"/>
                </a:lnTo>
                <a:lnTo>
                  <a:pt x="895075" y="317500"/>
                </a:lnTo>
                <a:lnTo>
                  <a:pt x="857951" y="292100"/>
                </a:lnTo>
                <a:lnTo>
                  <a:pt x="820247" y="266700"/>
                </a:lnTo>
                <a:lnTo>
                  <a:pt x="743161" y="215900"/>
                </a:lnTo>
                <a:lnTo>
                  <a:pt x="703808" y="203200"/>
                </a:lnTo>
                <a:lnTo>
                  <a:pt x="663936" y="177800"/>
                </a:lnTo>
                <a:lnTo>
                  <a:pt x="582690" y="152400"/>
                </a:lnTo>
                <a:lnTo>
                  <a:pt x="541347" y="127000"/>
                </a:lnTo>
                <a:lnTo>
                  <a:pt x="371516" y="76200"/>
                </a:lnTo>
                <a:lnTo>
                  <a:pt x="328018" y="76200"/>
                </a:lnTo>
                <a:lnTo>
                  <a:pt x="239878" y="50800"/>
                </a:lnTo>
                <a:lnTo>
                  <a:pt x="195265" y="50800"/>
                </a:lnTo>
                <a:lnTo>
                  <a:pt x="150311" y="38100"/>
                </a:lnTo>
                <a:lnTo>
                  <a:pt x="59435" y="38100"/>
                </a:lnTo>
                <a:lnTo>
                  <a:pt x="59435" y="0"/>
                </a:lnTo>
                <a:lnTo>
                  <a:pt x="194560" y="0"/>
                </a:lnTo>
                <a:lnTo>
                  <a:pt x="238960" y="12700"/>
                </a:lnTo>
                <a:lnTo>
                  <a:pt x="283018" y="12700"/>
                </a:lnTo>
                <a:lnTo>
                  <a:pt x="539380" y="88900"/>
                </a:lnTo>
                <a:lnTo>
                  <a:pt x="621464" y="114300"/>
                </a:lnTo>
                <a:lnTo>
                  <a:pt x="661811" y="139700"/>
                </a:lnTo>
                <a:lnTo>
                  <a:pt x="741049" y="165100"/>
                </a:lnTo>
                <a:lnTo>
                  <a:pt x="818253" y="215900"/>
                </a:lnTo>
                <a:lnTo>
                  <a:pt x="856057" y="241300"/>
                </a:lnTo>
                <a:lnTo>
                  <a:pt x="893311" y="254000"/>
                </a:lnTo>
                <a:lnTo>
                  <a:pt x="930002" y="279400"/>
                </a:lnTo>
                <a:lnTo>
                  <a:pt x="966115" y="304800"/>
                </a:lnTo>
                <a:lnTo>
                  <a:pt x="1001637" y="330200"/>
                </a:lnTo>
                <a:lnTo>
                  <a:pt x="1036554" y="368300"/>
                </a:lnTo>
                <a:lnTo>
                  <a:pt x="1070852" y="393700"/>
                </a:lnTo>
                <a:lnTo>
                  <a:pt x="1104518" y="419100"/>
                </a:lnTo>
                <a:lnTo>
                  <a:pt x="1137537" y="444500"/>
                </a:lnTo>
                <a:lnTo>
                  <a:pt x="1169896" y="482600"/>
                </a:lnTo>
                <a:lnTo>
                  <a:pt x="1201581" y="508000"/>
                </a:lnTo>
                <a:lnTo>
                  <a:pt x="1232578" y="546100"/>
                </a:lnTo>
                <a:lnTo>
                  <a:pt x="1262874" y="571500"/>
                </a:lnTo>
                <a:lnTo>
                  <a:pt x="1292454" y="609600"/>
                </a:lnTo>
                <a:lnTo>
                  <a:pt x="1321306" y="647700"/>
                </a:lnTo>
                <a:lnTo>
                  <a:pt x="1349415" y="685800"/>
                </a:lnTo>
                <a:lnTo>
                  <a:pt x="1376767" y="723900"/>
                </a:lnTo>
                <a:lnTo>
                  <a:pt x="1403349" y="749300"/>
                </a:lnTo>
                <a:lnTo>
                  <a:pt x="1429147" y="787400"/>
                </a:lnTo>
                <a:lnTo>
                  <a:pt x="1454147" y="825500"/>
                </a:lnTo>
                <a:lnTo>
                  <a:pt x="1478335" y="876300"/>
                </a:lnTo>
                <a:lnTo>
                  <a:pt x="1501697" y="914400"/>
                </a:lnTo>
                <a:lnTo>
                  <a:pt x="1524221" y="952500"/>
                </a:lnTo>
                <a:lnTo>
                  <a:pt x="1545891" y="990600"/>
                </a:lnTo>
                <a:lnTo>
                  <a:pt x="1566695" y="1028700"/>
                </a:lnTo>
                <a:lnTo>
                  <a:pt x="1586618" y="1079500"/>
                </a:lnTo>
                <a:lnTo>
                  <a:pt x="1605647" y="1117600"/>
                </a:lnTo>
                <a:lnTo>
                  <a:pt x="1623768" y="1168400"/>
                </a:lnTo>
                <a:lnTo>
                  <a:pt x="1640967" y="1206500"/>
                </a:lnTo>
                <a:lnTo>
                  <a:pt x="1657230" y="1244600"/>
                </a:lnTo>
                <a:lnTo>
                  <a:pt x="1672544" y="1295400"/>
                </a:lnTo>
                <a:lnTo>
                  <a:pt x="1686895" y="1346200"/>
                </a:lnTo>
                <a:lnTo>
                  <a:pt x="1700269" y="1384300"/>
                </a:lnTo>
                <a:lnTo>
                  <a:pt x="1712652" y="1435100"/>
                </a:lnTo>
                <a:lnTo>
                  <a:pt x="1724030" y="1485900"/>
                </a:lnTo>
                <a:lnTo>
                  <a:pt x="1734390" y="1524000"/>
                </a:lnTo>
                <a:lnTo>
                  <a:pt x="1743718" y="1574800"/>
                </a:lnTo>
                <a:lnTo>
                  <a:pt x="1752001" y="1625600"/>
                </a:lnTo>
                <a:lnTo>
                  <a:pt x="1759223" y="1676400"/>
                </a:lnTo>
                <a:lnTo>
                  <a:pt x="1765373" y="1727200"/>
                </a:lnTo>
                <a:lnTo>
                  <a:pt x="1770435" y="1778000"/>
                </a:lnTo>
                <a:lnTo>
                  <a:pt x="1774396" y="1828800"/>
                </a:lnTo>
                <a:lnTo>
                  <a:pt x="1777242" y="1879600"/>
                </a:lnTo>
                <a:lnTo>
                  <a:pt x="1778960" y="1930400"/>
                </a:lnTo>
                <a:lnTo>
                  <a:pt x="1779536" y="1981200"/>
                </a:lnTo>
                <a:lnTo>
                  <a:pt x="1778956" y="2032000"/>
                </a:lnTo>
                <a:lnTo>
                  <a:pt x="1777226" y="2082800"/>
                </a:lnTo>
                <a:lnTo>
                  <a:pt x="1774359" y="2133600"/>
                </a:lnTo>
                <a:lnTo>
                  <a:pt x="1770369" y="2171700"/>
                </a:lnTo>
                <a:lnTo>
                  <a:pt x="1765270" y="2222500"/>
                </a:lnTo>
                <a:lnTo>
                  <a:pt x="1759077" y="2273300"/>
                </a:lnTo>
                <a:lnTo>
                  <a:pt x="1751803" y="2324100"/>
                </a:lnTo>
                <a:lnTo>
                  <a:pt x="1743462" y="2374900"/>
                </a:lnTo>
                <a:lnTo>
                  <a:pt x="1734067" y="2425700"/>
                </a:lnTo>
                <a:lnTo>
                  <a:pt x="1723634" y="2476500"/>
                </a:lnTo>
                <a:lnTo>
                  <a:pt x="1712176" y="2514600"/>
                </a:lnTo>
                <a:lnTo>
                  <a:pt x="1699707" y="2565400"/>
                </a:lnTo>
                <a:lnTo>
                  <a:pt x="1686241" y="2616200"/>
                </a:lnTo>
                <a:lnTo>
                  <a:pt x="1671791" y="2654300"/>
                </a:lnTo>
                <a:lnTo>
                  <a:pt x="1656372" y="2705100"/>
                </a:lnTo>
                <a:lnTo>
                  <a:pt x="1639998" y="2743200"/>
                </a:lnTo>
                <a:lnTo>
                  <a:pt x="1622682" y="2794000"/>
                </a:lnTo>
                <a:lnTo>
                  <a:pt x="1604439" y="2832100"/>
                </a:lnTo>
                <a:lnTo>
                  <a:pt x="1585282" y="2882900"/>
                </a:lnTo>
                <a:lnTo>
                  <a:pt x="1565226" y="2921000"/>
                </a:lnTo>
                <a:lnTo>
                  <a:pt x="1544285" y="2959100"/>
                </a:lnTo>
                <a:lnTo>
                  <a:pt x="1522471" y="2997200"/>
                </a:lnTo>
                <a:lnTo>
                  <a:pt x="1499800" y="3048000"/>
                </a:lnTo>
                <a:lnTo>
                  <a:pt x="1476285" y="3086100"/>
                </a:lnTo>
                <a:lnTo>
                  <a:pt x="1451941" y="3124200"/>
                </a:lnTo>
                <a:lnTo>
                  <a:pt x="1426780" y="3162300"/>
                </a:lnTo>
                <a:lnTo>
                  <a:pt x="1400818" y="3200400"/>
                </a:lnTo>
                <a:lnTo>
                  <a:pt x="1374067" y="3238500"/>
                </a:lnTo>
                <a:lnTo>
                  <a:pt x="1346543" y="3276600"/>
                </a:lnTo>
                <a:lnTo>
                  <a:pt x="1318258" y="3302000"/>
                </a:lnTo>
                <a:lnTo>
                  <a:pt x="1289228" y="3340100"/>
                </a:lnTo>
                <a:lnTo>
                  <a:pt x="1259465" y="3378200"/>
                </a:lnTo>
                <a:lnTo>
                  <a:pt x="1228984" y="3416300"/>
                </a:lnTo>
                <a:lnTo>
                  <a:pt x="1197798" y="3441700"/>
                </a:lnTo>
                <a:lnTo>
                  <a:pt x="1165923" y="3479800"/>
                </a:lnTo>
                <a:lnTo>
                  <a:pt x="1133370" y="3505200"/>
                </a:lnTo>
                <a:lnTo>
                  <a:pt x="1100156" y="3530600"/>
                </a:lnTo>
                <a:lnTo>
                  <a:pt x="1066293" y="3568700"/>
                </a:lnTo>
                <a:lnTo>
                  <a:pt x="1031795" y="3594100"/>
                </a:lnTo>
                <a:lnTo>
                  <a:pt x="996677" y="3619500"/>
                </a:lnTo>
                <a:lnTo>
                  <a:pt x="960952" y="3644900"/>
                </a:lnTo>
                <a:lnTo>
                  <a:pt x="924634" y="3670300"/>
                </a:lnTo>
                <a:lnTo>
                  <a:pt x="887737" y="3695700"/>
                </a:lnTo>
                <a:lnTo>
                  <a:pt x="812264" y="3746500"/>
                </a:lnTo>
                <a:lnTo>
                  <a:pt x="773715" y="3759200"/>
                </a:lnTo>
                <a:lnTo>
                  <a:pt x="734643" y="3784600"/>
                </a:lnTo>
                <a:lnTo>
                  <a:pt x="695061" y="3797300"/>
                </a:lnTo>
                <a:lnTo>
                  <a:pt x="654985" y="3822700"/>
                </a:lnTo>
                <a:lnTo>
                  <a:pt x="573403" y="3848100"/>
                </a:lnTo>
                <a:lnTo>
                  <a:pt x="531925" y="3873500"/>
                </a:lnTo>
                <a:lnTo>
                  <a:pt x="404911" y="3911600"/>
                </a:lnTo>
                <a:close/>
              </a:path>
              <a:path w="1779904" h="3962400">
                <a:moveTo>
                  <a:pt x="49740" y="3962400"/>
                </a:moveTo>
                <a:lnTo>
                  <a:pt x="0" y="3962400"/>
                </a:lnTo>
                <a:lnTo>
                  <a:pt x="12" y="3911600"/>
                </a:lnTo>
                <a:lnTo>
                  <a:pt x="361759" y="3911600"/>
                </a:lnTo>
                <a:lnTo>
                  <a:pt x="274320" y="3937000"/>
                </a:lnTo>
                <a:lnTo>
                  <a:pt x="230059" y="3937000"/>
                </a:lnTo>
                <a:lnTo>
                  <a:pt x="185457" y="3949700"/>
                </a:lnTo>
                <a:lnTo>
                  <a:pt x="95284" y="3949700"/>
                </a:lnTo>
                <a:lnTo>
                  <a:pt x="49740" y="3962400"/>
                </a:lnTo>
                <a:close/>
              </a:path>
            </a:pathLst>
          </a:custGeom>
          <a:solidFill>
            <a:srgbClr val="808080"/>
          </a:solidFill>
        </p:spPr>
        <p:txBody>
          <a:bodyPr wrap="square" lIns="0" tIns="0" rIns="0" bIns="0" rtlCol="0"/>
          <a:lstStyle/>
          <a:p>
            <a:endParaRPr/>
          </a:p>
        </p:txBody>
      </p:sp>
      <p:sp>
        <p:nvSpPr>
          <p:cNvPr id="7" name="object 7"/>
          <p:cNvSpPr/>
          <p:nvPr/>
        </p:nvSpPr>
        <p:spPr>
          <a:xfrm>
            <a:off x="3449954" y="2654388"/>
            <a:ext cx="1521460" cy="0"/>
          </a:xfrm>
          <a:custGeom>
            <a:avLst/>
            <a:gdLst/>
            <a:ahLst/>
            <a:cxnLst/>
            <a:rect l="l" t="t" r="r" b="b"/>
            <a:pathLst>
              <a:path w="1521460">
                <a:moveTo>
                  <a:pt x="0" y="0"/>
                </a:moveTo>
                <a:lnTo>
                  <a:pt x="1521053" y="0"/>
                </a:lnTo>
              </a:path>
            </a:pathLst>
          </a:custGeom>
          <a:ln w="12700">
            <a:solidFill>
              <a:srgbClr val="9DA8B0"/>
            </a:solidFill>
          </a:ln>
        </p:spPr>
        <p:txBody>
          <a:bodyPr wrap="square" lIns="0" tIns="0" rIns="0" bIns="0" rtlCol="0"/>
          <a:lstStyle/>
          <a:p>
            <a:endParaRPr/>
          </a:p>
        </p:txBody>
      </p:sp>
      <p:sp>
        <p:nvSpPr>
          <p:cNvPr id="8" name="object 8"/>
          <p:cNvSpPr/>
          <p:nvPr/>
        </p:nvSpPr>
        <p:spPr>
          <a:xfrm>
            <a:off x="2830347" y="2290597"/>
            <a:ext cx="911999" cy="926427"/>
          </a:xfrm>
          <a:prstGeom prst="rect">
            <a:avLst/>
          </a:prstGeom>
          <a:blipFill>
            <a:blip r:embed="rId2" cstate="print"/>
            <a:stretch>
              <a:fillRect/>
            </a:stretch>
          </a:blipFill>
        </p:spPr>
        <p:txBody>
          <a:bodyPr wrap="square" lIns="0" tIns="0" rIns="0" bIns="0" rtlCol="0"/>
          <a:lstStyle/>
          <a:p>
            <a:endParaRPr/>
          </a:p>
        </p:txBody>
      </p:sp>
      <p:sp>
        <p:nvSpPr>
          <p:cNvPr id="9" name="object 9"/>
          <p:cNvSpPr txBox="1"/>
          <p:nvPr/>
        </p:nvSpPr>
        <p:spPr>
          <a:xfrm>
            <a:off x="3269233" y="2447848"/>
            <a:ext cx="213995"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FFFFFF"/>
                </a:solidFill>
                <a:latin typeface="微软雅黑"/>
                <a:cs typeface="微软雅黑"/>
              </a:rPr>
              <a:t>1</a:t>
            </a:r>
            <a:endParaRPr sz="2400">
              <a:latin typeface="微软雅黑"/>
              <a:cs typeface="微软雅黑"/>
            </a:endParaRPr>
          </a:p>
        </p:txBody>
      </p:sp>
      <p:sp>
        <p:nvSpPr>
          <p:cNvPr id="10" name="object 10"/>
          <p:cNvSpPr/>
          <p:nvPr/>
        </p:nvSpPr>
        <p:spPr>
          <a:xfrm>
            <a:off x="3350018" y="3540378"/>
            <a:ext cx="911999" cy="926427"/>
          </a:xfrm>
          <a:prstGeom prst="rect">
            <a:avLst/>
          </a:prstGeom>
          <a:blipFill>
            <a:blip r:embed="rId3" cstate="print"/>
            <a:stretch>
              <a:fillRect/>
            </a:stretch>
          </a:blipFill>
        </p:spPr>
        <p:txBody>
          <a:bodyPr wrap="square" lIns="0" tIns="0" rIns="0" bIns="0" rtlCol="0"/>
          <a:lstStyle/>
          <a:p>
            <a:endParaRPr/>
          </a:p>
        </p:txBody>
      </p:sp>
      <p:sp>
        <p:nvSpPr>
          <p:cNvPr id="11" name="object 11"/>
          <p:cNvSpPr txBox="1"/>
          <p:nvPr/>
        </p:nvSpPr>
        <p:spPr>
          <a:xfrm>
            <a:off x="3788904" y="3697630"/>
            <a:ext cx="1186180" cy="391160"/>
          </a:xfrm>
          <a:prstGeom prst="rect">
            <a:avLst/>
          </a:prstGeom>
        </p:spPr>
        <p:txBody>
          <a:bodyPr vert="horz" wrap="square" lIns="0" tIns="12700" rIns="0" bIns="0" rtlCol="0">
            <a:spAutoFit/>
          </a:bodyPr>
          <a:lstStyle/>
          <a:p>
            <a:pPr marL="12700">
              <a:lnSpc>
                <a:spcPct val="100000"/>
              </a:lnSpc>
              <a:spcBef>
                <a:spcPts val="100"/>
              </a:spcBef>
              <a:tabLst>
                <a:tab pos="1172845" algn="l"/>
              </a:tabLst>
            </a:pPr>
            <a:r>
              <a:rPr sz="2400" b="1" dirty="0">
                <a:solidFill>
                  <a:srgbClr val="FFFFFF"/>
                </a:solidFill>
                <a:latin typeface="微软雅黑"/>
                <a:cs typeface="微软雅黑"/>
              </a:rPr>
              <a:t>2	</a:t>
            </a:r>
            <a:endParaRPr sz="2400">
              <a:latin typeface="微软雅黑"/>
              <a:cs typeface="微软雅黑"/>
            </a:endParaRPr>
          </a:p>
        </p:txBody>
      </p:sp>
      <p:sp>
        <p:nvSpPr>
          <p:cNvPr id="12" name="object 12"/>
          <p:cNvSpPr/>
          <p:nvPr/>
        </p:nvSpPr>
        <p:spPr>
          <a:xfrm>
            <a:off x="0" y="2281999"/>
            <a:ext cx="3500183" cy="3915955"/>
          </a:xfrm>
          <a:prstGeom prst="rect">
            <a:avLst/>
          </a:prstGeom>
          <a:blipFill>
            <a:blip r:embed="rId4" cstate="print"/>
            <a:stretch>
              <a:fillRect/>
            </a:stretch>
          </a:blipFill>
        </p:spPr>
        <p:txBody>
          <a:bodyPr wrap="square" lIns="0" tIns="0" rIns="0" bIns="0" rtlCol="0"/>
          <a:lstStyle/>
          <a:p>
            <a:endParaRPr/>
          </a:p>
        </p:txBody>
      </p:sp>
      <p:sp>
        <p:nvSpPr>
          <p:cNvPr id="13" name="object 13"/>
          <p:cNvSpPr/>
          <p:nvPr/>
        </p:nvSpPr>
        <p:spPr>
          <a:xfrm>
            <a:off x="503542" y="3054489"/>
            <a:ext cx="2269794" cy="2348229"/>
          </a:xfrm>
          <a:prstGeom prst="rect">
            <a:avLst/>
          </a:prstGeom>
          <a:blipFill>
            <a:blip r:embed="rId5" cstate="print"/>
            <a:stretch>
              <a:fillRect/>
            </a:stretch>
          </a:blipFill>
        </p:spPr>
        <p:txBody>
          <a:bodyPr wrap="square" lIns="0" tIns="0" rIns="0" bIns="0" rtlCol="0"/>
          <a:lstStyle/>
          <a:p>
            <a:endParaRPr/>
          </a:p>
        </p:txBody>
      </p:sp>
      <p:sp>
        <p:nvSpPr>
          <p:cNvPr id="14" name="object 14"/>
          <p:cNvSpPr txBox="1"/>
          <p:nvPr/>
        </p:nvSpPr>
        <p:spPr>
          <a:xfrm>
            <a:off x="1203693" y="3810533"/>
            <a:ext cx="124460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责任落实</a:t>
            </a:r>
            <a:endParaRPr sz="2400">
              <a:latin typeface="微软雅黑"/>
              <a:cs typeface="微软雅黑"/>
            </a:endParaRPr>
          </a:p>
        </p:txBody>
      </p:sp>
      <p:sp>
        <p:nvSpPr>
          <p:cNvPr id="15" name="object 15"/>
          <p:cNvSpPr/>
          <p:nvPr/>
        </p:nvSpPr>
        <p:spPr>
          <a:xfrm>
            <a:off x="3677856" y="5741339"/>
            <a:ext cx="1477010" cy="0"/>
          </a:xfrm>
          <a:custGeom>
            <a:avLst/>
            <a:gdLst/>
            <a:ahLst/>
            <a:cxnLst/>
            <a:rect l="l" t="t" r="r" b="b"/>
            <a:pathLst>
              <a:path w="1477010">
                <a:moveTo>
                  <a:pt x="0" y="0"/>
                </a:moveTo>
                <a:lnTo>
                  <a:pt x="1477010" y="0"/>
                </a:lnTo>
              </a:path>
            </a:pathLst>
          </a:custGeom>
          <a:ln w="12700">
            <a:solidFill>
              <a:srgbClr val="9DA8B0"/>
            </a:solidFill>
          </a:ln>
        </p:spPr>
        <p:txBody>
          <a:bodyPr wrap="square" lIns="0" tIns="0" rIns="0" bIns="0" rtlCol="0"/>
          <a:lstStyle/>
          <a:p>
            <a:endParaRPr/>
          </a:p>
        </p:txBody>
      </p:sp>
      <p:sp>
        <p:nvSpPr>
          <p:cNvPr id="16" name="object 16"/>
          <p:cNvSpPr/>
          <p:nvPr/>
        </p:nvSpPr>
        <p:spPr>
          <a:xfrm>
            <a:off x="2829788" y="5348185"/>
            <a:ext cx="911999" cy="926427"/>
          </a:xfrm>
          <a:prstGeom prst="rect">
            <a:avLst/>
          </a:prstGeom>
          <a:blipFill>
            <a:blip r:embed="rId6" cstate="print"/>
            <a:stretch>
              <a:fillRect/>
            </a:stretch>
          </a:blipFill>
        </p:spPr>
        <p:txBody>
          <a:bodyPr wrap="square" lIns="0" tIns="0" rIns="0" bIns="0" rtlCol="0"/>
          <a:lstStyle/>
          <a:p>
            <a:endParaRPr/>
          </a:p>
        </p:txBody>
      </p:sp>
      <p:sp>
        <p:nvSpPr>
          <p:cNvPr id="17" name="object 17"/>
          <p:cNvSpPr txBox="1"/>
          <p:nvPr/>
        </p:nvSpPr>
        <p:spPr>
          <a:xfrm>
            <a:off x="3268675" y="5505437"/>
            <a:ext cx="213995"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FFFFFF"/>
                </a:solidFill>
                <a:latin typeface="微软雅黑"/>
                <a:cs typeface="微软雅黑"/>
              </a:rPr>
              <a:t>3</a:t>
            </a:r>
            <a:endParaRPr sz="2400">
              <a:latin typeface="微软雅黑"/>
              <a:cs typeface="微软雅黑"/>
            </a:endParaRPr>
          </a:p>
        </p:txBody>
      </p:sp>
      <p:sp>
        <p:nvSpPr>
          <p:cNvPr id="18" name="object 18"/>
          <p:cNvSpPr txBox="1"/>
          <p:nvPr/>
        </p:nvSpPr>
        <p:spPr>
          <a:xfrm>
            <a:off x="1331049" y="1381036"/>
            <a:ext cx="368363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一、责任落实</a:t>
            </a:r>
            <a:r>
              <a:rPr sz="2000" b="1" dirty="0">
                <a:solidFill>
                  <a:srgbClr val="C00000"/>
                </a:solidFill>
                <a:latin typeface="Times New Roman"/>
                <a:cs typeface="Times New Roman"/>
              </a:rPr>
              <a:t>——</a:t>
            </a:r>
            <a:r>
              <a:rPr sz="2000" b="1" dirty="0">
                <a:solidFill>
                  <a:srgbClr val="C00000"/>
                </a:solidFill>
                <a:latin typeface="微软雅黑"/>
                <a:cs typeface="微软雅黑"/>
              </a:rPr>
              <a:t>宏观内</a:t>
            </a:r>
            <a:r>
              <a:rPr sz="2000" b="1" spc="5" dirty="0">
                <a:solidFill>
                  <a:srgbClr val="C00000"/>
                </a:solidFill>
                <a:latin typeface="微软雅黑"/>
                <a:cs typeface="微软雅黑"/>
              </a:rPr>
              <a:t>容</a:t>
            </a:r>
            <a:endParaRPr sz="2000">
              <a:latin typeface="微软雅黑"/>
              <a:cs typeface="微软雅黑"/>
            </a:endParaRPr>
          </a:p>
        </p:txBody>
      </p:sp>
      <p:sp>
        <p:nvSpPr>
          <p:cNvPr id="19" name="object 19"/>
          <p:cNvSpPr txBox="1"/>
          <p:nvPr/>
        </p:nvSpPr>
        <p:spPr>
          <a:xfrm>
            <a:off x="3927221" y="1477130"/>
            <a:ext cx="5978779" cy="382156"/>
          </a:xfrm>
          <a:prstGeom prst="rect">
            <a:avLst/>
          </a:prstGeom>
        </p:spPr>
        <p:txBody>
          <a:bodyPr vert="horz" wrap="square" lIns="0" tIns="12700" rIns="0" bIns="0" rtlCol="0">
            <a:spAutoFit/>
          </a:bodyPr>
          <a:lstStyle/>
          <a:p>
            <a:pPr marL="1360170">
              <a:lnSpc>
                <a:spcPct val="100000"/>
              </a:lnSpc>
              <a:spcBef>
                <a:spcPts val="100"/>
              </a:spcBef>
            </a:pPr>
            <a:r>
              <a:rPr sz="2400" b="1" dirty="0">
                <a:solidFill>
                  <a:srgbClr val="1F487C"/>
                </a:solidFill>
                <a:latin typeface="微软雅黑" panose="020B0503020204020204" pitchFamily="34" charset="-122"/>
                <a:ea typeface="微软雅黑" panose="020B0503020204020204" pitchFamily="34" charset="-122"/>
                <a:cs typeface="微软雅黑"/>
              </a:rPr>
              <a:t>（</a:t>
            </a:r>
            <a:r>
              <a:rPr lang="en-US" altLang="zh-CN" sz="2400" b="1" dirty="0">
                <a:solidFill>
                  <a:srgbClr val="1F487C"/>
                </a:solidFill>
                <a:latin typeface="微软雅黑" panose="020B0503020204020204" pitchFamily="34" charset="-122"/>
                <a:ea typeface="微软雅黑" panose="020B0503020204020204" pitchFamily="34" charset="-122"/>
                <a:cs typeface="微软雅黑"/>
              </a:rPr>
              <a:t>3</a:t>
            </a:r>
            <a:r>
              <a:rPr sz="2400" b="1" dirty="0">
                <a:solidFill>
                  <a:srgbClr val="1F487C"/>
                </a:solidFill>
                <a:latin typeface="微软雅黑" panose="020B0503020204020204" pitchFamily="34" charset="-122"/>
                <a:ea typeface="微软雅黑" panose="020B0503020204020204" pitchFamily="34" charset="-122"/>
                <a:cs typeface="微软雅黑"/>
              </a:rPr>
              <a:t>）驻村</a:t>
            </a:r>
            <a:r>
              <a:rPr lang="zh-CN" altLang="en-US" sz="2400" b="1" dirty="0">
                <a:solidFill>
                  <a:srgbClr val="1F487C"/>
                </a:solidFill>
                <a:latin typeface="微软雅黑" panose="020B0503020204020204" pitchFamily="34" charset="-122"/>
                <a:ea typeface="微软雅黑" panose="020B0503020204020204" pitchFamily="34" charset="-122"/>
                <a:cs typeface="微软雅黑"/>
              </a:rPr>
              <a:t>帮扶责任</a:t>
            </a:r>
            <a:endParaRPr lang="zh-CN" altLang="en-US" sz="2400" dirty="0">
              <a:latin typeface="微软雅黑" panose="020B0503020204020204" pitchFamily="34" charset="-122"/>
              <a:ea typeface="微软雅黑" panose="020B0503020204020204" pitchFamily="34" charset="-122"/>
              <a:cs typeface="微软雅黑"/>
            </a:endParaRPr>
          </a:p>
        </p:txBody>
      </p:sp>
      <p:sp>
        <p:nvSpPr>
          <p:cNvPr id="20" name="object 20"/>
          <p:cNvSpPr txBox="1"/>
          <p:nvPr/>
        </p:nvSpPr>
        <p:spPr>
          <a:xfrm>
            <a:off x="5209540" y="2504440"/>
            <a:ext cx="6697980" cy="1710055"/>
          </a:xfrm>
          <a:prstGeom prst="rect">
            <a:avLst/>
          </a:prstGeom>
        </p:spPr>
        <p:txBody>
          <a:bodyPr vert="horz" wrap="square" lIns="0" tIns="12700" rIns="0" bIns="0" rtlCol="0">
            <a:spAutoFit/>
          </a:bodyPr>
          <a:lstStyle/>
          <a:p>
            <a:pPr marL="12700" marR="5080" indent="475615" algn="just">
              <a:lnSpc>
                <a:spcPct val="150000"/>
              </a:lnSpc>
              <a:spcBef>
                <a:spcPts val="100"/>
              </a:spcBef>
            </a:pPr>
            <a:r>
              <a:rPr sz="1800" b="1" spc="5" dirty="0">
                <a:solidFill>
                  <a:srgbClr val="FF0000"/>
                </a:solidFill>
                <a:latin typeface="微软雅黑"/>
                <a:cs typeface="微软雅黑"/>
              </a:rPr>
              <a:t>区县出台驻村帮扶相关配套文</a:t>
            </a:r>
            <a:r>
              <a:rPr sz="1800" b="1" spc="10" dirty="0">
                <a:solidFill>
                  <a:srgbClr val="FF0000"/>
                </a:solidFill>
                <a:latin typeface="微软雅黑"/>
                <a:cs typeface="微软雅黑"/>
              </a:rPr>
              <a:t>件情况；脱贫村、易地扶贫搬</a:t>
            </a:r>
            <a:r>
              <a:rPr sz="1800" b="1" dirty="0">
                <a:solidFill>
                  <a:srgbClr val="FF0000"/>
                </a:solidFill>
                <a:latin typeface="微软雅黑"/>
                <a:cs typeface="微软雅黑"/>
              </a:rPr>
              <a:t>迁 </a:t>
            </a:r>
            <a:r>
              <a:rPr sz="1800" b="1" spc="10" dirty="0">
                <a:solidFill>
                  <a:srgbClr val="FF0000"/>
                </a:solidFill>
                <a:latin typeface="微软雅黑"/>
                <a:cs typeface="微软雅黑"/>
              </a:rPr>
              <a:t>安置村（社区）全覆盖；驻村干部管</a:t>
            </a:r>
            <a:r>
              <a:rPr sz="1800" b="1" spc="15" dirty="0">
                <a:solidFill>
                  <a:srgbClr val="FF0000"/>
                </a:solidFill>
                <a:latin typeface="微软雅黑"/>
                <a:cs typeface="微软雅黑"/>
              </a:rPr>
              <a:t>理、考核、激励、召回、培</a:t>
            </a:r>
            <a:r>
              <a:rPr sz="1800" b="1" dirty="0">
                <a:solidFill>
                  <a:srgbClr val="FF0000"/>
                </a:solidFill>
                <a:latin typeface="微软雅黑"/>
                <a:cs typeface="微软雅黑"/>
              </a:rPr>
              <a:t>训 等制度建设和落实情况。</a:t>
            </a:r>
            <a:endParaRPr sz="1800">
              <a:latin typeface="微软雅黑"/>
              <a:cs typeface="微软雅黑"/>
            </a:endParaRPr>
          </a:p>
          <a:p>
            <a:pPr marL="315595" indent="-286385" algn="just">
              <a:lnSpc>
                <a:spcPct val="100000"/>
              </a:lnSpc>
              <a:spcBef>
                <a:spcPts val="1385"/>
              </a:spcBef>
              <a:buFont typeface="Wingdings"/>
              <a:buChar char=""/>
              <a:tabLst>
                <a:tab pos="315595" algn="l"/>
              </a:tabLst>
            </a:pPr>
            <a:r>
              <a:rPr sz="1800" b="1" dirty="0">
                <a:solidFill>
                  <a:srgbClr val="1F487C"/>
                </a:solidFill>
                <a:latin typeface="微软雅黑"/>
                <a:cs typeface="微软雅黑"/>
              </a:rPr>
              <a:t>派出单位责任落实情况。</a:t>
            </a:r>
            <a:endParaRPr sz="1800">
              <a:latin typeface="微软雅黑"/>
              <a:cs typeface="微软雅黑"/>
            </a:endParaRPr>
          </a:p>
        </p:txBody>
      </p:sp>
      <p:sp>
        <p:nvSpPr>
          <p:cNvPr id="21" name="object 21"/>
          <p:cNvSpPr txBox="1"/>
          <p:nvPr/>
        </p:nvSpPr>
        <p:spPr>
          <a:xfrm>
            <a:off x="5226684" y="4341495"/>
            <a:ext cx="6698615" cy="848360"/>
          </a:xfrm>
          <a:prstGeom prst="rect">
            <a:avLst/>
          </a:prstGeom>
        </p:spPr>
        <p:txBody>
          <a:bodyPr vert="horz" wrap="square" lIns="0" tIns="12700" rIns="0" bIns="0" rtlCol="0">
            <a:spAutoFit/>
          </a:bodyPr>
          <a:lstStyle/>
          <a:p>
            <a:pPr marL="12700" marR="5080" indent="501015">
              <a:lnSpc>
                <a:spcPct val="150000"/>
              </a:lnSpc>
              <a:spcBef>
                <a:spcPts val="100"/>
              </a:spcBef>
            </a:pPr>
            <a:r>
              <a:rPr sz="1800" b="1" dirty="0">
                <a:solidFill>
                  <a:srgbClr val="FF0000"/>
                </a:solidFill>
                <a:latin typeface="微软雅黑"/>
                <a:cs typeface="微软雅黑"/>
              </a:rPr>
              <a:t>派出单位按要求选派驻村干部情况、听取驻村工作汇报情况； 行业部门党委负责同志按要求到村调研指导、推进工作情况</a:t>
            </a:r>
            <a:endParaRPr sz="1800">
              <a:latin typeface="微软雅黑"/>
              <a:cs typeface="微软雅黑"/>
            </a:endParaRPr>
          </a:p>
        </p:txBody>
      </p:sp>
      <p:sp>
        <p:nvSpPr>
          <p:cNvPr id="22" name="object 22"/>
          <p:cNvSpPr txBox="1"/>
          <p:nvPr/>
        </p:nvSpPr>
        <p:spPr>
          <a:xfrm>
            <a:off x="5233670" y="5629909"/>
            <a:ext cx="6483350" cy="299720"/>
          </a:xfrm>
          <a:prstGeom prst="rect">
            <a:avLst/>
          </a:prstGeom>
        </p:spPr>
        <p:txBody>
          <a:bodyPr vert="horz" wrap="square" lIns="0" tIns="12700" rIns="0" bIns="0" rtlCol="0">
            <a:spAutoFit/>
          </a:bodyPr>
          <a:lstStyle/>
          <a:p>
            <a:pPr marL="298450" indent="-285750">
              <a:lnSpc>
                <a:spcPct val="100000"/>
              </a:lnSpc>
              <a:spcBef>
                <a:spcPts val="100"/>
              </a:spcBef>
              <a:buFont typeface="Wingdings"/>
              <a:buChar char=""/>
              <a:tabLst>
                <a:tab pos="298450" algn="l"/>
              </a:tabLst>
            </a:pPr>
            <a:r>
              <a:rPr sz="1800" b="1" dirty="0">
                <a:solidFill>
                  <a:srgbClr val="1F487C"/>
                </a:solidFill>
                <a:latin typeface="微软雅黑"/>
                <a:cs typeface="微软雅黑"/>
              </a:rPr>
              <a:t>落实巩固拓展脱贫攻坚成果情况。</a:t>
            </a:r>
            <a:r>
              <a:rPr sz="1800" b="1" dirty="0">
                <a:solidFill>
                  <a:srgbClr val="FF0000"/>
                </a:solidFill>
                <a:latin typeface="微软雅黑"/>
                <a:cs typeface="微软雅黑"/>
              </a:rPr>
              <a:t>村情、民情、社情、政策。</a:t>
            </a:r>
            <a:endParaRPr sz="1800" dirty="0">
              <a:latin typeface="微软雅黑"/>
              <a:cs typeface="微软雅黑"/>
            </a:endParaRPr>
          </a:p>
        </p:txBody>
      </p:sp>
      <p:sp>
        <p:nvSpPr>
          <p:cNvPr id="24" name="object 19">
            <a:extLst>
              <a:ext uri="{FF2B5EF4-FFF2-40B4-BE49-F238E27FC236}">
                <a16:creationId xmlns:a16="http://schemas.microsoft.com/office/drawing/2014/main" id="{B5172B1D-703B-430D-B4A1-0915A522DC65}"/>
              </a:ext>
            </a:extLst>
          </p:cNvPr>
          <p:cNvSpPr txBox="1"/>
          <p:nvPr/>
        </p:nvSpPr>
        <p:spPr>
          <a:xfrm>
            <a:off x="5486400" y="2043309"/>
            <a:ext cx="3999865" cy="379399"/>
          </a:xfrm>
          <a:prstGeom prst="rect">
            <a:avLst/>
          </a:prstGeom>
        </p:spPr>
        <p:txBody>
          <a:bodyPr vert="horz" wrap="square" lIns="0" tIns="12700" rIns="0" bIns="0" rtlCol="0">
            <a:spAutoFit/>
          </a:bodyPr>
          <a:lstStyle/>
          <a:p>
            <a:pPr marL="298450" indent="-285750">
              <a:lnSpc>
                <a:spcPct val="150000"/>
              </a:lnSpc>
              <a:spcBef>
                <a:spcPts val="1920"/>
              </a:spcBef>
              <a:buFont typeface="Wingdings"/>
              <a:buChar char=""/>
              <a:tabLst>
                <a:tab pos="298450" algn="l"/>
              </a:tabLst>
            </a:pPr>
            <a:r>
              <a:rPr sz="1800" b="1" dirty="0" err="1">
                <a:solidFill>
                  <a:srgbClr val="1F487C"/>
                </a:solidFill>
                <a:latin typeface="微软雅黑"/>
                <a:cs typeface="微软雅黑"/>
              </a:rPr>
              <a:t>驻村工作队选派和管理情况</a:t>
            </a:r>
            <a:r>
              <a:rPr sz="1800" b="1" dirty="0">
                <a:solidFill>
                  <a:srgbClr val="1F487C"/>
                </a:solidFill>
                <a:latin typeface="微软雅黑"/>
                <a:cs typeface="微软雅黑"/>
              </a:rPr>
              <a:t>。</a:t>
            </a:r>
            <a:endParaRPr sz="1800" dirty="0">
              <a:latin typeface="微软雅黑"/>
              <a:cs typeface="微软雅黑"/>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p:nvPr/>
        </p:nvSpPr>
        <p:spPr>
          <a:xfrm>
            <a:off x="9526523" y="77724"/>
            <a:ext cx="2404102" cy="737053"/>
          </a:xfrm>
          <a:prstGeom prst="rect">
            <a:avLst/>
          </a:prstGeom>
          <a:blipFill>
            <a:blip r:embed="rId2" cstate="print"/>
            <a:stretch>
              <a:fillRect/>
            </a:stretch>
          </a:blipFill>
        </p:spPr>
        <p:txBody>
          <a:bodyPr wrap="square" lIns="0" tIns="0" rIns="0" bIns="0" rtlCol="0"/>
          <a:lstStyle/>
          <a:p>
            <a:endParaRPr/>
          </a:p>
        </p:txBody>
      </p:sp>
      <p:sp>
        <p:nvSpPr>
          <p:cNvPr id="7" name="object 7"/>
          <p:cNvSpPr txBox="1"/>
          <p:nvPr/>
        </p:nvSpPr>
        <p:spPr>
          <a:xfrm>
            <a:off x="1836292" y="2993415"/>
            <a:ext cx="2654935" cy="331470"/>
          </a:xfrm>
          <a:prstGeom prst="rect">
            <a:avLst/>
          </a:prstGeom>
        </p:spPr>
        <p:txBody>
          <a:bodyPr vert="horz" wrap="square" lIns="0" tIns="13335" rIns="0" bIns="0" rtlCol="0">
            <a:spAutoFit/>
          </a:bodyPr>
          <a:lstStyle/>
          <a:p>
            <a:pPr marL="355600" indent="-342900">
              <a:lnSpc>
                <a:spcPct val="100000"/>
              </a:lnSpc>
              <a:spcBef>
                <a:spcPts val="105"/>
              </a:spcBef>
              <a:buFont typeface="Wingdings"/>
              <a:buChar char=""/>
              <a:tabLst>
                <a:tab pos="355600" algn="l"/>
              </a:tabLst>
            </a:pPr>
            <a:r>
              <a:rPr sz="2000" b="1" dirty="0">
                <a:solidFill>
                  <a:srgbClr val="404040"/>
                </a:solidFill>
                <a:latin typeface="微软雅黑"/>
                <a:cs typeface="微软雅黑"/>
              </a:rPr>
              <a:t>驻村工作队选派情</a:t>
            </a:r>
            <a:r>
              <a:rPr sz="2000" b="1" spc="5" dirty="0">
                <a:solidFill>
                  <a:srgbClr val="404040"/>
                </a:solidFill>
                <a:latin typeface="微软雅黑"/>
                <a:cs typeface="微软雅黑"/>
              </a:rPr>
              <a:t>况</a:t>
            </a:r>
            <a:endParaRPr sz="2000">
              <a:latin typeface="微软雅黑"/>
              <a:cs typeface="微软雅黑"/>
            </a:endParaRPr>
          </a:p>
        </p:txBody>
      </p:sp>
      <p:sp>
        <p:nvSpPr>
          <p:cNvPr id="8" name="object 8"/>
          <p:cNvSpPr txBox="1"/>
          <p:nvPr/>
        </p:nvSpPr>
        <p:spPr>
          <a:xfrm>
            <a:off x="1836292" y="3641115"/>
            <a:ext cx="2654935" cy="331470"/>
          </a:xfrm>
          <a:prstGeom prst="rect">
            <a:avLst/>
          </a:prstGeom>
        </p:spPr>
        <p:txBody>
          <a:bodyPr vert="horz" wrap="square" lIns="0" tIns="13335" rIns="0" bIns="0" rtlCol="0">
            <a:spAutoFit/>
          </a:bodyPr>
          <a:lstStyle/>
          <a:p>
            <a:pPr marL="355600" indent="-342900">
              <a:lnSpc>
                <a:spcPct val="100000"/>
              </a:lnSpc>
              <a:spcBef>
                <a:spcPts val="105"/>
              </a:spcBef>
              <a:buFont typeface="Wingdings"/>
              <a:buChar char=""/>
              <a:tabLst>
                <a:tab pos="355600" algn="l"/>
              </a:tabLst>
            </a:pPr>
            <a:r>
              <a:rPr sz="2000" b="1" dirty="0">
                <a:solidFill>
                  <a:srgbClr val="404040"/>
                </a:solidFill>
                <a:latin typeface="微软雅黑"/>
                <a:cs typeface="微软雅黑"/>
              </a:rPr>
              <a:t>驻村工作队轮换情</a:t>
            </a:r>
            <a:r>
              <a:rPr sz="2000" b="1" spc="5" dirty="0">
                <a:solidFill>
                  <a:srgbClr val="404040"/>
                </a:solidFill>
                <a:latin typeface="微软雅黑"/>
                <a:cs typeface="微软雅黑"/>
              </a:rPr>
              <a:t>况</a:t>
            </a:r>
            <a:endParaRPr sz="2000">
              <a:latin typeface="微软雅黑"/>
              <a:cs typeface="微软雅黑"/>
            </a:endParaRPr>
          </a:p>
        </p:txBody>
      </p:sp>
      <p:sp>
        <p:nvSpPr>
          <p:cNvPr id="9" name="object 9"/>
          <p:cNvSpPr txBox="1"/>
          <p:nvPr/>
        </p:nvSpPr>
        <p:spPr>
          <a:xfrm>
            <a:off x="1836292" y="4288815"/>
            <a:ext cx="2654935" cy="331470"/>
          </a:xfrm>
          <a:prstGeom prst="rect">
            <a:avLst/>
          </a:prstGeom>
        </p:spPr>
        <p:txBody>
          <a:bodyPr vert="horz" wrap="square" lIns="0" tIns="13335" rIns="0" bIns="0" rtlCol="0">
            <a:spAutoFit/>
          </a:bodyPr>
          <a:lstStyle/>
          <a:p>
            <a:pPr marL="355600" indent="-342900">
              <a:lnSpc>
                <a:spcPct val="100000"/>
              </a:lnSpc>
              <a:spcBef>
                <a:spcPts val="105"/>
              </a:spcBef>
              <a:buFont typeface="Wingdings"/>
              <a:buChar char=""/>
              <a:tabLst>
                <a:tab pos="355600" algn="l"/>
              </a:tabLst>
            </a:pPr>
            <a:r>
              <a:rPr sz="2000" b="1" dirty="0">
                <a:solidFill>
                  <a:srgbClr val="404040"/>
                </a:solidFill>
                <a:latin typeface="微软雅黑"/>
                <a:cs typeface="微软雅黑"/>
              </a:rPr>
              <a:t>驻村工作队人选情</a:t>
            </a:r>
            <a:r>
              <a:rPr sz="2000" b="1" spc="5" dirty="0">
                <a:solidFill>
                  <a:srgbClr val="404040"/>
                </a:solidFill>
                <a:latin typeface="微软雅黑"/>
                <a:cs typeface="微软雅黑"/>
              </a:rPr>
              <a:t>况</a:t>
            </a:r>
            <a:endParaRPr sz="2000">
              <a:latin typeface="微软雅黑"/>
              <a:cs typeface="微软雅黑"/>
            </a:endParaRPr>
          </a:p>
        </p:txBody>
      </p:sp>
      <p:sp>
        <p:nvSpPr>
          <p:cNvPr id="10" name="object 10"/>
          <p:cNvSpPr/>
          <p:nvPr/>
        </p:nvSpPr>
        <p:spPr>
          <a:xfrm>
            <a:off x="4088891" y="2118360"/>
            <a:ext cx="4699000" cy="609600"/>
          </a:xfrm>
          <a:custGeom>
            <a:avLst/>
            <a:gdLst/>
            <a:ahLst/>
            <a:cxnLst/>
            <a:rect l="l" t="t" r="r" b="b"/>
            <a:pathLst>
              <a:path w="4699000" h="609600">
                <a:moveTo>
                  <a:pt x="0" y="0"/>
                </a:moveTo>
                <a:lnTo>
                  <a:pt x="4698492" y="0"/>
                </a:lnTo>
                <a:lnTo>
                  <a:pt x="4698492" y="609600"/>
                </a:lnTo>
                <a:lnTo>
                  <a:pt x="0" y="609600"/>
                </a:lnTo>
                <a:lnTo>
                  <a:pt x="0" y="0"/>
                </a:lnTo>
                <a:close/>
              </a:path>
            </a:pathLst>
          </a:custGeom>
          <a:solidFill>
            <a:srgbClr val="1F487C"/>
          </a:solidFill>
        </p:spPr>
        <p:txBody>
          <a:bodyPr wrap="square" lIns="0" tIns="0" rIns="0" bIns="0" rtlCol="0"/>
          <a:lstStyle/>
          <a:p>
            <a:endParaRPr/>
          </a:p>
        </p:txBody>
      </p:sp>
      <p:sp>
        <p:nvSpPr>
          <p:cNvPr id="11" name="object 11"/>
          <p:cNvSpPr txBox="1"/>
          <p:nvPr/>
        </p:nvSpPr>
        <p:spPr>
          <a:xfrm>
            <a:off x="4088891" y="2173579"/>
            <a:ext cx="4699000" cy="451484"/>
          </a:xfrm>
          <a:prstGeom prst="rect">
            <a:avLst/>
          </a:prstGeom>
        </p:spPr>
        <p:txBody>
          <a:bodyPr vert="horz" wrap="square" lIns="0" tIns="12065" rIns="0" bIns="0" rtlCol="0">
            <a:spAutoFit/>
          </a:bodyPr>
          <a:lstStyle/>
          <a:p>
            <a:pPr marR="6985" algn="ctr">
              <a:lnSpc>
                <a:spcPct val="100000"/>
              </a:lnSpc>
              <a:spcBef>
                <a:spcPts val="95"/>
              </a:spcBef>
            </a:pPr>
            <a:r>
              <a:rPr sz="2800" b="1" spc="100" dirty="0">
                <a:solidFill>
                  <a:srgbClr val="FFFFFF"/>
                </a:solidFill>
                <a:latin typeface="微软雅黑"/>
                <a:cs typeface="微软雅黑"/>
              </a:rPr>
              <a:t>重要指</a:t>
            </a:r>
            <a:r>
              <a:rPr sz="2800" b="1" spc="-5" dirty="0">
                <a:solidFill>
                  <a:srgbClr val="FFFFFF"/>
                </a:solidFill>
                <a:latin typeface="微软雅黑"/>
                <a:cs typeface="微软雅黑"/>
              </a:rPr>
              <a:t>标</a:t>
            </a:r>
            <a:endParaRPr sz="2800">
              <a:latin typeface="微软雅黑"/>
              <a:cs typeface="微软雅黑"/>
            </a:endParaRPr>
          </a:p>
        </p:txBody>
      </p:sp>
      <p:sp>
        <p:nvSpPr>
          <p:cNvPr id="12" name="object 12"/>
          <p:cNvSpPr/>
          <p:nvPr/>
        </p:nvSpPr>
        <p:spPr>
          <a:xfrm>
            <a:off x="1005522" y="2413876"/>
            <a:ext cx="10255250" cy="2430145"/>
          </a:xfrm>
          <a:custGeom>
            <a:avLst/>
            <a:gdLst/>
            <a:ahLst/>
            <a:cxnLst/>
            <a:rect l="l" t="t" r="r" b="b"/>
            <a:pathLst>
              <a:path w="10255250" h="2430145">
                <a:moveTo>
                  <a:pt x="3082912" y="31750"/>
                </a:moveTo>
                <a:lnTo>
                  <a:pt x="3006712" y="31750"/>
                </a:lnTo>
                <a:lnTo>
                  <a:pt x="3006712" y="12700"/>
                </a:lnTo>
                <a:lnTo>
                  <a:pt x="3082912" y="12700"/>
                </a:lnTo>
                <a:lnTo>
                  <a:pt x="3082912" y="31750"/>
                </a:lnTo>
                <a:close/>
              </a:path>
              <a:path w="10255250" h="2430145">
                <a:moveTo>
                  <a:pt x="2949562" y="31750"/>
                </a:moveTo>
                <a:lnTo>
                  <a:pt x="2873362" y="31750"/>
                </a:lnTo>
                <a:lnTo>
                  <a:pt x="2873362" y="12700"/>
                </a:lnTo>
                <a:lnTo>
                  <a:pt x="2949562" y="12700"/>
                </a:lnTo>
                <a:lnTo>
                  <a:pt x="2949562" y="31750"/>
                </a:lnTo>
                <a:close/>
              </a:path>
              <a:path w="10255250" h="2430145">
                <a:moveTo>
                  <a:pt x="2816212" y="31750"/>
                </a:moveTo>
                <a:lnTo>
                  <a:pt x="2740012" y="31750"/>
                </a:lnTo>
                <a:lnTo>
                  <a:pt x="2740012" y="12700"/>
                </a:lnTo>
                <a:lnTo>
                  <a:pt x="2816212" y="12700"/>
                </a:lnTo>
                <a:lnTo>
                  <a:pt x="2816212" y="31750"/>
                </a:lnTo>
                <a:close/>
              </a:path>
              <a:path w="10255250" h="2430145">
                <a:moveTo>
                  <a:pt x="2682862" y="31750"/>
                </a:moveTo>
                <a:lnTo>
                  <a:pt x="2606662" y="31750"/>
                </a:lnTo>
                <a:lnTo>
                  <a:pt x="2606662" y="12700"/>
                </a:lnTo>
                <a:lnTo>
                  <a:pt x="2682862" y="12700"/>
                </a:lnTo>
                <a:lnTo>
                  <a:pt x="2682862" y="31750"/>
                </a:lnTo>
                <a:close/>
              </a:path>
              <a:path w="10255250" h="2430145">
                <a:moveTo>
                  <a:pt x="2549512" y="31750"/>
                </a:moveTo>
                <a:lnTo>
                  <a:pt x="2473312" y="31750"/>
                </a:lnTo>
                <a:lnTo>
                  <a:pt x="2473312" y="12700"/>
                </a:lnTo>
                <a:lnTo>
                  <a:pt x="2549512" y="12700"/>
                </a:lnTo>
                <a:lnTo>
                  <a:pt x="2549512" y="31750"/>
                </a:lnTo>
                <a:close/>
              </a:path>
              <a:path w="10255250" h="2430145">
                <a:moveTo>
                  <a:pt x="2416162" y="31750"/>
                </a:moveTo>
                <a:lnTo>
                  <a:pt x="2339962" y="31750"/>
                </a:lnTo>
                <a:lnTo>
                  <a:pt x="2339962" y="12700"/>
                </a:lnTo>
                <a:lnTo>
                  <a:pt x="2416162" y="12700"/>
                </a:lnTo>
                <a:lnTo>
                  <a:pt x="2416162" y="31750"/>
                </a:lnTo>
                <a:close/>
              </a:path>
              <a:path w="10255250" h="2430145">
                <a:moveTo>
                  <a:pt x="2282812" y="31750"/>
                </a:moveTo>
                <a:lnTo>
                  <a:pt x="2206612" y="31750"/>
                </a:lnTo>
                <a:lnTo>
                  <a:pt x="2206612" y="12700"/>
                </a:lnTo>
                <a:lnTo>
                  <a:pt x="2282812" y="12700"/>
                </a:lnTo>
                <a:lnTo>
                  <a:pt x="2282812" y="31750"/>
                </a:lnTo>
                <a:close/>
              </a:path>
              <a:path w="10255250" h="2430145">
                <a:moveTo>
                  <a:pt x="2149462" y="31750"/>
                </a:moveTo>
                <a:lnTo>
                  <a:pt x="2073262" y="31750"/>
                </a:lnTo>
                <a:lnTo>
                  <a:pt x="2073262" y="12700"/>
                </a:lnTo>
                <a:lnTo>
                  <a:pt x="2149462" y="12700"/>
                </a:lnTo>
                <a:lnTo>
                  <a:pt x="2149462" y="31750"/>
                </a:lnTo>
                <a:close/>
              </a:path>
              <a:path w="10255250" h="2430145">
                <a:moveTo>
                  <a:pt x="2016112" y="31750"/>
                </a:moveTo>
                <a:lnTo>
                  <a:pt x="1939912" y="31750"/>
                </a:lnTo>
                <a:lnTo>
                  <a:pt x="1939912" y="12700"/>
                </a:lnTo>
                <a:lnTo>
                  <a:pt x="2016112" y="12700"/>
                </a:lnTo>
                <a:lnTo>
                  <a:pt x="2016112" y="31750"/>
                </a:lnTo>
                <a:close/>
              </a:path>
              <a:path w="10255250" h="2430145">
                <a:moveTo>
                  <a:pt x="1882762" y="31750"/>
                </a:moveTo>
                <a:lnTo>
                  <a:pt x="1806562" y="31750"/>
                </a:lnTo>
                <a:lnTo>
                  <a:pt x="1806562" y="12700"/>
                </a:lnTo>
                <a:lnTo>
                  <a:pt x="1882762" y="12700"/>
                </a:lnTo>
                <a:lnTo>
                  <a:pt x="1882762" y="31750"/>
                </a:lnTo>
                <a:close/>
              </a:path>
              <a:path w="10255250" h="2430145">
                <a:moveTo>
                  <a:pt x="1749412" y="31750"/>
                </a:moveTo>
                <a:lnTo>
                  <a:pt x="1673212" y="31750"/>
                </a:lnTo>
                <a:lnTo>
                  <a:pt x="1673212" y="12700"/>
                </a:lnTo>
                <a:lnTo>
                  <a:pt x="1749412" y="12700"/>
                </a:lnTo>
                <a:lnTo>
                  <a:pt x="1749412" y="31750"/>
                </a:lnTo>
                <a:close/>
              </a:path>
              <a:path w="10255250" h="2430145">
                <a:moveTo>
                  <a:pt x="1616062" y="31750"/>
                </a:moveTo>
                <a:lnTo>
                  <a:pt x="1539862" y="31750"/>
                </a:lnTo>
                <a:lnTo>
                  <a:pt x="1539862" y="12700"/>
                </a:lnTo>
                <a:lnTo>
                  <a:pt x="1616062" y="12700"/>
                </a:lnTo>
                <a:lnTo>
                  <a:pt x="1616062" y="31750"/>
                </a:lnTo>
                <a:close/>
              </a:path>
              <a:path w="10255250" h="2430145">
                <a:moveTo>
                  <a:pt x="1482712" y="31750"/>
                </a:moveTo>
                <a:lnTo>
                  <a:pt x="1406512" y="31750"/>
                </a:lnTo>
                <a:lnTo>
                  <a:pt x="1406512" y="12700"/>
                </a:lnTo>
                <a:lnTo>
                  <a:pt x="1482712" y="12700"/>
                </a:lnTo>
                <a:lnTo>
                  <a:pt x="1482712" y="31750"/>
                </a:lnTo>
                <a:close/>
              </a:path>
              <a:path w="10255250" h="2430145">
                <a:moveTo>
                  <a:pt x="1349362" y="31750"/>
                </a:moveTo>
                <a:lnTo>
                  <a:pt x="1273162" y="31750"/>
                </a:lnTo>
                <a:lnTo>
                  <a:pt x="1273162" y="12700"/>
                </a:lnTo>
                <a:lnTo>
                  <a:pt x="1349362" y="12700"/>
                </a:lnTo>
                <a:lnTo>
                  <a:pt x="1349362" y="31750"/>
                </a:lnTo>
                <a:close/>
              </a:path>
              <a:path w="10255250" h="2430145">
                <a:moveTo>
                  <a:pt x="1216012" y="31750"/>
                </a:moveTo>
                <a:lnTo>
                  <a:pt x="1139812" y="31750"/>
                </a:lnTo>
                <a:lnTo>
                  <a:pt x="1139812" y="12700"/>
                </a:lnTo>
                <a:lnTo>
                  <a:pt x="1216012" y="12700"/>
                </a:lnTo>
                <a:lnTo>
                  <a:pt x="1216012" y="31750"/>
                </a:lnTo>
                <a:close/>
              </a:path>
              <a:path w="10255250" h="2430145">
                <a:moveTo>
                  <a:pt x="1082662" y="31750"/>
                </a:moveTo>
                <a:lnTo>
                  <a:pt x="1006462" y="31750"/>
                </a:lnTo>
                <a:lnTo>
                  <a:pt x="1006462" y="12700"/>
                </a:lnTo>
                <a:lnTo>
                  <a:pt x="1082662" y="12700"/>
                </a:lnTo>
                <a:lnTo>
                  <a:pt x="1082662" y="31750"/>
                </a:lnTo>
                <a:close/>
              </a:path>
              <a:path w="10255250" h="2430145">
                <a:moveTo>
                  <a:pt x="949312" y="31750"/>
                </a:moveTo>
                <a:lnTo>
                  <a:pt x="873112" y="31750"/>
                </a:lnTo>
                <a:lnTo>
                  <a:pt x="873112" y="12700"/>
                </a:lnTo>
                <a:lnTo>
                  <a:pt x="949312" y="12700"/>
                </a:lnTo>
                <a:lnTo>
                  <a:pt x="949312" y="31750"/>
                </a:lnTo>
                <a:close/>
              </a:path>
              <a:path w="10255250" h="2430145">
                <a:moveTo>
                  <a:pt x="815962" y="31750"/>
                </a:moveTo>
                <a:lnTo>
                  <a:pt x="739762" y="31750"/>
                </a:lnTo>
                <a:lnTo>
                  <a:pt x="739762" y="12700"/>
                </a:lnTo>
                <a:lnTo>
                  <a:pt x="815962" y="12700"/>
                </a:lnTo>
                <a:lnTo>
                  <a:pt x="815962" y="31750"/>
                </a:lnTo>
                <a:close/>
              </a:path>
              <a:path w="10255250" h="2430145">
                <a:moveTo>
                  <a:pt x="682612" y="31750"/>
                </a:moveTo>
                <a:lnTo>
                  <a:pt x="606412" y="31750"/>
                </a:lnTo>
                <a:lnTo>
                  <a:pt x="606412" y="12700"/>
                </a:lnTo>
                <a:lnTo>
                  <a:pt x="682612" y="12700"/>
                </a:lnTo>
                <a:lnTo>
                  <a:pt x="682612" y="31750"/>
                </a:lnTo>
                <a:close/>
              </a:path>
              <a:path w="10255250" h="2430145">
                <a:moveTo>
                  <a:pt x="549262" y="31750"/>
                </a:moveTo>
                <a:lnTo>
                  <a:pt x="473062" y="31750"/>
                </a:lnTo>
                <a:lnTo>
                  <a:pt x="473062" y="12700"/>
                </a:lnTo>
                <a:lnTo>
                  <a:pt x="549262" y="12700"/>
                </a:lnTo>
                <a:lnTo>
                  <a:pt x="549262" y="31750"/>
                </a:lnTo>
                <a:close/>
              </a:path>
              <a:path w="10255250" h="2430145">
                <a:moveTo>
                  <a:pt x="415912" y="31750"/>
                </a:moveTo>
                <a:lnTo>
                  <a:pt x="339712" y="31750"/>
                </a:lnTo>
                <a:lnTo>
                  <a:pt x="339712" y="12700"/>
                </a:lnTo>
                <a:lnTo>
                  <a:pt x="415912" y="12700"/>
                </a:lnTo>
                <a:lnTo>
                  <a:pt x="415912" y="31750"/>
                </a:lnTo>
                <a:close/>
              </a:path>
              <a:path w="10255250" h="2430145">
                <a:moveTo>
                  <a:pt x="282562" y="31750"/>
                </a:moveTo>
                <a:lnTo>
                  <a:pt x="206362" y="31750"/>
                </a:lnTo>
                <a:lnTo>
                  <a:pt x="206362" y="12700"/>
                </a:lnTo>
                <a:lnTo>
                  <a:pt x="282562" y="12700"/>
                </a:lnTo>
                <a:lnTo>
                  <a:pt x="282562" y="31750"/>
                </a:lnTo>
                <a:close/>
              </a:path>
              <a:path w="10255250" h="2430145">
                <a:moveTo>
                  <a:pt x="149212" y="31750"/>
                </a:moveTo>
                <a:lnTo>
                  <a:pt x="73012" y="31750"/>
                </a:lnTo>
                <a:lnTo>
                  <a:pt x="73012" y="12700"/>
                </a:lnTo>
                <a:lnTo>
                  <a:pt x="149212" y="12700"/>
                </a:lnTo>
                <a:lnTo>
                  <a:pt x="149212" y="31750"/>
                </a:lnTo>
                <a:close/>
              </a:path>
              <a:path w="10255250" h="2430145">
                <a:moveTo>
                  <a:pt x="19050" y="92087"/>
                </a:moveTo>
                <a:lnTo>
                  <a:pt x="0" y="92087"/>
                </a:lnTo>
                <a:lnTo>
                  <a:pt x="0" y="12700"/>
                </a:lnTo>
                <a:lnTo>
                  <a:pt x="15862" y="12700"/>
                </a:lnTo>
                <a:lnTo>
                  <a:pt x="15862" y="25412"/>
                </a:lnTo>
                <a:lnTo>
                  <a:pt x="9525" y="31750"/>
                </a:lnTo>
                <a:lnTo>
                  <a:pt x="19050" y="31750"/>
                </a:lnTo>
                <a:lnTo>
                  <a:pt x="19050" y="92087"/>
                </a:lnTo>
                <a:close/>
              </a:path>
              <a:path w="10255250" h="2430145">
                <a:moveTo>
                  <a:pt x="19050" y="31750"/>
                </a:moveTo>
                <a:lnTo>
                  <a:pt x="15862" y="31750"/>
                </a:lnTo>
                <a:lnTo>
                  <a:pt x="15862" y="25412"/>
                </a:lnTo>
                <a:lnTo>
                  <a:pt x="19050" y="22225"/>
                </a:lnTo>
                <a:lnTo>
                  <a:pt x="19050" y="31750"/>
                </a:lnTo>
                <a:close/>
              </a:path>
              <a:path w="10255250" h="2430145">
                <a:moveTo>
                  <a:pt x="15862" y="31750"/>
                </a:moveTo>
                <a:lnTo>
                  <a:pt x="9525" y="31750"/>
                </a:lnTo>
                <a:lnTo>
                  <a:pt x="15862" y="25412"/>
                </a:lnTo>
                <a:lnTo>
                  <a:pt x="15862" y="31750"/>
                </a:lnTo>
                <a:close/>
              </a:path>
              <a:path w="10255250" h="2430145">
                <a:moveTo>
                  <a:pt x="19050" y="225437"/>
                </a:moveTo>
                <a:lnTo>
                  <a:pt x="0" y="225437"/>
                </a:lnTo>
                <a:lnTo>
                  <a:pt x="0" y="149237"/>
                </a:lnTo>
                <a:lnTo>
                  <a:pt x="19050" y="149237"/>
                </a:lnTo>
                <a:lnTo>
                  <a:pt x="19050" y="225437"/>
                </a:lnTo>
                <a:close/>
              </a:path>
              <a:path w="10255250" h="2430145">
                <a:moveTo>
                  <a:pt x="19050" y="358787"/>
                </a:moveTo>
                <a:lnTo>
                  <a:pt x="0" y="358787"/>
                </a:lnTo>
                <a:lnTo>
                  <a:pt x="0" y="282587"/>
                </a:lnTo>
                <a:lnTo>
                  <a:pt x="19050" y="282587"/>
                </a:lnTo>
                <a:lnTo>
                  <a:pt x="19050" y="358787"/>
                </a:lnTo>
                <a:close/>
              </a:path>
              <a:path w="10255250" h="2430145">
                <a:moveTo>
                  <a:pt x="19050" y="492137"/>
                </a:moveTo>
                <a:lnTo>
                  <a:pt x="0" y="492137"/>
                </a:lnTo>
                <a:lnTo>
                  <a:pt x="0" y="415937"/>
                </a:lnTo>
                <a:lnTo>
                  <a:pt x="19050" y="415937"/>
                </a:lnTo>
                <a:lnTo>
                  <a:pt x="19050" y="492137"/>
                </a:lnTo>
                <a:close/>
              </a:path>
              <a:path w="10255250" h="2430145">
                <a:moveTo>
                  <a:pt x="19050" y="625487"/>
                </a:moveTo>
                <a:lnTo>
                  <a:pt x="0" y="625487"/>
                </a:lnTo>
                <a:lnTo>
                  <a:pt x="0" y="549287"/>
                </a:lnTo>
                <a:lnTo>
                  <a:pt x="19050" y="549287"/>
                </a:lnTo>
                <a:lnTo>
                  <a:pt x="19050" y="625487"/>
                </a:lnTo>
                <a:close/>
              </a:path>
              <a:path w="10255250" h="2430145">
                <a:moveTo>
                  <a:pt x="19050" y="758837"/>
                </a:moveTo>
                <a:lnTo>
                  <a:pt x="0" y="758837"/>
                </a:lnTo>
                <a:lnTo>
                  <a:pt x="0" y="682637"/>
                </a:lnTo>
                <a:lnTo>
                  <a:pt x="19050" y="682637"/>
                </a:lnTo>
                <a:lnTo>
                  <a:pt x="19050" y="758837"/>
                </a:lnTo>
                <a:close/>
              </a:path>
              <a:path w="10255250" h="2430145">
                <a:moveTo>
                  <a:pt x="19050" y="892187"/>
                </a:moveTo>
                <a:lnTo>
                  <a:pt x="0" y="892187"/>
                </a:lnTo>
                <a:lnTo>
                  <a:pt x="0" y="815987"/>
                </a:lnTo>
                <a:lnTo>
                  <a:pt x="19050" y="815987"/>
                </a:lnTo>
                <a:lnTo>
                  <a:pt x="19050" y="892187"/>
                </a:lnTo>
                <a:close/>
              </a:path>
              <a:path w="10255250" h="2430145">
                <a:moveTo>
                  <a:pt x="19050" y="1025537"/>
                </a:moveTo>
                <a:lnTo>
                  <a:pt x="0" y="1025537"/>
                </a:lnTo>
                <a:lnTo>
                  <a:pt x="0" y="949337"/>
                </a:lnTo>
                <a:lnTo>
                  <a:pt x="19050" y="949337"/>
                </a:lnTo>
                <a:lnTo>
                  <a:pt x="19050" y="1025537"/>
                </a:lnTo>
                <a:close/>
              </a:path>
              <a:path w="10255250" h="2430145">
                <a:moveTo>
                  <a:pt x="19050" y="1158887"/>
                </a:moveTo>
                <a:lnTo>
                  <a:pt x="0" y="1158887"/>
                </a:lnTo>
                <a:lnTo>
                  <a:pt x="0" y="1082687"/>
                </a:lnTo>
                <a:lnTo>
                  <a:pt x="19050" y="1082687"/>
                </a:lnTo>
                <a:lnTo>
                  <a:pt x="19050" y="1158887"/>
                </a:lnTo>
                <a:close/>
              </a:path>
              <a:path w="10255250" h="2430145">
                <a:moveTo>
                  <a:pt x="19050" y="1292237"/>
                </a:moveTo>
                <a:lnTo>
                  <a:pt x="0" y="1292237"/>
                </a:lnTo>
                <a:lnTo>
                  <a:pt x="0" y="1216037"/>
                </a:lnTo>
                <a:lnTo>
                  <a:pt x="19050" y="1216037"/>
                </a:lnTo>
                <a:lnTo>
                  <a:pt x="19050" y="1292237"/>
                </a:lnTo>
                <a:close/>
              </a:path>
              <a:path w="10255250" h="2430145">
                <a:moveTo>
                  <a:pt x="19050" y="1425587"/>
                </a:moveTo>
                <a:lnTo>
                  <a:pt x="0" y="1425587"/>
                </a:lnTo>
                <a:lnTo>
                  <a:pt x="0" y="1349387"/>
                </a:lnTo>
                <a:lnTo>
                  <a:pt x="19050" y="1349387"/>
                </a:lnTo>
                <a:lnTo>
                  <a:pt x="19050" y="1425587"/>
                </a:lnTo>
                <a:close/>
              </a:path>
              <a:path w="10255250" h="2430145">
                <a:moveTo>
                  <a:pt x="19050" y="1558937"/>
                </a:moveTo>
                <a:lnTo>
                  <a:pt x="0" y="1558937"/>
                </a:lnTo>
                <a:lnTo>
                  <a:pt x="0" y="1482737"/>
                </a:lnTo>
                <a:lnTo>
                  <a:pt x="19050" y="1482737"/>
                </a:lnTo>
                <a:lnTo>
                  <a:pt x="19050" y="1558937"/>
                </a:lnTo>
                <a:close/>
              </a:path>
              <a:path w="10255250" h="2430145">
                <a:moveTo>
                  <a:pt x="19050" y="1692287"/>
                </a:moveTo>
                <a:lnTo>
                  <a:pt x="0" y="1692287"/>
                </a:lnTo>
                <a:lnTo>
                  <a:pt x="0" y="1616087"/>
                </a:lnTo>
                <a:lnTo>
                  <a:pt x="19050" y="1616087"/>
                </a:lnTo>
                <a:lnTo>
                  <a:pt x="19050" y="1692287"/>
                </a:lnTo>
                <a:close/>
              </a:path>
              <a:path w="10255250" h="2430145">
                <a:moveTo>
                  <a:pt x="19050" y="1825637"/>
                </a:moveTo>
                <a:lnTo>
                  <a:pt x="0" y="1825637"/>
                </a:lnTo>
                <a:lnTo>
                  <a:pt x="0" y="1749437"/>
                </a:lnTo>
                <a:lnTo>
                  <a:pt x="19050" y="1749437"/>
                </a:lnTo>
                <a:lnTo>
                  <a:pt x="19050" y="1825637"/>
                </a:lnTo>
                <a:close/>
              </a:path>
              <a:path w="10255250" h="2430145">
                <a:moveTo>
                  <a:pt x="19050" y="1958987"/>
                </a:moveTo>
                <a:lnTo>
                  <a:pt x="0" y="1958987"/>
                </a:lnTo>
                <a:lnTo>
                  <a:pt x="0" y="1882787"/>
                </a:lnTo>
                <a:lnTo>
                  <a:pt x="19050" y="1882787"/>
                </a:lnTo>
                <a:lnTo>
                  <a:pt x="19050" y="1958987"/>
                </a:lnTo>
                <a:close/>
              </a:path>
              <a:path w="10255250" h="2430145">
                <a:moveTo>
                  <a:pt x="19050" y="2092337"/>
                </a:moveTo>
                <a:lnTo>
                  <a:pt x="0" y="2092337"/>
                </a:lnTo>
                <a:lnTo>
                  <a:pt x="0" y="2016137"/>
                </a:lnTo>
                <a:lnTo>
                  <a:pt x="19050" y="2016137"/>
                </a:lnTo>
                <a:lnTo>
                  <a:pt x="19050" y="2092337"/>
                </a:lnTo>
                <a:close/>
              </a:path>
              <a:path w="10255250" h="2430145">
                <a:moveTo>
                  <a:pt x="19050" y="2225687"/>
                </a:moveTo>
                <a:lnTo>
                  <a:pt x="0" y="2225687"/>
                </a:lnTo>
                <a:lnTo>
                  <a:pt x="0" y="2149487"/>
                </a:lnTo>
                <a:lnTo>
                  <a:pt x="19050" y="2149487"/>
                </a:lnTo>
                <a:lnTo>
                  <a:pt x="19050" y="2225687"/>
                </a:lnTo>
                <a:close/>
              </a:path>
              <a:path w="10255250" h="2430145">
                <a:moveTo>
                  <a:pt x="19050" y="2359037"/>
                </a:moveTo>
                <a:lnTo>
                  <a:pt x="0" y="2359037"/>
                </a:lnTo>
                <a:lnTo>
                  <a:pt x="0" y="2282837"/>
                </a:lnTo>
                <a:lnTo>
                  <a:pt x="19050" y="2282837"/>
                </a:lnTo>
                <a:lnTo>
                  <a:pt x="19050" y="2359037"/>
                </a:lnTo>
                <a:close/>
              </a:path>
              <a:path w="10255250" h="2430145">
                <a:moveTo>
                  <a:pt x="19050" y="2420442"/>
                </a:moveTo>
                <a:lnTo>
                  <a:pt x="9525" y="2410917"/>
                </a:lnTo>
                <a:lnTo>
                  <a:pt x="19050" y="2410917"/>
                </a:lnTo>
                <a:lnTo>
                  <a:pt x="19050" y="2420442"/>
                </a:lnTo>
                <a:close/>
              </a:path>
              <a:path w="10255250" h="2430145">
                <a:moveTo>
                  <a:pt x="81470" y="2420442"/>
                </a:moveTo>
                <a:lnTo>
                  <a:pt x="19050" y="2420442"/>
                </a:lnTo>
                <a:lnTo>
                  <a:pt x="19050" y="2410917"/>
                </a:lnTo>
                <a:lnTo>
                  <a:pt x="81470" y="2410917"/>
                </a:lnTo>
                <a:lnTo>
                  <a:pt x="81470" y="2420442"/>
                </a:lnTo>
                <a:close/>
              </a:path>
              <a:path w="10255250" h="2430145">
                <a:moveTo>
                  <a:pt x="81470" y="2429967"/>
                </a:moveTo>
                <a:lnTo>
                  <a:pt x="0" y="2429967"/>
                </a:lnTo>
                <a:lnTo>
                  <a:pt x="0" y="2416187"/>
                </a:lnTo>
                <a:lnTo>
                  <a:pt x="14795" y="2416187"/>
                </a:lnTo>
                <a:lnTo>
                  <a:pt x="19050" y="2420442"/>
                </a:lnTo>
                <a:lnTo>
                  <a:pt x="81470" y="2420442"/>
                </a:lnTo>
                <a:lnTo>
                  <a:pt x="81470" y="2429967"/>
                </a:lnTo>
                <a:close/>
              </a:path>
              <a:path w="10255250" h="2430145">
                <a:moveTo>
                  <a:pt x="214820" y="2429967"/>
                </a:moveTo>
                <a:lnTo>
                  <a:pt x="138620" y="2429967"/>
                </a:lnTo>
                <a:lnTo>
                  <a:pt x="138620" y="2410917"/>
                </a:lnTo>
                <a:lnTo>
                  <a:pt x="214820" y="2410917"/>
                </a:lnTo>
                <a:lnTo>
                  <a:pt x="214820" y="2429967"/>
                </a:lnTo>
                <a:close/>
              </a:path>
              <a:path w="10255250" h="2430145">
                <a:moveTo>
                  <a:pt x="348170" y="2429967"/>
                </a:moveTo>
                <a:lnTo>
                  <a:pt x="271970" y="2429967"/>
                </a:lnTo>
                <a:lnTo>
                  <a:pt x="271970" y="2410917"/>
                </a:lnTo>
                <a:lnTo>
                  <a:pt x="348170" y="2410917"/>
                </a:lnTo>
                <a:lnTo>
                  <a:pt x="348170" y="2429967"/>
                </a:lnTo>
                <a:close/>
              </a:path>
              <a:path w="10255250" h="2430145">
                <a:moveTo>
                  <a:pt x="481520" y="2429967"/>
                </a:moveTo>
                <a:lnTo>
                  <a:pt x="405320" y="2429967"/>
                </a:lnTo>
                <a:lnTo>
                  <a:pt x="405320" y="2410917"/>
                </a:lnTo>
                <a:lnTo>
                  <a:pt x="481520" y="2410917"/>
                </a:lnTo>
                <a:lnTo>
                  <a:pt x="481520" y="2429967"/>
                </a:lnTo>
                <a:close/>
              </a:path>
              <a:path w="10255250" h="2430145">
                <a:moveTo>
                  <a:pt x="614870" y="2429967"/>
                </a:moveTo>
                <a:lnTo>
                  <a:pt x="538670" y="2429967"/>
                </a:lnTo>
                <a:lnTo>
                  <a:pt x="538670" y="2410917"/>
                </a:lnTo>
                <a:lnTo>
                  <a:pt x="614870" y="2410917"/>
                </a:lnTo>
                <a:lnTo>
                  <a:pt x="614870" y="2429967"/>
                </a:lnTo>
                <a:close/>
              </a:path>
              <a:path w="10255250" h="2430145">
                <a:moveTo>
                  <a:pt x="748220" y="2429967"/>
                </a:moveTo>
                <a:lnTo>
                  <a:pt x="672020" y="2429967"/>
                </a:lnTo>
                <a:lnTo>
                  <a:pt x="672020" y="2410917"/>
                </a:lnTo>
                <a:lnTo>
                  <a:pt x="748220" y="2410917"/>
                </a:lnTo>
                <a:lnTo>
                  <a:pt x="748220" y="2429967"/>
                </a:lnTo>
                <a:close/>
              </a:path>
              <a:path w="10255250" h="2430145">
                <a:moveTo>
                  <a:pt x="881570" y="2429967"/>
                </a:moveTo>
                <a:lnTo>
                  <a:pt x="805370" y="2429967"/>
                </a:lnTo>
                <a:lnTo>
                  <a:pt x="805370" y="2410917"/>
                </a:lnTo>
                <a:lnTo>
                  <a:pt x="881570" y="2410917"/>
                </a:lnTo>
                <a:lnTo>
                  <a:pt x="881570" y="2429967"/>
                </a:lnTo>
                <a:close/>
              </a:path>
              <a:path w="10255250" h="2430145">
                <a:moveTo>
                  <a:pt x="1014920" y="2429967"/>
                </a:moveTo>
                <a:lnTo>
                  <a:pt x="938720" y="2429967"/>
                </a:lnTo>
                <a:lnTo>
                  <a:pt x="938720" y="2410917"/>
                </a:lnTo>
                <a:lnTo>
                  <a:pt x="1014920" y="2410917"/>
                </a:lnTo>
                <a:lnTo>
                  <a:pt x="1014920" y="2429967"/>
                </a:lnTo>
                <a:close/>
              </a:path>
              <a:path w="10255250" h="2430145">
                <a:moveTo>
                  <a:pt x="1148270" y="2429967"/>
                </a:moveTo>
                <a:lnTo>
                  <a:pt x="1072070" y="2429967"/>
                </a:lnTo>
                <a:lnTo>
                  <a:pt x="1072070" y="2410917"/>
                </a:lnTo>
                <a:lnTo>
                  <a:pt x="1148270" y="2410917"/>
                </a:lnTo>
                <a:lnTo>
                  <a:pt x="1148270" y="2429967"/>
                </a:lnTo>
                <a:close/>
              </a:path>
              <a:path w="10255250" h="2430145">
                <a:moveTo>
                  <a:pt x="1281620" y="2429967"/>
                </a:moveTo>
                <a:lnTo>
                  <a:pt x="1205420" y="2429967"/>
                </a:lnTo>
                <a:lnTo>
                  <a:pt x="1205420" y="2410917"/>
                </a:lnTo>
                <a:lnTo>
                  <a:pt x="1281620" y="2410917"/>
                </a:lnTo>
                <a:lnTo>
                  <a:pt x="1281620" y="2429967"/>
                </a:lnTo>
                <a:close/>
              </a:path>
              <a:path w="10255250" h="2430145">
                <a:moveTo>
                  <a:pt x="1414970" y="2429967"/>
                </a:moveTo>
                <a:lnTo>
                  <a:pt x="1338770" y="2429967"/>
                </a:lnTo>
                <a:lnTo>
                  <a:pt x="1338770" y="2410917"/>
                </a:lnTo>
                <a:lnTo>
                  <a:pt x="1414970" y="2410917"/>
                </a:lnTo>
                <a:lnTo>
                  <a:pt x="1414970" y="2429967"/>
                </a:lnTo>
                <a:close/>
              </a:path>
              <a:path w="10255250" h="2430145">
                <a:moveTo>
                  <a:pt x="1548320" y="2429967"/>
                </a:moveTo>
                <a:lnTo>
                  <a:pt x="1472120" y="2429967"/>
                </a:lnTo>
                <a:lnTo>
                  <a:pt x="1472120" y="2410917"/>
                </a:lnTo>
                <a:lnTo>
                  <a:pt x="1548320" y="2410917"/>
                </a:lnTo>
                <a:lnTo>
                  <a:pt x="1548320" y="2429967"/>
                </a:lnTo>
                <a:close/>
              </a:path>
              <a:path w="10255250" h="2430145">
                <a:moveTo>
                  <a:pt x="1681670" y="2429967"/>
                </a:moveTo>
                <a:lnTo>
                  <a:pt x="1605470" y="2429967"/>
                </a:lnTo>
                <a:lnTo>
                  <a:pt x="1605470" y="2410917"/>
                </a:lnTo>
                <a:lnTo>
                  <a:pt x="1681670" y="2410917"/>
                </a:lnTo>
                <a:lnTo>
                  <a:pt x="1681670" y="2429967"/>
                </a:lnTo>
                <a:close/>
              </a:path>
              <a:path w="10255250" h="2430145">
                <a:moveTo>
                  <a:pt x="1815020" y="2429967"/>
                </a:moveTo>
                <a:lnTo>
                  <a:pt x="1738820" y="2429967"/>
                </a:lnTo>
                <a:lnTo>
                  <a:pt x="1738820" y="2410917"/>
                </a:lnTo>
                <a:lnTo>
                  <a:pt x="1815020" y="2410917"/>
                </a:lnTo>
                <a:lnTo>
                  <a:pt x="1815020" y="2429967"/>
                </a:lnTo>
                <a:close/>
              </a:path>
              <a:path w="10255250" h="2430145">
                <a:moveTo>
                  <a:pt x="1948370" y="2429967"/>
                </a:moveTo>
                <a:lnTo>
                  <a:pt x="1872170" y="2429967"/>
                </a:lnTo>
                <a:lnTo>
                  <a:pt x="1872170" y="2410917"/>
                </a:lnTo>
                <a:lnTo>
                  <a:pt x="1948370" y="2410917"/>
                </a:lnTo>
                <a:lnTo>
                  <a:pt x="1948370" y="2429967"/>
                </a:lnTo>
                <a:close/>
              </a:path>
              <a:path w="10255250" h="2430145">
                <a:moveTo>
                  <a:pt x="2081720" y="2429967"/>
                </a:moveTo>
                <a:lnTo>
                  <a:pt x="2005520" y="2429967"/>
                </a:lnTo>
                <a:lnTo>
                  <a:pt x="2005520" y="2410917"/>
                </a:lnTo>
                <a:lnTo>
                  <a:pt x="2081720" y="2410917"/>
                </a:lnTo>
                <a:lnTo>
                  <a:pt x="2081720" y="2429967"/>
                </a:lnTo>
                <a:close/>
              </a:path>
              <a:path w="10255250" h="2430145">
                <a:moveTo>
                  <a:pt x="2215070" y="2429967"/>
                </a:moveTo>
                <a:lnTo>
                  <a:pt x="2138870" y="2429967"/>
                </a:lnTo>
                <a:lnTo>
                  <a:pt x="2138870" y="2410917"/>
                </a:lnTo>
                <a:lnTo>
                  <a:pt x="2215070" y="2410917"/>
                </a:lnTo>
                <a:lnTo>
                  <a:pt x="2215070" y="2429967"/>
                </a:lnTo>
                <a:close/>
              </a:path>
              <a:path w="10255250" h="2430145">
                <a:moveTo>
                  <a:pt x="2348420" y="2429967"/>
                </a:moveTo>
                <a:lnTo>
                  <a:pt x="2272220" y="2429967"/>
                </a:lnTo>
                <a:lnTo>
                  <a:pt x="2272220" y="2410917"/>
                </a:lnTo>
                <a:lnTo>
                  <a:pt x="2348420" y="2410917"/>
                </a:lnTo>
                <a:lnTo>
                  <a:pt x="2348420" y="2429967"/>
                </a:lnTo>
                <a:close/>
              </a:path>
              <a:path w="10255250" h="2430145">
                <a:moveTo>
                  <a:pt x="2481770" y="2429967"/>
                </a:moveTo>
                <a:lnTo>
                  <a:pt x="2405570" y="2429967"/>
                </a:lnTo>
                <a:lnTo>
                  <a:pt x="2405570" y="2410917"/>
                </a:lnTo>
                <a:lnTo>
                  <a:pt x="2481770" y="2410917"/>
                </a:lnTo>
                <a:lnTo>
                  <a:pt x="2481770" y="2429967"/>
                </a:lnTo>
                <a:close/>
              </a:path>
              <a:path w="10255250" h="2430145">
                <a:moveTo>
                  <a:pt x="2615120" y="2429967"/>
                </a:moveTo>
                <a:lnTo>
                  <a:pt x="2538920" y="2429967"/>
                </a:lnTo>
                <a:lnTo>
                  <a:pt x="2538920" y="2410917"/>
                </a:lnTo>
                <a:lnTo>
                  <a:pt x="2615120" y="2410917"/>
                </a:lnTo>
                <a:lnTo>
                  <a:pt x="2615120" y="2429967"/>
                </a:lnTo>
                <a:close/>
              </a:path>
              <a:path w="10255250" h="2430145">
                <a:moveTo>
                  <a:pt x="2748470" y="2429967"/>
                </a:moveTo>
                <a:lnTo>
                  <a:pt x="2672270" y="2429967"/>
                </a:lnTo>
                <a:lnTo>
                  <a:pt x="2672270" y="2410917"/>
                </a:lnTo>
                <a:lnTo>
                  <a:pt x="2748470" y="2410917"/>
                </a:lnTo>
                <a:lnTo>
                  <a:pt x="2748470" y="2429967"/>
                </a:lnTo>
                <a:close/>
              </a:path>
              <a:path w="10255250" h="2430145">
                <a:moveTo>
                  <a:pt x="2881820" y="2429967"/>
                </a:moveTo>
                <a:lnTo>
                  <a:pt x="2805620" y="2429967"/>
                </a:lnTo>
                <a:lnTo>
                  <a:pt x="2805620" y="2410917"/>
                </a:lnTo>
                <a:lnTo>
                  <a:pt x="2881820" y="2410917"/>
                </a:lnTo>
                <a:lnTo>
                  <a:pt x="2881820" y="2429967"/>
                </a:lnTo>
                <a:close/>
              </a:path>
              <a:path w="10255250" h="2430145">
                <a:moveTo>
                  <a:pt x="3015170" y="2429967"/>
                </a:moveTo>
                <a:lnTo>
                  <a:pt x="2938970" y="2429967"/>
                </a:lnTo>
                <a:lnTo>
                  <a:pt x="2938970" y="2410917"/>
                </a:lnTo>
                <a:lnTo>
                  <a:pt x="3015170" y="2410917"/>
                </a:lnTo>
                <a:lnTo>
                  <a:pt x="3015170" y="2429967"/>
                </a:lnTo>
                <a:close/>
              </a:path>
              <a:path w="10255250" h="2430145">
                <a:moveTo>
                  <a:pt x="3148520" y="2429967"/>
                </a:moveTo>
                <a:lnTo>
                  <a:pt x="3072320" y="2429967"/>
                </a:lnTo>
                <a:lnTo>
                  <a:pt x="3072320" y="2410917"/>
                </a:lnTo>
                <a:lnTo>
                  <a:pt x="3148520" y="2410917"/>
                </a:lnTo>
                <a:lnTo>
                  <a:pt x="3148520" y="2429967"/>
                </a:lnTo>
                <a:close/>
              </a:path>
              <a:path w="10255250" h="2430145">
                <a:moveTo>
                  <a:pt x="3281870" y="2429967"/>
                </a:moveTo>
                <a:lnTo>
                  <a:pt x="3205670" y="2429967"/>
                </a:lnTo>
                <a:lnTo>
                  <a:pt x="3205670" y="2410917"/>
                </a:lnTo>
                <a:lnTo>
                  <a:pt x="3281870" y="2410917"/>
                </a:lnTo>
                <a:lnTo>
                  <a:pt x="3281870" y="2429967"/>
                </a:lnTo>
                <a:close/>
              </a:path>
              <a:path w="10255250" h="2430145">
                <a:moveTo>
                  <a:pt x="3415220" y="2429967"/>
                </a:moveTo>
                <a:lnTo>
                  <a:pt x="3339020" y="2429967"/>
                </a:lnTo>
                <a:lnTo>
                  <a:pt x="3339020" y="2410917"/>
                </a:lnTo>
                <a:lnTo>
                  <a:pt x="3415220" y="2410917"/>
                </a:lnTo>
                <a:lnTo>
                  <a:pt x="3415220" y="2429967"/>
                </a:lnTo>
                <a:close/>
              </a:path>
              <a:path w="10255250" h="2430145">
                <a:moveTo>
                  <a:pt x="3548570" y="2429967"/>
                </a:moveTo>
                <a:lnTo>
                  <a:pt x="3472370" y="2429967"/>
                </a:lnTo>
                <a:lnTo>
                  <a:pt x="3472370" y="2410917"/>
                </a:lnTo>
                <a:lnTo>
                  <a:pt x="3548570" y="2410917"/>
                </a:lnTo>
                <a:lnTo>
                  <a:pt x="3548570" y="2429967"/>
                </a:lnTo>
                <a:close/>
              </a:path>
              <a:path w="10255250" h="2430145">
                <a:moveTo>
                  <a:pt x="3681920" y="2429967"/>
                </a:moveTo>
                <a:lnTo>
                  <a:pt x="3605720" y="2429967"/>
                </a:lnTo>
                <a:lnTo>
                  <a:pt x="3605720" y="2410917"/>
                </a:lnTo>
                <a:lnTo>
                  <a:pt x="3681920" y="2410917"/>
                </a:lnTo>
                <a:lnTo>
                  <a:pt x="3681920" y="2429967"/>
                </a:lnTo>
                <a:close/>
              </a:path>
              <a:path w="10255250" h="2430145">
                <a:moveTo>
                  <a:pt x="3815270" y="2429967"/>
                </a:moveTo>
                <a:lnTo>
                  <a:pt x="3739070" y="2429967"/>
                </a:lnTo>
                <a:lnTo>
                  <a:pt x="3739070" y="2410917"/>
                </a:lnTo>
                <a:lnTo>
                  <a:pt x="3815270" y="2410917"/>
                </a:lnTo>
                <a:lnTo>
                  <a:pt x="3815270" y="2429967"/>
                </a:lnTo>
                <a:close/>
              </a:path>
              <a:path w="10255250" h="2430145">
                <a:moveTo>
                  <a:pt x="3948620" y="2429967"/>
                </a:moveTo>
                <a:lnTo>
                  <a:pt x="3872420" y="2429967"/>
                </a:lnTo>
                <a:lnTo>
                  <a:pt x="3872420" y="2410917"/>
                </a:lnTo>
                <a:lnTo>
                  <a:pt x="3948620" y="2410917"/>
                </a:lnTo>
                <a:lnTo>
                  <a:pt x="3948620" y="2429967"/>
                </a:lnTo>
                <a:close/>
              </a:path>
              <a:path w="10255250" h="2430145">
                <a:moveTo>
                  <a:pt x="4081970" y="2429967"/>
                </a:moveTo>
                <a:lnTo>
                  <a:pt x="4005770" y="2429967"/>
                </a:lnTo>
                <a:lnTo>
                  <a:pt x="4005770" y="2410917"/>
                </a:lnTo>
                <a:lnTo>
                  <a:pt x="4081970" y="2410917"/>
                </a:lnTo>
                <a:lnTo>
                  <a:pt x="4081970" y="2429967"/>
                </a:lnTo>
                <a:close/>
              </a:path>
              <a:path w="10255250" h="2430145">
                <a:moveTo>
                  <a:pt x="4215320" y="2429967"/>
                </a:moveTo>
                <a:lnTo>
                  <a:pt x="4139120" y="2429967"/>
                </a:lnTo>
                <a:lnTo>
                  <a:pt x="4139120" y="2410917"/>
                </a:lnTo>
                <a:lnTo>
                  <a:pt x="4215320" y="2410917"/>
                </a:lnTo>
                <a:lnTo>
                  <a:pt x="4215320" y="2429967"/>
                </a:lnTo>
                <a:close/>
              </a:path>
              <a:path w="10255250" h="2430145">
                <a:moveTo>
                  <a:pt x="4348670" y="2429967"/>
                </a:moveTo>
                <a:lnTo>
                  <a:pt x="4272470" y="2429967"/>
                </a:lnTo>
                <a:lnTo>
                  <a:pt x="4272470" y="2410917"/>
                </a:lnTo>
                <a:lnTo>
                  <a:pt x="4348670" y="2410917"/>
                </a:lnTo>
                <a:lnTo>
                  <a:pt x="4348670" y="2429967"/>
                </a:lnTo>
                <a:close/>
              </a:path>
              <a:path w="10255250" h="2430145">
                <a:moveTo>
                  <a:pt x="4482020" y="2429967"/>
                </a:moveTo>
                <a:lnTo>
                  <a:pt x="4405820" y="2429967"/>
                </a:lnTo>
                <a:lnTo>
                  <a:pt x="4405820" y="2410917"/>
                </a:lnTo>
                <a:lnTo>
                  <a:pt x="4482020" y="2410917"/>
                </a:lnTo>
                <a:lnTo>
                  <a:pt x="4482020" y="2429967"/>
                </a:lnTo>
                <a:close/>
              </a:path>
              <a:path w="10255250" h="2430145">
                <a:moveTo>
                  <a:pt x="4615370" y="2429967"/>
                </a:moveTo>
                <a:lnTo>
                  <a:pt x="4539170" y="2429967"/>
                </a:lnTo>
                <a:lnTo>
                  <a:pt x="4539170" y="2410917"/>
                </a:lnTo>
                <a:lnTo>
                  <a:pt x="4615370" y="2410917"/>
                </a:lnTo>
                <a:lnTo>
                  <a:pt x="4615370" y="2429967"/>
                </a:lnTo>
                <a:close/>
              </a:path>
              <a:path w="10255250" h="2430145">
                <a:moveTo>
                  <a:pt x="4748720" y="2429967"/>
                </a:moveTo>
                <a:lnTo>
                  <a:pt x="4672520" y="2429967"/>
                </a:lnTo>
                <a:lnTo>
                  <a:pt x="4672520" y="2410917"/>
                </a:lnTo>
                <a:lnTo>
                  <a:pt x="4748720" y="2410917"/>
                </a:lnTo>
                <a:lnTo>
                  <a:pt x="4748720" y="2429967"/>
                </a:lnTo>
                <a:close/>
              </a:path>
              <a:path w="10255250" h="2430145">
                <a:moveTo>
                  <a:pt x="4882070" y="2429967"/>
                </a:moveTo>
                <a:lnTo>
                  <a:pt x="4805870" y="2429967"/>
                </a:lnTo>
                <a:lnTo>
                  <a:pt x="4805870" y="2410917"/>
                </a:lnTo>
                <a:lnTo>
                  <a:pt x="4882070" y="2410917"/>
                </a:lnTo>
                <a:lnTo>
                  <a:pt x="4882070" y="2429967"/>
                </a:lnTo>
                <a:close/>
              </a:path>
              <a:path w="10255250" h="2430145">
                <a:moveTo>
                  <a:pt x="5015420" y="2429967"/>
                </a:moveTo>
                <a:lnTo>
                  <a:pt x="4939220" y="2429967"/>
                </a:lnTo>
                <a:lnTo>
                  <a:pt x="4939220" y="2410917"/>
                </a:lnTo>
                <a:lnTo>
                  <a:pt x="5015420" y="2410917"/>
                </a:lnTo>
                <a:lnTo>
                  <a:pt x="5015420" y="2429967"/>
                </a:lnTo>
                <a:close/>
              </a:path>
              <a:path w="10255250" h="2430145">
                <a:moveTo>
                  <a:pt x="5148770" y="2429967"/>
                </a:moveTo>
                <a:lnTo>
                  <a:pt x="5072570" y="2429967"/>
                </a:lnTo>
                <a:lnTo>
                  <a:pt x="5072570" y="2410917"/>
                </a:lnTo>
                <a:lnTo>
                  <a:pt x="5148770" y="2410917"/>
                </a:lnTo>
                <a:lnTo>
                  <a:pt x="5148770" y="2429967"/>
                </a:lnTo>
                <a:close/>
              </a:path>
              <a:path w="10255250" h="2430145">
                <a:moveTo>
                  <a:pt x="5282120" y="2429967"/>
                </a:moveTo>
                <a:lnTo>
                  <a:pt x="5205920" y="2429967"/>
                </a:lnTo>
                <a:lnTo>
                  <a:pt x="5205920" y="2410917"/>
                </a:lnTo>
                <a:lnTo>
                  <a:pt x="5282120" y="2410917"/>
                </a:lnTo>
                <a:lnTo>
                  <a:pt x="5282120" y="2429967"/>
                </a:lnTo>
                <a:close/>
              </a:path>
              <a:path w="10255250" h="2430145">
                <a:moveTo>
                  <a:pt x="5415470" y="2429967"/>
                </a:moveTo>
                <a:lnTo>
                  <a:pt x="5339270" y="2429967"/>
                </a:lnTo>
                <a:lnTo>
                  <a:pt x="5339270" y="2410917"/>
                </a:lnTo>
                <a:lnTo>
                  <a:pt x="5415470" y="2410917"/>
                </a:lnTo>
                <a:lnTo>
                  <a:pt x="5415470" y="2429967"/>
                </a:lnTo>
                <a:close/>
              </a:path>
              <a:path w="10255250" h="2430145">
                <a:moveTo>
                  <a:pt x="5548820" y="2429967"/>
                </a:moveTo>
                <a:lnTo>
                  <a:pt x="5472620" y="2429967"/>
                </a:lnTo>
                <a:lnTo>
                  <a:pt x="5472620" y="2410917"/>
                </a:lnTo>
                <a:lnTo>
                  <a:pt x="5548820" y="2410917"/>
                </a:lnTo>
                <a:lnTo>
                  <a:pt x="5548820" y="2429967"/>
                </a:lnTo>
                <a:close/>
              </a:path>
              <a:path w="10255250" h="2430145">
                <a:moveTo>
                  <a:pt x="5682170" y="2429967"/>
                </a:moveTo>
                <a:lnTo>
                  <a:pt x="5605970" y="2429967"/>
                </a:lnTo>
                <a:lnTo>
                  <a:pt x="5605970" y="2410917"/>
                </a:lnTo>
                <a:lnTo>
                  <a:pt x="5682170" y="2410917"/>
                </a:lnTo>
                <a:lnTo>
                  <a:pt x="5682170" y="2429967"/>
                </a:lnTo>
                <a:close/>
              </a:path>
              <a:path w="10255250" h="2430145">
                <a:moveTo>
                  <a:pt x="5815520" y="2429967"/>
                </a:moveTo>
                <a:lnTo>
                  <a:pt x="5739320" y="2429967"/>
                </a:lnTo>
                <a:lnTo>
                  <a:pt x="5739320" y="2410917"/>
                </a:lnTo>
                <a:lnTo>
                  <a:pt x="5815520" y="2410917"/>
                </a:lnTo>
                <a:lnTo>
                  <a:pt x="5815520" y="2429967"/>
                </a:lnTo>
                <a:close/>
              </a:path>
              <a:path w="10255250" h="2430145">
                <a:moveTo>
                  <a:pt x="5948870" y="2429967"/>
                </a:moveTo>
                <a:lnTo>
                  <a:pt x="5872670" y="2429967"/>
                </a:lnTo>
                <a:lnTo>
                  <a:pt x="5872670" y="2410917"/>
                </a:lnTo>
                <a:lnTo>
                  <a:pt x="5948870" y="2410917"/>
                </a:lnTo>
                <a:lnTo>
                  <a:pt x="5948870" y="2429967"/>
                </a:lnTo>
                <a:close/>
              </a:path>
              <a:path w="10255250" h="2430145">
                <a:moveTo>
                  <a:pt x="6082220" y="2429967"/>
                </a:moveTo>
                <a:lnTo>
                  <a:pt x="6006020" y="2429967"/>
                </a:lnTo>
                <a:lnTo>
                  <a:pt x="6006020" y="2410917"/>
                </a:lnTo>
                <a:lnTo>
                  <a:pt x="6082220" y="2410917"/>
                </a:lnTo>
                <a:lnTo>
                  <a:pt x="6082220" y="2429967"/>
                </a:lnTo>
                <a:close/>
              </a:path>
              <a:path w="10255250" h="2430145">
                <a:moveTo>
                  <a:pt x="6215570" y="2429967"/>
                </a:moveTo>
                <a:lnTo>
                  <a:pt x="6139370" y="2429967"/>
                </a:lnTo>
                <a:lnTo>
                  <a:pt x="6139370" y="2410917"/>
                </a:lnTo>
                <a:lnTo>
                  <a:pt x="6215570" y="2410917"/>
                </a:lnTo>
                <a:lnTo>
                  <a:pt x="6215570" y="2429967"/>
                </a:lnTo>
                <a:close/>
              </a:path>
              <a:path w="10255250" h="2430145">
                <a:moveTo>
                  <a:pt x="6348920" y="2429967"/>
                </a:moveTo>
                <a:lnTo>
                  <a:pt x="6272720" y="2429967"/>
                </a:lnTo>
                <a:lnTo>
                  <a:pt x="6272720" y="2410917"/>
                </a:lnTo>
                <a:lnTo>
                  <a:pt x="6348920" y="2410917"/>
                </a:lnTo>
                <a:lnTo>
                  <a:pt x="6348920" y="2429967"/>
                </a:lnTo>
                <a:close/>
              </a:path>
              <a:path w="10255250" h="2430145">
                <a:moveTo>
                  <a:pt x="6482270" y="2429967"/>
                </a:moveTo>
                <a:lnTo>
                  <a:pt x="6406070" y="2429967"/>
                </a:lnTo>
                <a:lnTo>
                  <a:pt x="6406070" y="2410917"/>
                </a:lnTo>
                <a:lnTo>
                  <a:pt x="6482270" y="2410917"/>
                </a:lnTo>
                <a:lnTo>
                  <a:pt x="6482270" y="2429967"/>
                </a:lnTo>
                <a:close/>
              </a:path>
              <a:path w="10255250" h="2430145">
                <a:moveTo>
                  <a:pt x="6615620" y="2429967"/>
                </a:moveTo>
                <a:lnTo>
                  <a:pt x="6539420" y="2429967"/>
                </a:lnTo>
                <a:lnTo>
                  <a:pt x="6539420" y="2410917"/>
                </a:lnTo>
                <a:lnTo>
                  <a:pt x="6615620" y="2410917"/>
                </a:lnTo>
                <a:lnTo>
                  <a:pt x="6615620" y="2429967"/>
                </a:lnTo>
                <a:close/>
              </a:path>
              <a:path w="10255250" h="2430145">
                <a:moveTo>
                  <a:pt x="6748970" y="2429967"/>
                </a:moveTo>
                <a:lnTo>
                  <a:pt x="6672770" y="2429967"/>
                </a:lnTo>
                <a:lnTo>
                  <a:pt x="6672770" y="2410917"/>
                </a:lnTo>
                <a:lnTo>
                  <a:pt x="6748970" y="2410917"/>
                </a:lnTo>
                <a:lnTo>
                  <a:pt x="6748970" y="2429967"/>
                </a:lnTo>
                <a:close/>
              </a:path>
              <a:path w="10255250" h="2430145">
                <a:moveTo>
                  <a:pt x="6882320" y="2429967"/>
                </a:moveTo>
                <a:lnTo>
                  <a:pt x="6806120" y="2429967"/>
                </a:lnTo>
                <a:lnTo>
                  <a:pt x="6806120" y="2410917"/>
                </a:lnTo>
                <a:lnTo>
                  <a:pt x="6882320" y="2410917"/>
                </a:lnTo>
                <a:lnTo>
                  <a:pt x="6882320" y="2429967"/>
                </a:lnTo>
                <a:close/>
              </a:path>
              <a:path w="10255250" h="2430145">
                <a:moveTo>
                  <a:pt x="7015670" y="2429967"/>
                </a:moveTo>
                <a:lnTo>
                  <a:pt x="6939470" y="2429967"/>
                </a:lnTo>
                <a:lnTo>
                  <a:pt x="6939470" y="2410917"/>
                </a:lnTo>
                <a:lnTo>
                  <a:pt x="7015670" y="2410917"/>
                </a:lnTo>
                <a:lnTo>
                  <a:pt x="7015670" y="2429967"/>
                </a:lnTo>
                <a:close/>
              </a:path>
              <a:path w="10255250" h="2430145">
                <a:moveTo>
                  <a:pt x="7149020" y="2429967"/>
                </a:moveTo>
                <a:lnTo>
                  <a:pt x="7072820" y="2429967"/>
                </a:lnTo>
                <a:lnTo>
                  <a:pt x="7072820" y="2410917"/>
                </a:lnTo>
                <a:lnTo>
                  <a:pt x="7149020" y="2410917"/>
                </a:lnTo>
                <a:lnTo>
                  <a:pt x="7149020" y="2429967"/>
                </a:lnTo>
                <a:close/>
              </a:path>
              <a:path w="10255250" h="2430145">
                <a:moveTo>
                  <a:pt x="7282370" y="2429967"/>
                </a:moveTo>
                <a:lnTo>
                  <a:pt x="7206170" y="2429967"/>
                </a:lnTo>
                <a:lnTo>
                  <a:pt x="7206170" y="2410917"/>
                </a:lnTo>
                <a:lnTo>
                  <a:pt x="7282370" y="2410917"/>
                </a:lnTo>
                <a:lnTo>
                  <a:pt x="7282370" y="2429967"/>
                </a:lnTo>
                <a:close/>
              </a:path>
              <a:path w="10255250" h="2430145">
                <a:moveTo>
                  <a:pt x="7415720" y="2429967"/>
                </a:moveTo>
                <a:lnTo>
                  <a:pt x="7339520" y="2429967"/>
                </a:lnTo>
                <a:lnTo>
                  <a:pt x="7339520" y="2410917"/>
                </a:lnTo>
                <a:lnTo>
                  <a:pt x="7415720" y="2410917"/>
                </a:lnTo>
                <a:lnTo>
                  <a:pt x="7415720" y="2429967"/>
                </a:lnTo>
                <a:close/>
              </a:path>
              <a:path w="10255250" h="2430145">
                <a:moveTo>
                  <a:pt x="7549070" y="2429967"/>
                </a:moveTo>
                <a:lnTo>
                  <a:pt x="7472870" y="2429967"/>
                </a:lnTo>
                <a:lnTo>
                  <a:pt x="7472870" y="2410917"/>
                </a:lnTo>
                <a:lnTo>
                  <a:pt x="7549070" y="2410917"/>
                </a:lnTo>
                <a:lnTo>
                  <a:pt x="7549070" y="2429967"/>
                </a:lnTo>
                <a:close/>
              </a:path>
              <a:path w="10255250" h="2430145">
                <a:moveTo>
                  <a:pt x="7682420" y="2429967"/>
                </a:moveTo>
                <a:lnTo>
                  <a:pt x="7606220" y="2429967"/>
                </a:lnTo>
                <a:lnTo>
                  <a:pt x="7606220" y="2410917"/>
                </a:lnTo>
                <a:lnTo>
                  <a:pt x="7682420" y="2410917"/>
                </a:lnTo>
                <a:lnTo>
                  <a:pt x="7682420" y="2429967"/>
                </a:lnTo>
                <a:close/>
              </a:path>
              <a:path w="10255250" h="2430145">
                <a:moveTo>
                  <a:pt x="7815770" y="2429967"/>
                </a:moveTo>
                <a:lnTo>
                  <a:pt x="7739570" y="2429967"/>
                </a:lnTo>
                <a:lnTo>
                  <a:pt x="7739570" y="2410917"/>
                </a:lnTo>
                <a:lnTo>
                  <a:pt x="7815770" y="2410917"/>
                </a:lnTo>
                <a:lnTo>
                  <a:pt x="7815770" y="2429967"/>
                </a:lnTo>
                <a:close/>
              </a:path>
              <a:path w="10255250" h="2430145">
                <a:moveTo>
                  <a:pt x="7949120" y="2429967"/>
                </a:moveTo>
                <a:lnTo>
                  <a:pt x="7872920" y="2429967"/>
                </a:lnTo>
                <a:lnTo>
                  <a:pt x="7872920" y="2410917"/>
                </a:lnTo>
                <a:lnTo>
                  <a:pt x="7949120" y="2410917"/>
                </a:lnTo>
                <a:lnTo>
                  <a:pt x="7949120" y="2429967"/>
                </a:lnTo>
                <a:close/>
              </a:path>
              <a:path w="10255250" h="2430145">
                <a:moveTo>
                  <a:pt x="8082470" y="2429967"/>
                </a:moveTo>
                <a:lnTo>
                  <a:pt x="8006270" y="2429967"/>
                </a:lnTo>
                <a:lnTo>
                  <a:pt x="8006270" y="2410917"/>
                </a:lnTo>
                <a:lnTo>
                  <a:pt x="8082470" y="2410917"/>
                </a:lnTo>
                <a:lnTo>
                  <a:pt x="8082470" y="2429967"/>
                </a:lnTo>
                <a:close/>
              </a:path>
              <a:path w="10255250" h="2430145">
                <a:moveTo>
                  <a:pt x="8215820" y="2429967"/>
                </a:moveTo>
                <a:lnTo>
                  <a:pt x="8139620" y="2429967"/>
                </a:lnTo>
                <a:lnTo>
                  <a:pt x="8139620" y="2410917"/>
                </a:lnTo>
                <a:lnTo>
                  <a:pt x="8215820" y="2410917"/>
                </a:lnTo>
                <a:lnTo>
                  <a:pt x="8215820" y="2429967"/>
                </a:lnTo>
                <a:close/>
              </a:path>
              <a:path w="10255250" h="2430145">
                <a:moveTo>
                  <a:pt x="8349170" y="2429967"/>
                </a:moveTo>
                <a:lnTo>
                  <a:pt x="8272970" y="2429967"/>
                </a:lnTo>
                <a:lnTo>
                  <a:pt x="8272970" y="2410917"/>
                </a:lnTo>
                <a:lnTo>
                  <a:pt x="8349170" y="2410917"/>
                </a:lnTo>
                <a:lnTo>
                  <a:pt x="8349170" y="2429967"/>
                </a:lnTo>
                <a:close/>
              </a:path>
              <a:path w="10255250" h="2430145">
                <a:moveTo>
                  <a:pt x="8482520" y="2429967"/>
                </a:moveTo>
                <a:lnTo>
                  <a:pt x="8406320" y="2429967"/>
                </a:lnTo>
                <a:lnTo>
                  <a:pt x="8406320" y="2410917"/>
                </a:lnTo>
                <a:lnTo>
                  <a:pt x="8482520" y="2410917"/>
                </a:lnTo>
                <a:lnTo>
                  <a:pt x="8482520" y="2429967"/>
                </a:lnTo>
                <a:close/>
              </a:path>
              <a:path w="10255250" h="2430145">
                <a:moveTo>
                  <a:pt x="8615870" y="2429967"/>
                </a:moveTo>
                <a:lnTo>
                  <a:pt x="8539670" y="2429967"/>
                </a:lnTo>
                <a:lnTo>
                  <a:pt x="8539670" y="2410917"/>
                </a:lnTo>
                <a:lnTo>
                  <a:pt x="8615870" y="2410917"/>
                </a:lnTo>
                <a:lnTo>
                  <a:pt x="8615870" y="2429967"/>
                </a:lnTo>
                <a:close/>
              </a:path>
              <a:path w="10255250" h="2430145">
                <a:moveTo>
                  <a:pt x="8749220" y="2429967"/>
                </a:moveTo>
                <a:lnTo>
                  <a:pt x="8673020" y="2429967"/>
                </a:lnTo>
                <a:lnTo>
                  <a:pt x="8673020" y="2410917"/>
                </a:lnTo>
                <a:lnTo>
                  <a:pt x="8749220" y="2410917"/>
                </a:lnTo>
                <a:lnTo>
                  <a:pt x="8749220" y="2429967"/>
                </a:lnTo>
                <a:close/>
              </a:path>
              <a:path w="10255250" h="2430145">
                <a:moveTo>
                  <a:pt x="8882570" y="2429967"/>
                </a:moveTo>
                <a:lnTo>
                  <a:pt x="8806370" y="2429967"/>
                </a:lnTo>
                <a:lnTo>
                  <a:pt x="8806370" y="2410917"/>
                </a:lnTo>
                <a:lnTo>
                  <a:pt x="8882570" y="2410917"/>
                </a:lnTo>
                <a:lnTo>
                  <a:pt x="8882570" y="2429967"/>
                </a:lnTo>
                <a:close/>
              </a:path>
              <a:path w="10255250" h="2430145">
                <a:moveTo>
                  <a:pt x="9015920" y="2429967"/>
                </a:moveTo>
                <a:lnTo>
                  <a:pt x="8939720" y="2429967"/>
                </a:lnTo>
                <a:lnTo>
                  <a:pt x="8939720" y="2410917"/>
                </a:lnTo>
                <a:lnTo>
                  <a:pt x="9015920" y="2410917"/>
                </a:lnTo>
                <a:lnTo>
                  <a:pt x="9015920" y="2429967"/>
                </a:lnTo>
                <a:close/>
              </a:path>
              <a:path w="10255250" h="2430145">
                <a:moveTo>
                  <a:pt x="9149270" y="2429967"/>
                </a:moveTo>
                <a:lnTo>
                  <a:pt x="9073070" y="2429967"/>
                </a:lnTo>
                <a:lnTo>
                  <a:pt x="9073070" y="2410917"/>
                </a:lnTo>
                <a:lnTo>
                  <a:pt x="9149270" y="2410917"/>
                </a:lnTo>
                <a:lnTo>
                  <a:pt x="9149270" y="2429967"/>
                </a:lnTo>
                <a:close/>
              </a:path>
              <a:path w="10255250" h="2430145">
                <a:moveTo>
                  <a:pt x="9282620" y="2429967"/>
                </a:moveTo>
                <a:lnTo>
                  <a:pt x="9206420" y="2429967"/>
                </a:lnTo>
                <a:lnTo>
                  <a:pt x="9206420" y="2410917"/>
                </a:lnTo>
                <a:lnTo>
                  <a:pt x="9282620" y="2410917"/>
                </a:lnTo>
                <a:lnTo>
                  <a:pt x="9282620" y="2429967"/>
                </a:lnTo>
                <a:close/>
              </a:path>
              <a:path w="10255250" h="2430145">
                <a:moveTo>
                  <a:pt x="9415970" y="2429967"/>
                </a:moveTo>
                <a:lnTo>
                  <a:pt x="9339770" y="2429967"/>
                </a:lnTo>
                <a:lnTo>
                  <a:pt x="9339770" y="2410917"/>
                </a:lnTo>
                <a:lnTo>
                  <a:pt x="9415970" y="2410917"/>
                </a:lnTo>
                <a:lnTo>
                  <a:pt x="9415970" y="2429967"/>
                </a:lnTo>
                <a:close/>
              </a:path>
              <a:path w="10255250" h="2430145">
                <a:moveTo>
                  <a:pt x="9549320" y="2429967"/>
                </a:moveTo>
                <a:lnTo>
                  <a:pt x="9473120" y="2429967"/>
                </a:lnTo>
                <a:lnTo>
                  <a:pt x="9473120" y="2410917"/>
                </a:lnTo>
                <a:lnTo>
                  <a:pt x="9549320" y="2410917"/>
                </a:lnTo>
                <a:lnTo>
                  <a:pt x="9549320" y="2429967"/>
                </a:lnTo>
                <a:close/>
              </a:path>
              <a:path w="10255250" h="2430145">
                <a:moveTo>
                  <a:pt x="9682670" y="2429967"/>
                </a:moveTo>
                <a:lnTo>
                  <a:pt x="9606470" y="2429967"/>
                </a:lnTo>
                <a:lnTo>
                  <a:pt x="9606470" y="2410917"/>
                </a:lnTo>
                <a:lnTo>
                  <a:pt x="9682670" y="2410917"/>
                </a:lnTo>
                <a:lnTo>
                  <a:pt x="9682670" y="2429967"/>
                </a:lnTo>
                <a:close/>
              </a:path>
              <a:path w="10255250" h="2430145">
                <a:moveTo>
                  <a:pt x="9816020" y="2429967"/>
                </a:moveTo>
                <a:lnTo>
                  <a:pt x="9739820" y="2429967"/>
                </a:lnTo>
                <a:lnTo>
                  <a:pt x="9739820" y="2410917"/>
                </a:lnTo>
                <a:lnTo>
                  <a:pt x="9816020" y="2410917"/>
                </a:lnTo>
                <a:lnTo>
                  <a:pt x="9816020" y="2429967"/>
                </a:lnTo>
                <a:close/>
              </a:path>
              <a:path w="10255250" h="2430145">
                <a:moveTo>
                  <a:pt x="9949370" y="2429967"/>
                </a:moveTo>
                <a:lnTo>
                  <a:pt x="9873170" y="2429967"/>
                </a:lnTo>
                <a:lnTo>
                  <a:pt x="9873170" y="2410917"/>
                </a:lnTo>
                <a:lnTo>
                  <a:pt x="9949370" y="2410917"/>
                </a:lnTo>
                <a:lnTo>
                  <a:pt x="9949370" y="2429967"/>
                </a:lnTo>
                <a:close/>
              </a:path>
              <a:path w="10255250" h="2430145">
                <a:moveTo>
                  <a:pt x="10082720" y="2429967"/>
                </a:moveTo>
                <a:lnTo>
                  <a:pt x="10006520" y="2429967"/>
                </a:lnTo>
                <a:lnTo>
                  <a:pt x="10006520" y="2410917"/>
                </a:lnTo>
                <a:lnTo>
                  <a:pt x="10082720" y="2410917"/>
                </a:lnTo>
                <a:lnTo>
                  <a:pt x="10082720" y="2429967"/>
                </a:lnTo>
                <a:close/>
              </a:path>
              <a:path w="10255250" h="2430145">
                <a:moveTo>
                  <a:pt x="10216070" y="2429967"/>
                </a:moveTo>
                <a:lnTo>
                  <a:pt x="10139870" y="2429967"/>
                </a:lnTo>
                <a:lnTo>
                  <a:pt x="10139870" y="2410917"/>
                </a:lnTo>
                <a:lnTo>
                  <a:pt x="10216070" y="2410917"/>
                </a:lnTo>
                <a:lnTo>
                  <a:pt x="10216070" y="2429967"/>
                </a:lnTo>
                <a:close/>
              </a:path>
              <a:path w="10255250" h="2430145">
                <a:moveTo>
                  <a:pt x="10255161" y="2392870"/>
                </a:moveTo>
                <a:lnTo>
                  <a:pt x="10236111" y="2392870"/>
                </a:lnTo>
                <a:lnTo>
                  <a:pt x="10236111" y="2316670"/>
                </a:lnTo>
                <a:lnTo>
                  <a:pt x="10255161" y="2316670"/>
                </a:lnTo>
                <a:lnTo>
                  <a:pt x="10255161" y="2392870"/>
                </a:lnTo>
                <a:close/>
              </a:path>
              <a:path w="10255250" h="2430145">
                <a:moveTo>
                  <a:pt x="10255161" y="2259520"/>
                </a:moveTo>
                <a:lnTo>
                  <a:pt x="10236111" y="2259520"/>
                </a:lnTo>
                <a:lnTo>
                  <a:pt x="10236111" y="2183320"/>
                </a:lnTo>
                <a:lnTo>
                  <a:pt x="10255161" y="2183320"/>
                </a:lnTo>
                <a:lnTo>
                  <a:pt x="10255161" y="2259520"/>
                </a:lnTo>
                <a:close/>
              </a:path>
              <a:path w="10255250" h="2430145">
                <a:moveTo>
                  <a:pt x="10255161" y="2126170"/>
                </a:moveTo>
                <a:lnTo>
                  <a:pt x="10236111" y="2126170"/>
                </a:lnTo>
                <a:lnTo>
                  <a:pt x="10236111" y="2049970"/>
                </a:lnTo>
                <a:lnTo>
                  <a:pt x="10255161" y="2049970"/>
                </a:lnTo>
                <a:lnTo>
                  <a:pt x="10255161" y="2126170"/>
                </a:lnTo>
                <a:close/>
              </a:path>
              <a:path w="10255250" h="2430145">
                <a:moveTo>
                  <a:pt x="10255161" y="1992820"/>
                </a:moveTo>
                <a:lnTo>
                  <a:pt x="10236111" y="1992820"/>
                </a:lnTo>
                <a:lnTo>
                  <a:pt x="10236111" y="1916620"/>
                </a:lnTo>
                <a:lnTo>
                  <a:pt x="10255161" y="1916620"/>
                </a:lnTo>
                <a:lnTo>
                  <a:pt x="10255161" y="1992820"/>
                </a:lnTo>
                <a:close/>
              </a:path>
              <a:path w="10255250" h="2430145">
                <a:moveTo>
                  <a:pt x="10255161" y="1859470"/>
                </a:moveTo>
                <a:lnTo>
                  <a:pt x="10236111" y="1859470"/>
                </a:lnTo>
                <a:lnTo>
                  <a:pt x="10236111" y="1783270"/>
                </a:lnTo>
                <a:lnTo>
                  <a:pt x="10255161" y="1783270"/>
                </a:lnTo>
                <a:lnTo>
                  <a:pt x="10255161" y="1859470"/>
                </a:lnTo>
                <a:close/>
              </a:path>
              <a:path w="10255250" h="2430145">
                <a:moveTo>
                  <a:pt x="10255161" y="1726120"/>
                </a:moveTo>
                <a:lnTo>
                  <a:pt x="10236111" y="1726120"/>
                </a:lnTo>
                <a:lnTo>
                  <a:pt x="10236111" y="1649920"/>
                </a:lnTo>
                <a:lnTo>
                  <a:pt x="10255161" y="1649920"/>
                </a:lnTo>
                <a:lnTo>
                  <a:pt x="10255161" y="1726120"/>
                </a:lnTo>
                <a:close/>
              </a:path>
              <a:path w="10255250" h="2430145">
                <a:moveTo>
                  <a:pt x="10255161" y="1592770"/>
                </a:moveTo>
                <a:lnTo>
                  <a:pt x="10236111" y="1592770"/>
                </a:lnTo>
                <a:lnTo>
                  <a:pt x="10236111" y="1516570"/>
                </a:lnTo>
                <a:lnTo>
                  <a:pt x="10255161" y="1516570"/>
                </a:lnTo>
                <a:lnTo>
                  <a:pt x="10255161" y="1592770"/>
                </a:lnTo>
                <a:close/>
              </a:path>
              <a:path w="10255250" h="2430145">
                <a:moveTo>
                  <a:pt x="10255161" y="1459420"/>
                </a:moveTo>
                <a:lnTo>
                  <a:pt x="10236111" y="1459420"/>
                </a:lnTo>
                <a:lnTo>
                  <a:pt x="10236111" y="1383220"/>
                </a:lnTo>
                <a:lnTo>
                  <a:pt x="10255161" y="1383220"/>
                </a:lnTo>
                <a:lnTo>
                  <a:pt x="10255161" y="1459420"/>
                </a:lnTo>
                <a:close/>
              </a:path>
              <a:path w="10255250" h="2430145">
                <a:moveTo>
                  <a:pt x="10255161" y="1326070"/>
                </a:moveTo>
                <a:lnTo>
                  <a:pt x="10236111" y="1326070"/>
                </a:lnTo>
                <a:lnTo>
                  <a:pt x="10236111" y="1249870"/>
                </a:lnTo>
                <a:lnTo>
                  <a:pt x="10255161" y="1249870"/>
                </a:lnTo>
                <a:lnTo>
                  <a:pt x="10255161" y="1326070"/>
                </a:lnTo>
                <a:close/>
              </a:path>
              <a:path w="10255250" h="2430145">
                <a:moveTo>
                  <a:pt x="10255161" y="1192720"/>
                </a:moveTo>
                <a:lnTo>
                  <a:pt x="10236111" y="1192720"/>
                </a:lnTo>
                <a:lnTo>
                  <a:pt x="10236111" y="1116520"/>
                </a:lnTo>
                <a:lnTo>
                  <a:pt x="10255161" y="1116520"/>
                </a:lnTo>
                <a:lnTo>
                  <a:pt x="10255161" y="1192720"/>
                </a:lnTo>
                <a:close/>
              </a:path>
              <a:path w="10255250" h="2430145">
                <a:moveTo>
                  <a:pt x="10255161" y="1059370"/>
                </a:moveTo>
                <a:lnTo>
                  <a:pt x="10236111" y="1059370"/>
                </a:lnTo>
                <a:lnTo>
                  <a:pt x="10236111" y="983170"/>
                </a:lnTo>
                <a:lnTo>
                  <a:pt x="10255161" y="983170"/>
                </a:lnTo>
                <a:lnTo>
                  <a:pt x="10255161" y="1059370"/>
                </a:lnTo>
                <a:close/>
              </a:path>
              <a:path w="10255250" h="2430145">
                <a:moveTo>
                  <a:pt x="10255161" y="926020"/>
                </a:moveTo>
                <a:lnTo>
                  <a:pt x="10236111" y="926020"/>
                </a:lnTo>
                <a:lnTo>
                  <a:pt x="10236111" y="849820"/>
                </a:lnTo>
                <a:lnTo>
                  <a:pt x="10255161" y="849820"/>
                </a:lnTo>
                <a:lnTo>
                  <a:pt x="10255161" y="926020"/>
                </a:lnTo>
                <a:close/>
              </a:path>
              <a:path w="10255250" h="2430145">
                <a:moveTo>
                  <a:pt x="10255161" y="792670"/>
                </a:moveTo>
                <a:lnTo>
                  <a:pt x="10236111" y="792670"/>
                </a:lnTo>
                <a:lnTo>
                  <a:pt x="10236111" y="716470"/>
                </a:lnTo>
                <a:lnTo>
                  <a:pt x="10255161" y="716470"/>
                </a:lnTo>
                <a:lnTo>
                  <a:pt x="10255161" y="792670"/>
                </a:lnTo>
                <a:close/>
              </a:path>
              <a:path w="10255250" h="2430145">
                <a:moveTo>
                  <a:pt x="10255161" y="659320"/>
                </a:moveTo>
                <a:lnTo>
                  <a:pt x="10236111" y="659320"/>
                </a:lnTo>
                <a:lnTo>
                  <a:pt x="10236111" y="583120"/>
                </a:lnTo>
                <a:lnTo>
                  <a:pt x="10255161" y="583120"/>
                </a:lnTo>
                <a:lnTo>
                  <a:pt x="10255161" y="659320"/>
                </a:lnTo>
                <a:close/>
              </a:path>
              <a:path w="10255250" h="2430145">
                <a:moveTo>
                  <a:pt x="10255161" y="525970"/>
                </a:moveTo>
                <a:lnTo>
                  <a:pt x="10236111" y="525970"/>
                </a:lnTo>
                <a:lnTo>
                  <a:pt x="10236111" y="449770"/>
                </a:lnTo>
                <a:lnTo>
                  <a:pt x="10255161" y="449770"/>
                </a:lnTo>
                <a:lnTo>
                  <a:pt x="10255161" y="525970"/>
                </a:lnTo>
                <a:close/>
              </a:path>
              <a:path w="10255250" h="2430145">
                <a:moveTo>
                  <a:pt x="10255161" y="392620"/>
                </a:moveTo>
                <a:lnTo>
                  <a:pt x="10236111" y="392620"/>
                </a:lnTo>
                <a:lnTo>
                  <a:pt x="10236111" y="316420"/>
                </a:lnTo>
                <a:lnTo>
                  <a:pt x="10255161" y="316420"/>
                </a:lnTo>
                <a:lnTo>
                  <a:pt x="10255161" y="392620"/>
                </a:lnTo>
                <a:close/>
              </a:path>
              <a:path w="10255250" h="2430145">
                <a:moveTo>
                  <a:pt x="10255161" y="259270"/>
                </a:moveTo>
                <a:lnTo>
                  <a:pt x="10236111" y="259270"/>
                </a:lnTo>
                <a:lnTo>
                  <a:pt x="10236111" y="183070"/>
                </a:lnTo>
                <a:lnTo>
                  <a:pt x="10255161" y="183070"/>
                </a:lnTo>
                <a:lnTo>
                  <a:pt x="10255161" y="259270"/>
                </a:lnTo>
                <a:close/>
              </a:path>
              <a:path w="10255250" h="2430145">
                <a:moveTo>
                  <a:pt x="10255161" y="125920"/>
                </a:moveTo>
                <a:lnTo>
                  <a:pt x="10236111" y="125920"/>
                </a:lnTo>
                <a:lnTo>
                  <a:pt x="10236111" y="49720"/>
                </a:lnTo>
                <a:lnTo>
                  <a:pt x="10255161" y="49720"/>
                </a:lnTo>
                <a:lnTo>
                  <a:pt x="10255161" y="125920"/>
                </a:lnTo>
                <a:close/>
              </a:path>
              <a:path w="10255250" h="2430145">
                <a:moveTo>
                  <a:pt x="10228681" y="19050"/>
                </a:moveTo>
                <a:lnTo>
                  <a:pt x="10152481" y="19050"/>
                </a:lnTo>
                <a:lnTo>
                  <a:pt x="10152481" y="0"/>
                </a:lnTo>
                <a:lnTo>
                  <a:pt x="10228681" y="0"/>
                </a:lnTo>
                <a:lnTo>
                  <a:pt x="10228681" y="19050"/>
                </a:lnTo>
                <a:close/>
              </a:path>
              <a:path w="10255250" h="2430145">
                <a:moveTo>
                  <a:pt x="10095331" y="19050"/>
                </a:moveTo>
                <a:lnTo>
                  <a:pt x="10019131" y="19050"/>
                </a:lnTo>
                <a:lnTo>
                  <a:pt x="10019131" y="0"/>
                </a:lnTo>
                <a:lnTo>
                  <a:pt x="10095331" y="0"/>
                </a:lnTo>
                <a:lnTo>
                  <a:pt x="10095331" y="19050"/>
                </a:lnTo>
                <a:close/>
              </a:path>
              <a:path w="10255250" h="2430145">
                <a:moveTo>
                  <a:pt x="9961981" y="19050"/>
                </a:moveTo>
                <a:lnTo>
                  <a:pt x="9885781" y="19050"/>
                </a:lnTo>
                <a:lnTo>
                  <a:pt x="9885781" y="0"/>
                </a:lnTo>
                <a:lnTo>
                  <a:pt x="9961981" y="0"/>
                </a:lnTo>
                <a:lnTo>
                  <a:pt x="9961981" y="19050"/>
                </a:lnTo>
                <a:close/>
              </a:path>
              <a:path w="10255250" h="2430145">
                <a:moveTo>
                  <a:pt x="9828631" y="19050"/>
                </a:moveTo>
                <a:lnTo>
                  <a:pt x="9752431" y="19050"/>
                </a:lnTo>
                <a:lnTo>
                  <a:pt x="9752431" y="0"/>
                </a:lnTo>
                <a:lnTo>
                  <a:pt x="9828631" y="0"/>
                </a:lnTo>
                <a:lnTo>
                  <a:pt x="9828631" y="19050"/>
                </a:lnTo>
                <a:close/>
              </a:path>
              <a:path w="10255250" h="2430145">
                <a:moveTo>
                  <a:pt x="9695281" y="19050"/>
                </a:moveTo>
                <a:lnTo>
                  <a:pt x="9619081" y="19050"/>
                </a:lnTo>
                <a:lnTo>
                  <a:pt x="9619081" y="0"/>
                </a:lnTo>
                <a:lnTo>
                  <a:pt x="9695281" y="0"/>
                </a:lnTo>
                <a:lnTo>
                  <a:pt x="9695281" y="19050"/>
                </a:lnTo>
                <a:close/>
              </a:path>
              <a:path w="10255250" h="2430145">
                <a:moveTo>
                  <a:pt x="9561931" y="19050"/>
                </a:moveTo>
                <a:lnTo>
                  <a:pt x="9485731" y="19050"/>
                </a:lnTo>
                <a:lnTo>
                  <a:pt x="9485731" y="0"/>
                </a:lnTo>
                <a:lnTo>
                  <a:pt x="9561931" y="0"/>
                </a:lnTo>
                <a:lnTo>
                  <a:pt x="9561931" y="19050"/>
                </a:lnTo>
                <a:close/>
              </a:path>
              <a:path w="10255250" h="2430145">
                <a:moveTo>
                  <a:pt x="9428581" y="19050"/>
                </a:moveTo>
                <a:lnTo>
                  <a:pt x="9352381" y="19050"/>
                </a:lnTo>
                <a:lnTo>
                  <a:pt x="9352381" y="0"/>
                </a:lnTo>
                <a:lnTo>
                  <a:pt x="9428581" y="0"/>
                </a:lnTo>
                <a:lnTo>
                  <a:pt x="9428581" y="19050"/>
                </a:lnTo>
                <a:close/>
              </a:path>
              <a:path w="10255250" h="2430145">
                <a:moveTo>
                  <a:pt x="9295231" y="19050"/>
                </a:moveTo>
                <a:lnTo>
                  <a:pt x="9219031" y="19050"/>
                </a:lnTo>
                <a:lnTo>
                  <a:pt x="9219031" y="0"/>
                </a:lnTo>
                <a:lnTo>
                  <a:pt x="9295231" y="0"/>
                </a:lnTo>
                <a:lnTo>
                  <a:pt x="9295231" y="19050"/>
                </a:lnTo>
                <a:close/>
              </a:path>
              <a:path w="10255250" h="2430145">
                <a:moveTo>
                  <a:pt x="9161881" y="19050"/>
                </a:moveTo>
                <a:lnTo>
                  <a:pt x="9085681" y="19050"/>
                </a:lnTo>
                <a:lnTo>
                  <a:pt x="9085681" y="0"/>
                </a:lnTo>
                <a:lnTo>
                  <a:pt x="9161881" y="0"/>
                </a:lnTo>
                <a:lnTo>
                  <a:pt x="9161881" y="19050"/>
                </a:lnTo>
                <a:close/>
              </a:path>
              <a:path w="10255250" h="2430145">
                <a:moveTo>
                  <a:pt x="9028531" y="19050"/>
                </a:moveTo>
                <a:lnTo>
                  <a:pt x="8952331" y="19050"/>
                </a:lnTo>
                <a:lnTo>
                  <a:pt x="8952331" y="0"/>
                </a:lnTo>
                <a:lnTo>
                  <a:pt x="9028531" y="0"/>
                </a:lnTo>
                <a:lnTo>
                  <a:pt x="9028531" y="19050"/>
                </a:lnTo>
                <a:close/>
              </a:path>
              <a:path w="10255250" h="2430145">
                <a:moveTo>
                  <a:pt x="8895181" y="19050"/>
                </a:moveTo>
                <a:lnTo>
                  <a:pt x="8818981" y="19050"/>
                </a:lnTo>
                <a:lnTo>
                  <a:pt x="8818981" y="0"/>
                </a:lnTo>
                <a:lnTo>
                  <a:pt x="8895181" y="0"/>
                </a:lnTo>
                <a:lnTo>
                  <a:pt x="8895181" y="19050"/>
                </a:lnTo>
                <a:close/>
              </a:path>
              <a:path w="10255250" h="2430145">
                <a:moveTo>
                  <a:pt x="8761831" y="19050"/>
                </a:moveTo>
                <a:lnTo>
                  <a:pt x="8685631" y="19050"/>
                </a:lnTo>
                <a:lnTo>
                  <a:pt x="8685631" y="0"/>
                </a:lnTo>
                <a:lnTo>
                  <a:pt x="8761831" y="0"/>
                </a:lnTo>
                <a:lnTo>
                  <a:pt x="8761831" y="19050"/>
                </a:lnTo>
                <a:close/>
              </a:path>
              <a:path w="10255250" h="2430145">
                <a:moveTo>
                  <a:pt x="8628481" y="19050"/>
                </a:moveTo>
                <a:lnTo>
                  <a:pt x="8552281" y="19050"/>
                </a:lnTo>
                <a:lnTo>
                  <a:pt x="8552281" y="0"/>
                </a:lnTo>
                <a:lnTo>
                  <a:pt x="8628481" y="0"/>
                </a:lnTo>
                <a:lnTo>
                  <a:pt x="8628481" y="19050"/>
                </a:lnTo>
                <a:close/>
              </a:path>
              <a:path w="10255250" h="2430145">
                <a:moveTo>
                  <a:pt x="8495131" y="19050"/>
                </a:moveTo>
                <a:lnTo>
                  <a:pt x="8418931" y="19050"/>
                </a:lnTo>
                <a:lnTo>
                  <a:pt x="8418931" y="0"/>
                </a:lnTo>
                <a:lnTo>
                  <a:pt x="8495131" y="0"/>
                </a:lnTo>
                <a:lnTo>
                  <a:pt x="8495131" y="19050"/>
                </a:lnTo>
                <a:close/>
              </a:path>
              <a:path w="10255250" h="2430145">
                <a:moveTo>
                  <a:pt x="8361781" y="19050"/>
                </a:moveTo>
                <a:lnTo>
                  <a:pt x="8285581" y="19050"/>
                </a:lnTo>
                <a:lnTo>
                  <a:pt x="8285581" y="0"/>
                </a:lnTo>
                <a:lnTo>
                  <a:pt x="8361781" y="0"/>
                </a:lnTo>
                <a:lnTo>
                  <a:pt x="8361781" y="19050"/>
                </a:lnTo>
                <a:close/>
              </a:path>
              <a:path w="10255250" h="2430145">
                <a:moveTo>
                  <a:pt x="8228431" y="19050"/>
                </a:moveTo>
                <a:lnTo>
                  <a:pt x="8152231" y="19050"/>
                </a:lnTo>
                <a:lnTo>
                  <a:pt x="8152231" y="0"/>
                </a:lnTo>
                <a:lnTo>
                  <a:pt x="8228431" y="0"/>
                </a:lnTo>
                <a:lnTo>
                  <a:pt x="8228431" y="19050"/>
                </a:lnTo>
                <a:close/>
              </a:path>
              <a:path w="10255250" h="2430145">
                <a:moveTo>
                  <a:pt x="8095081" y="19050"/>
                </a:moveTo>
                <a:lnTo>
                  <a:pt x="8018881" y="19050"/>
                </a:lnTo>
                <a:lnTo>
                  <a:pt x="8018881" y="0"/>
                </a:lnTo>
                <a:lnTo>
                  <a:pt x="8095081" y="0"/>
                </a:lnTo>
                <a:lnTo>
                  <a:pt x="8095081" y="19050"/>
                </a:lnTo>
                <a:close/>
              </a:path>
              <a:path w="10255250" h="2430145">
                <a:moveTo>
                  <a:pt x="7961731" y="19050"/>
                </a:moveTo>
                <a:lnTo>
                  <a:pt x="7885531" y="19050"/>
                </a:lnTo>
                <a:lnTo>
                  <a:pt x="7885531" y="0"/>
                </a:lnTo>
                <a:lnTo>
                  <a:pt x="7961731" y="0"/>
                </a:lnTo>
                <a:lnTo>
                  <a:pt x="7961731" y="19050"/>
                </a:lnTo>
                <a:close/>
              </a:path>
              <a:path w="10255250" h="2430145">
                <a:moveTo>
                  <a:pt x="7828381" y="19050"/>
                </a:moveTo>
                <a:lnTo>
                  <a:pt x="7781848" y="19050"/>
                </a:lnTo>
                <a:lnTo>
                  <a:pt x="7781848" y="0"/>
                </a:lnTo>
                <a:lnTo>
                  <a:pt x="7828381" y="0"/>
                </a:lnTo>
                <a:lnTo>
                  <a:pt x="7828381" y="19050"/>
                </a:lnTo>
                <a:close/>
              </a:path>
            </a:pathLst>
          </a:custGeom>
          <a:solidFill>
            <a:srgbClr val="1F487C"/>
          </a:solidFill>
        </p:spPr>
        <p:txBody>
          <a:bodyPr wrap="square" lIns="0" tIns="0" rIns="0" bIns="0" rtlCol="0"/>
          <a:lstStyle/>
          <a:p>
            <a:endParaRPr/>
          </a:p>
        </p:txBody>
      </p:sp>
      <p:sp>
        <p:nvSpPr>
          <p:cNvPr id="13" name="object 13"/>
          <p:cNvSpPr txBox="1"/>
          <p:nvPr/>
        </p:nvSpPr>
        <p:spPr>
          <a:xfrm>
            <a:off x="1111313" y="1405827"/>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一、责任落</a:t>
            </a:r>
            <a:r>
              <a:rPr sz="2800" b="1" spc="-5" dirty="0">
                <a:solidFill>
                  <a:srgbClr val="C00000"/>
                </a:solidFill>
                <a:latin typeface="微软雅黑"/>
                <a:cs typeface="微软雅黑"/>
              </a:rPr>
              <a:t>实</a:t>
            </a:r>
            <a:endParaRPr sz="2800">
              <a:latin typeface="微软雅黑"/>
              <a:cs typeface="微软雅黑"/>
            </a:endParaRPr>
          </a:p>
        </p:txBody>
      </p:sp>
      <p:sp>
        <p:nvSpPr>
          <p:cNvPr id="14" name="object 14"/>
          <p:cNvSpPr txBox="1"/>
          <p:nvPr/>
        </p:nvSpPr>
        <p:spPr>
          <a:xfrm>
            <a:off x="970902" y="5361647"/>
            <a:ext cx="9067165" cy="756920"/>
          </a:xfrm>
          <a:prstGeom prst="rect">
            <a:avLst/>
          </a:prstGeom>
        </p:spPr>
        <p:txBody>
          <a:bodyPr vert="horz" wrap="square" lIns="0" tIns="134620" rIns="0" bIns="0" rtlCol="0">
            <a:spAutoFit/>
          </a:bodyPr>
          <a:lstStyle/>
          <a:p>
            <a:pPr marR="5080" algn="r">
              <a:lnSpc>
                <a:spcPct val="100000"/>
              </a:lnSpc>
              <a:spcBef>
                <a:spcPts val="1060"/>
              </a:spcBef>
            </a:pPr>
            <a:r>
              <a:rPr sz="1600" b="1" dirty="0">
                <a:solidFill>
                  <a:srgbClr val="FF0000"/>
                </a:solidFill>
                <a:latin typeface="微软雅黑"/>
                <a:cs typeface="微软雅黑"/>
              </a:rPr>
              <a:t>文件依据</a:t>
            </a:r>
            <a:r>
              <a:rPr sz="1600" dirty="0">
                <a:solidFill>
                  <a:srgbClr val="FF0000"/>
                </a:solidFill>
                <a:latin typeface="微软雅黑"/>
                <a:cs typeface="微软雅黑"/>
              </a:rPr>
              <a:t>：【《关于向重点乡村持续选派驻村第一书记和工作队的意</a:t>
            </a:r>
            <a:r>
              <a:rPr sz="1600" spc="-5" dirty="0">
                <a:solidFill>
                  <a:srgbClr val="FF0000"/>
                </a:solidFill>
                <a:latin typeface="微软雅黑"/>
                <a:cs typeface="微软雅黑"/>
              </a:rPr>
              <a:t>见</a:t>
            </a:r>
            <a:r>
              <a:rPr sz="1600" dirty="0">
                <a:solidFill>
                  <a:srgbClr val="FF0000"/>
                </a:solidFill>
                <a:latin typeface="微软雅黑"/>
                <a:cs typeface="微软雅黑"/>
              </a:rPr>
              <a:t>》（中办发〔</a:t>
            </a:r>
            <a:r>
              <a:rPr sz="1600" spc="-5" dirty="0">
                <a:solidFill>
                  <a:srgbClr val="FF0000"/>
                </a:solidFill>
                <a:latin typeface="Times New Roman"/>
                <a:cs typeface="Times New Roman"/>
              </a:rPr>
              <a:t>2021</a:t>
            </a:r>
            <a:r>
              <a:rPr sz="1600" spc="-5" dirty="0">
                <a:solidFill>
                  <a:srgbClr val="FF0000"/>
                </a:solidFill>
                <a:latin typeface="微软雅黑"/>
                <a:cs typeface="微软雅黑"/>
              </a:rPr>
              <a:t>〕</a:t>
            </a:r>
            <a:r>
              <a:rPr sz="1600" spc="-114" dirty="0">
                <a:solidFill>
                  <a:srgbClr val="FF0000"/>
                </a:solidFill>
                <a:latin typeface="微软雅黑"/>
                <a:cs typeface="微软雅黑"/>
              </a:rPr>
              <a:t> </a:t>
            </a:r>
            <a:r>
              <a:rPr sz="1600" spc="-5" dirty="0">
                <a:solidFill>
                  <a:srgbClr val="FF0000"/>
                </a:solidFill>
                <a:latin typeface="Times New Roman"/>
                <a:cs typeface="Times New Roman"/>
              </a:rPr>
              <a:t>27</a:t>
            </a:r>
            <a:r>
              <a:rPr sz="1600" spc="-40" dirty="0">
                <a:solidFill>
                  <a:srgbClr val="FF0000"/>
                </a:solidFill>
                <a:latin typeface="Times New Roman"/>
                <a:cs typeface="Times New Roman"/>
              </a:rPr>
              <a:t> </a:t>
            </a:r>
            <a:r>
              <a:rPr sz="1600" dirty="0">
                <a:solidFill>
                  <a:srgbClr val="FF0000"/>
                </a:solidFill>
                <a:latin typeface="微软雅黑"/>
                <a:cs typeface="微软雅黑"/>
              </a:rPr>
              <a:t>号）</a:t>
            </a:r>
            <a:r>
              <a:rPr sz="1600" spc="-5" dirty="0">
                <a:solidFill>
                  <a:srgbClr val="FF0000"/>
                </a:solidFill>
                <a:latin typeface="微软雅黑"/>
                <a:cs typeface="微软雅黑"/>
              </a:rPr>
              <a:t>】</a:t>
            </a:r>
            <a:endParaRPr sz="1600">
              <a:latin typeface="微软雅黑"/>
              <a:cs typeface="微软雅黑"/>
            </a:endParaRPr>
          </a:p>
          <a:p>
            <a:pPr marR="5080" algn="r">
              <a:lnSpc>
                <a:spcPct val="100000"/>
              </a:lnSpc>
              <a:spcBef>
                <a:spcPts val="960"/>
              </a:spcBef>
            </a:pPr>
            <a:r>
              <a:rPr sz="1600" dirty="0">
                <a:solidFill>
                  <a:srgbClr val="FF0000"/>
                </a:solidFill>
                <a:latin typeface="微软雅黑"/>
                <a:cs typeface="微软雅黑"/>
              </a:rPr>
              <a:t>【《关于做好驻村第一书记和工作队员轮换选派工作的通</a:t>
            </a:r>
            <a:r>
              <a:rPr sz="1600" spc="-5" dirty="0">
                <a:solidFill>
                  <a:srgbClr val="FF0000"/>
                </a:solidFill>
                <a:latin typeface="微软雅黑"/>
                <a:cs typeface="微软雅黑"/>
              </a:rPr>
              <a:t>知》</a:t>
            </a:r>
            <a:r>
              <a:rPr sz="1600" spc="240" dirty="0">
                <a:solidFill>
                  <a:srgbClr val="FF0000"/>
                </a:solidFill>
                <a:latin typeface="微软雅黑"/>
                <a:cs typeface="微软雅黑"/>
              </a:rPr>
              <a:t> </a:t>
            </a:r>
            <a:r>
              <a:rPr sz="1600" dirty="0">
                <a:solidFill>
                  <a:srgbClr val="FF0000"/>
                </a:solidFill>
                <a:latin typeface="微软雅黑"/>
                <a:cs typeface="微软雅黑"/>
              </a:rPr>
              <a:t>（渝委组〔</a:t>
            </a:r>
            <a:r>
              <a:rPr sz="1600" spc="-5" dirty="0">
                <a:solidFill>
                  <a:srgbClr val="FF0000"/>
                </a:solidFill>
                <a:latin typeface="Times New Roman"/>
                <a:cs typeface="Times New Roman"/>
              </a:rPr>
              <a:t>2021</a:t>
            </a:r>
            <a:r>
              <a:rPr sz="1600" dirty="0">
                <a:solidFill>
                  <a:srgbClr val="FF0000"/>
                </a:solidFill>
                <a:latin typeface="微软雅黑"/>
                <a:cs typeface="微软雅黑"/>
              </a:rPr>
              <a:t>〕</a:t>
            </a:r>
            <a:r>
              <a:rPr sz="1600" spc="-5" dirty="0">
                <a:solidFill>
                  <a:srgbClr val="FF0000"/>
                </a:solidFill>
                <a:latin typeface="Times New Roman"/>
                <a:cs typeface="Times New Roman"/>
              </a:rPr>
              <a:t>25</a:t>
            </a:r>
            <a:r>
              <a:rPr sz="1600" dirty="0">
                <a:solidFill>
                  <a:srgbClr val="FF0000"/>
                </a:solidFill>
                <a:latin typeface="微软雅黑"/>
                <a:cs typeface="微软雅黑"/>
              </a:rPr>
              <a:t>号）</a:t>
            </a:r>
            <a:r>
              <a:rPr sz="1600" spc="-5" dirty="0">
                <a:solidFill>
                  <a:srgbClr val="FF0000"/>
                </a:solidFill>
                <a:latin typeface="微软雅黑"/>
                <a:cs typeface="微软雅黑"/>
              </a:rPr>
              <a:t>】</a:t>
            </a:r>
            <a:endParaRPr sz="1600">
              <a:latin typeface="微软雅黑"/>
              <a:cs typeface="微软雅黑"/>
            </a:endParaRPr>
          </a:p>
        </p:txBody>
      </p:sp>
      <p:sp>
        <p:nvSpPr>
          <p:cNvPr id="15" name="object 15"/>
          <p:cNvSpPr txBox="1"/>
          <p:nvPr/>
        </p:nvSpPr>
        <p:spPr>
          <a:xfrm>
            <a:off x="7310867" y="3046830"/>
            <a:ext cx="2654935" cy="331470"/>
          </a:xfrm>
          <a:prstGeom prst="rect">
            <a:avLst/>
          </a:prstGeom>
        </p:spPr>
        <p:txBody>
          <a:bodyPr vert="horz" wrap="square" lIns="0" tIns="13335" rIns="0" bIns="0" rtlCol="0">
            <a:spAutoFit/>
          </a:bodyPr>
          <a:lstStyle/>
          <a:p>
            <a:pPr marL="355600" indent="-342900">
              <a:lnSpc>
                <a:spcPct val="100000"/>
              </a:lnSpc>
              <a:spcBef>
                <a:spcPts val="105"/>
              </a:spcBef>
              <a:buFont typeface="Wingdings"/>
              <a:buChar char=""/>
              <a:tabLst>
                <a:tab pos="355600" algn="l"/>
              </a:tabLst>
            </a:pPr>
            <a:r>
              <a:rPr sz="2000" b="1" dirty="0">
                <a:solidFill>
                  <a:srgbClr val="404040"/>
                </a:solidFill>
                <a:latin typeface="微软雅黑"/>
                <a:cs typeface="微软雅黑"/>
              </a:rPr>
              <a:t>驻村工作队管理情</a:t>
            </a:r>
            <a:r>
              <a:rPr sz="2000" b="1" spc="5" dirty="0">
                <a:solidFill>
                  <a:srgbClr val="404040"/>
                </a:solidFill>
                <a:latin typeface="微软雅黑"/>
                <a:cs typeface="微软雅黑"/>
              </a:rPr>
              <a:t>况</a:t>
            </a:r>
            <a:endParaRPr sz="2000">
              <a:latin typeface="微软雅黑"/>
              <a:cs typeface="微软雅黑"/>
            </a:endParaRPr>
          </a:p>
        </p:txBody>
      </p:sp>
      <p:sp>
        <p:nvSpPr>
          <p:cNvPr id="16" name="object 16"/>
          <p:cNvSpPr txBox="1"/>
          <p:nvPr/>
        </p:nvSpPr>
        <p:spPr>
          <a:xfrm>
            <a:off x="7310867" y="3694531"/>
            <a:ext cx="2654935" cy="331470"/>
          </a:xfrm>
          <a:prstGeom prst="rect">
            <a:avLst/>
          </a:prstGeom>
        </p:spPr>
        <p:txBody>
          <a:bodyPr vert="horz" wrap="square" lIns="0" tIns="13335" rIns="0" bIns="0" rtlCol="0">
            <a:spAutoFit/>
          </a:bodyPr>
          <a:lstStyle/>
          <a:p>
            <a:pPr marL="355600" indent="-342900">
              <a:lnSpc>
                <a:spcPct val="100000"/>
              </a:lnSpc>
              <a:spcBef>
                <a:spcPts val="105"/>
              </a:spcBef>
              <a:buFont typeface="Wingdings"/>
              <a:buChar char=""/>
              <a:tabLst>
                <a:tab pos="355600" algn="l"/>
              </a:tabLst>
            </a:pPr>
            <a:r>
              <a:rPr sz="2000" b="1" dirty="0">
                <a:solidFill>
                  <a:srgbClr val="404040"/>
                </a:solidFill>
                <a:latin typeface="微软雅黑"/>
                <a:cs typeface="微软雅黑"/>
              </a:rPr>
              <a:t>驻村工作队履职情</a:t>
            </a:r>
            <a:r>
              <a:rPr sz="2000" b="1" spc="5" dirty="0">
                <a:solidFill>
                  <a:srgbClr val="404040"/>
                </a:solidFill>
                <a:latin typeface="微软雅黑"/>
                <a:cs typeface="微软雅黑"/>
              </a:rPr>
              <a:t>况</a:t>
            </a:r>
            <a:endParaRPr sz="2000">
              <a:latin typeface="微软雅黑"/>
              <a:cs typeface="微软雅黑"/>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92000" cy="829055"/>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6524243"/>
            <a:ext cx="12192000" cy="333755"/>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78739" y="1267371"/>
            <a:ext cx="12096750" cy="3649525"/>
          </a:xfrm>
          <a:prstGeom prst="rect">
            <a:avLst/>
          </a:prstGeom>
        </p:spPr>
        <p:txBody>
          <a:bodyPr vert="horz" wrap="square" lIns="0" tIns="12700" rIns="0" bIns="0" rtlCol="0">
            <a:spAutoFit/>
          </a:bodyPr>
          <a:lstStyle/>
          <a:p>
            <a:pPr marL="216535" indent="-204470">
              <a:lnSpc>
                <a:spcPct val="100000"/>
              </a:lnSpc>
              <a:spcBef>
                <a:spcPts val="100"/>
              </a:spcBef>
              <a:buSzPct val="94444"/>
              <a:buFont typeface="Wingdings"/>
              <a:buChar char=""/>
              <a:tabLst>
                <a:tab pos="217170" algn="l"/>
              </a:tabLst>
            </a:pPr>
            <a:r>
              <a:rPr sz="1800" b="1" dirty="0">
                <a:solidFill>
                  <a:srgbClr val="001F5F"/>
                </a:solidFill>
                <a:latin typeface="微软雅黑"/>
                <a:cs typeface="微软雅黑"/>
              </a:rPr>
              <a:t>责任落实</a:t>
            </a:r>
            <a:endParaRPr sz="1800" dirty="0">
              <a:latin typeface="微软雅黑"/>
              <a:cs typeface="微软雅黑"/>
            </a:endParaRPr>
          </a:p>
          <a:p>
            <a:pPr marL="12700" marR="219075" indent="611505">
              <a:lnSpc>
                <a:spcPct val="250000"/>
              </a:lnSpc>
            </a:pPr>
            <a:r>
              <a:rPr sz="1800" b="1" dirty="0">
                <a:solidFill>
                  <a:srgbClr val="333333"/>
                </a:solidFill>
                <a:latin typeface="微软雅黑"/>
                <a:cs typeface="微软雅黑"/>
              </a:rPr>
              <a:t>反馈问题：（</a:t>
            </a:r>
            <a:r>
              <a:rPr sz="1800" b="1" spc="-5" dirty="0">
                <a:solidFill>
                  <a:srgbClr val="333333"/>
                </a:solidFill>
                <a:latin typeface="微软雅黑"/>
                <a:cs typeface="微软雅黑"/>
              </a:rPr>
              <a:t>1</a:t>
            </a:r>
            <a:r>
              <a:rPr sz="1800" b="1" dirty="0">
                <a:solidFill>
                  <a:srgbClr val="333333"/>
                </a:solidFill>
                <a:latin typeface="微软雅黑"/>
                <a:cs typeface="微软雅黑"/>
              </a:rPr>
              <a:t>）驻村工作队人员选派不精准，管理不够规范。</a:t>
            </a:r>
            <a:r>
              <a:rPr lang="en-US" b="1" dirty="0">
                <a:solidFill>
                  <a:srgbClr val="333333"/>
                </a:solidFill>
                <a:latin typeface="微软雅黑"/>
                <a:cs typeface="微软雅黑"/>
              </a:rPr>
              <a:t>XX</a:t>
            </a:r>
            <a:r>
              <a:rPr sz="1800" dirty="0">
                <a:solidFill>
                  <a:srgbClr val="333333"/>
                </a:solidFill>
                <a:latin typeface="微软雅黑"/>
                <a:cs typeface="微软雅黑"/>
              </a:rPr>
              <a:t>村驻村工作队成员为三支一扶人员，且被乡镇抽调到乡镇工作，未实现“三在村”</a:t>
            </a:r>
            <a:r>
              <a:rPr lang="zh-CN" altLang="en-US" sz="1800" dirty="0">
                <a:solidFill>
                  <a:srgbClr val="333333"/>
                </a:solidFill>
                <a:latin typeface="微软雅黑"/>
                <a:cs typeface="微软雅黑"/>
              </a:rPr>
              <a:t>；</a:t>
            </a:r>
            <a:r>
              <a:rPr lang="en-US" altLang="zh-CN" dirty="0">
                <a:solidFill>
                  <a:srgbClr val="333333"/>
                </a:solidFill>
                <a:latin typeface="微软雅黑" panose="020B0503020204020204" pitchFamily="34" charset="-122"/>
                <a:ea typeface="微软雅黑" panose="020B0503020204020204" pitchFamily="34" charset="-122"/>
              </a:rPr>
              <a:t>XX</a:t>
            </a:r>
            <a:r>
              <a:rPr lang="zh-CN" altLang="en-US" dirty="0">
                <a:solidFill>
                  <a:srgbClr val="333333"/>
                </a:solidFill>
                <a:latin typeface="微软雅黑" panose="020B0503020204020204" pitchFamily="34" charset="-122"/>
                <a:ea typeface="微软雅黑" panose="020B0503020204020204" pitchFamily="34" charset="-122"/>
              </a:rPr>
              <a:t>村工作队成员为协勤人员</a:t>
            </a:r>
            <a:r>
              <a:rPr dirty="0">
                <a:solidFill>
                  <a:srgbClr val="333333"/>
                </a:solidFill>
                <a:latin typeface="微软雅黑" panose="020B0503020204020204" pitchFamily="34" charset="-122"/>
                <a:ea typeface="微软雅黑" panose="020B0503020204020204" pitchFamily="34" charset="-122"/>
              </a:rPr>
              <a:t>。</a:t>
            </a:r>
          </a:p>
          <a:p>
            <a:pPr>
              <a:lnSpc>
                <a:spcPct val="100000"/>
              </a:lnSpc>
              <a:spcBef>
                <a:spcPts val="20"/>
              </a:spcBef>
            </a:pPr>
            <a:endParaRPr sz="2800" dirty="0">
              <a:latin typeface="Times New Roman"/>
              <a:cs typeface="Times New Roman"/>
            </a:endParaRPr>
          </a:p>
          <a:p>
            <a:pPr marL="556260">
              <a:lnSpc>
                <a:spcPct val="100000"/>
              </a:lnSpc>
            </a:pPr>
            <a:r>
              <a:rPr sz="1800" dirty="0">
                <a:solidFill>
                  <a:srgbClr val="C00000"/>
                </a:solidFill>
                <a:latin typeface="微软雅黑"/>
                <a:cs typeface="微软雅黑"/>
              </a:rPr>
              <a:t>佐证材料：该问题属实。整改情况：正在整改。整改措施：一是按照《关于做好驻村第一书记和工作队员轮换选</a:t>
            </a:r>
            <a:endParaRPr sz="1800" dirty="0">
              <a:latin typeface="微软雅黑"/>
              <a:cs typeface="微软雅黑"/>
            </a:endParaRPr>
          </a:p>
          <a:p>
            <a:pPr marL="12700" marR="5080">
              <a:lnSpc>
                <a:spcPct val="250000"/>
              </a:lnSpc>
            </a:pPr>
            <a:r>
              <a:rPr sz="1800" dirty="0">
                <a:solidFill>
                  <a:srgbClr val="C00000"/>
                </a:solidFill>
                <a:latin typeface="微软雅黑"/>
                <a:cs typeface="微软雅黑"/>
              </a:rPr>
              <a:t>派工作的通知》（渝委组〔</a:t>
            </a:r>
            <a:r>
              <a:rPr sz="1800" spc="-5" dirty="0">
                <a:solidFill>
                  <a:srgbClr val="C00000"/>
                </a:solidFill>
                <a:latin typeface="微软雅黑"/>
                <a:cs typeface="微软雅黑"/>
              </a:rPr>
              <a:t>2021</a:t>
            </a:r>
            <a:r>
              <a:rPr sz="1800" dirty="0">
                <a:solidFill>
                  <a:srgbClr val="C00000"/>
                </a:solidFill>
                <a:latin typeface="微软雅黑"/>
                <a:cs typeface="微软雅黑"/>
              </a:rPr>
              <a:t>〕</a:t>
            </a:r>
            <a:r>
              <a:rPr sz="1800" spc="-5" dirty="0">
                <a:solidFill>
                  <a:srgbClr val="C00000"/>
                </a:solidFill>
                <a:latin typeface="微软雅黑"/>
                <a:cs typeface="微软雅黑"/>
              </a:rPr>
              <a:t>25</a:t>
            </a:r>
            <a:r>
              <a:rPr sz="1800" dirty="0">
                <a:solidFill>
                  <a:srgbClr val="C00000"/>
                </a:solidFill>
                <a:latin typeface="微软雅黑"/>
                <a:cs typeface="微软雅黑"/>
              </a:rPr>
              <a:t>号）要求，精准选派驻村工作队员，对</a:t>
            </a:r>
            <a:r>
              <a:rPr sz="1800" spc="-5" dirty="0">
                <a:solidFill>
                  <a:srgbClr val="C00000"/>
                </a:solidFill>
                <a:latin typeface="微软雅黑"/>
                <a:cs typeface="微软雅黑"/>
              </a:rPr>
              <a:t>XX</a:t>
            </a:r>
            <a:r>
              <a:rPr sz="1800" dirty="0">
                <a:solidFill>
                  <a:srgbClr val="C00000"/>
                </a:solidFill>
                <a:latin typeface="微软雅黑"/>
                <a:cs typeface="微软雅黑"/>
              </a:rPr>
              <a:t>村的“三支一扶”驻村队员进行了调换； </a:t>
            </a:r>
            <a:r>
              <a:rPr sz="1800" dirty="0" err="1">
                <a:solidFill>
                  <a:srgbClr val="C00000"/>
                </a:solidFill>
                <a:latin typeface="微软雅黑"/>
                <a:cs typeface="微软雅黑"/>
              </a:rPr>
              <a:t>二是严格日常管理，强化督查检查，加强通报，对工作不到位的严肃追责问责</a:t>
            </a:r>
            <a:r>
              <a:rPr sz="1800" dirty="0">
                <a:solidFill>
                  <a:srgbClr val="C00000"/>
                </a:solidFill>
                <a:latin typeface="微软雅黑"/>
                <a:cs typeface="微软雅黑"/>
              </a:rPr>
              <a:t>。</a:t>
            </a:r>
            <a:endParaRPr sz="1800" dirty="0">
              <a:latin typeface="微软雅黑"/>
              <a:cs typeface="微软雅黑"/>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534" y="4494276"/>
            <a:ext cx="4030979" cy="2197607"/>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7915656" y="4456175"/>
            <a:ext cx="4276343" cy="2276856"/>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5376671" y="1601571"/>
            <a:ext cx="1368336" cy="1368234"/>
          </a:xfrm>
          <a:prstGeom prst="rect">
            <a:avLst/>
          </a:prstGeom>
          <a:blipFill>
            <a:blip r:embed="rId4" cstate="print"/>
            <a:stretch>
              <a:fillRect/>
            </a:stretch>
          </a:blipFill>
        </p:spPr>
        <p:txBody>
          <a:bodyPr wrap="square" lIns="0" tIns="0" rIns="0" bIns="0" rtlCol="0"/>
          <a:lstStyle/>
          <a:p>
            <a:endParaRPr/>
          </a:p>
        </p:txBody>
      </p:sp>
      <p:sp>
        <p:nvSpPr>
          <p:cNvPr id="5" name="object 5"/>
          <p:cNvSpPr txBox="1"/>
          <p:nvPr/>
        </p:nvSpPr>
        <p:spPr>
          <a:xfrm>
            <a:off x="4849253" y="3670744"/>
            <a:ext cx="2768600" cy="574040"/>
          </a:xfrm>
          <a:prstGeom prst="rect">
            <a:avLst/>
          </a:prstGeom>
        </p:spPr>
        <p:txBody>
          <a:bodyPr vert="horz" wrap="square" lIns="0" tIns="12700" rIns="0" bIns="0" rtlCol="0">
            <a:spAutoFit/>
          </a:bodyPr>
          <a:lstStyle/>
          <a:p>
            <a:pPr marL="12700">
              <a:lnSpc>
                <a:spcPct val="100000"/>
              </a:lnSpc>
              <a:spcBef>
                <a:spcPts val="100"/>
              </a:spcBef>
            </a:pPr>
            <a:r>
              <a:rPr sz="3600" b="1" dirty="0">
                <a:solidFill>
                  <a:srgbClr val="214383"/>
                </a:solidFill>
                <a:latin typeface="微软雅黑"/>
                <a:cs typeface="微软雅黑"/>
              </a:rPr>
              <a:t>二、政策落实</a:t>
            </a:r>
            <a:endParaRPr sz="3600">
              <a:latin typeface="微软雅黑"/>
              <a:cs typeface="微软雅黑"/>
            </a:endParaRPr>
          </a:p>
        </p:txBody>
      </p:sp>
      <p:sp>
        <p:nvSpPr>
          <p:cNvPr id="6" name="object 6"/>
          <p:cNvSpPr/>
          <p:nvPr/>
        </p:nvSpPr>
        <p:spPr>
          <a:xfrm>
            <a:off x="0" y="6498335"/>
            <a:ext cx="12192000" cy="359663"/>
          </a:xfrm>
          <a:prstGeom prst="rect">
            <a:avLst/>
          </a:prstGeom>
          <a:blipFill>
            <a:blip r:embed="rId5" cstate="print"/>
            <a:stretch>
              <a:fillRect/>
            </a:stretch>
          </a:blipFill>
        </p:spPr>
        <p:txBody>
          <a:bodyPr wrap="square" lIns="0" tIns="0" rIns="0" bIns="0" rtlCol="0"/>
          <a:lstStyle/>
          <a:p>
            <a:endParaRPr/>
          </a:p>
        </p:txBody>
      </p:sp>
      <p:sp>
        <p:nvSpPr>
          <p:cNvPr id="7" name="object 7"/>
          <p:cNvSpPr/>
          <p:nvPr/>
        </p:nvSpPr>
        <p:spPr>
          <a:xfrm>
            <a:off x="5643486" y="1861883"/>
            <a:ext cx="848994" cy="847725"/>
          </a:xfrm>
          <a:custGeom>
            <a:avLst/>
            <a:gdLst/>
            <a:ahLst/>
            <a:cxnLst/>
            <a:rect l="l" t="t" r="r" b="b"/>
            <a:pathLst>
              <a:path w="848995" h="847725">
                <a:moveTo>
                  <a:pt x="796607" y="181863"/>
                </a:moveTo>
                <a:lnTo>
                  <a:pt x="666013" y="51955"/>
                </a:lnTo>
                <a:lnTo>
                  <a:pt x="708456" y="12992"/>
                </a:lnTo>
                <a:lnTo>
                  <a:pt x="718248" y="6489"/>
                </a:lnTo>
                <a:lnTo>
                  <a:pt x="734567" y="0"/>
                </a:lnTo>
                <a:lnTo>
                  <a:pt x="747636" y="6489"/>
                </a:lnTo>
                <a:lnTo>
                  <a:pt x="760691" y="9740"/>
                </a:lnTo>
                <a:lnTo>
                  <a:pt x="839050" y="94183"/>
                </a:lnTo>
                <a:lnTo>
                  <a:pt x="848842" y="100672"/>
                </a:lnTo>
                <a:lnTo>
                  <a:pt x="848842" y="133146"/>
                </a:lnTo>
                <a:lnTo>
                  <a:pt x="839050" y="142887"/>
                </a:lnTo>
                <a:lnTo>
                  <a:pt x="796607" y="181863"/>
                </a:lnTo>
                <a:close/>
              </a:path>
              <a:path w="848995" h="847725">
                <a:moveTo>
                  <a:pt x="692124" y="847610"/>
                </a:moveTo>
                <a:lnTo>
                  <a:pt x="133857" y="847610"/>
                </a:lnTo>
                <a:lnTo>
                  <a:pt x="110997" y="844359"/>
                </a:lnTo>
                <a:lnTo>
                  <a:pt x="81622" y="837857"/>
                </a:lnTo>
                <a:lnTo>
                  <a:pt x="58762" y="824877"/>
                </a:lnTo>
                <a:lnTo>
                  <a:pt x="39179" y="805383"/>
                </a:lnTo>
                <a:lnTo>
                  <a:pt x="19583" y="789152"/>
                </a:lnTo>
                <a:lnTo>
                  <a:pt x="6527" y="763168"/>
                </a:lnTo>
                <a:lnTo>
                  <a:pt x="0" y="740435"/>
                </a:lnTo>
                <a:lnTo>
                  <a:pt x="0" y="136397"/>
                </a:lnTo>
                <a:lnTo>
                  <a:pt x="6527" y="110413"/>
                </a:lnTo>
                <a:lnTo>
                  <a:pt x="19583" y="84429"/>
                </a:lnTo>
                <a:lnTo>
                  <a:pt x="39179" y="64947"/>
                </a:lnTo>
                <a:lnTo>
                  <a:pt x="58762" y="48717"/>
                </a:lnTo>
                <a:lnTo>
                  <a:pt x="81622" y="29222"/>
                </a:lnTo>
                <a:lnTo>
                  <a:pt x="110997" y="22732"/>
                </a:lnTo>
                <a:lnTo>
                  <a:pt x="577862" y="22732"/>
                </a:lnTo>
                <a:lnTo>
                  <a:pt x="492975" y="107162"/>
                </a:lnTo>
                <a:lnTo>
                  <a:pt x="146913" y="107162"/>
                </a:lnTo>
                <a:lnTo>
                  <a:pt x="133857" y="110413"/>
                </a:lnTo>
                <a:lnTo>
                  <a:pt x="117525" y="120154"/>
                </a:lnTo>
                <a:lnTo>
                  <a:pt x="104470" y="126657"/>
                </a:lnTo>
                <a:lnTo>
                  <a:pt x="97942" y="139649"/>
                </a:lnTo>
                <a:lnTo>
                  <a:pt x="88150" y="152628"/>
                </a:lnTo>
                <a:lnTo>
                  <a:pt x="84886" y="168871"/>
                </a:lnTo>
                <a:lnTo>
                  <a:pt x="84886" y="698220"/>
                </a:lnTo>
                <a:lnTo>
                  <a:pt x="88150" y="714451"/>
                </a:lnTo>
                <a:lnTo>
                  <a:pt x="97942" y="727443"/>
                </a:lnTo>
                <a:lnTo>
                  <a:pt x="104470" y="740435"/>
                </a:lnTo>
                <a:lnTo>
                  <a:pt x="117525" y="746937"/>
                </a:lnTo>
                <a:lnTo>
                  <a:pt x="133857" y="756678"/>
                </a:lnTo>
                <a:lnTo>
                  <a:pt x="146913" y="759917"/>
                </a:lnTo>
                <a:lnTo>
                  <a:pt x="166496" y="763168"/>
                </a:lnTo>
                <a:lnTo>
                  <a:pt x="819454" y="763168"/>
                </a:lnTo>
                <a:lnTo>
                  <a:pt x="806399" y="789152"/>
                </a:lnTo>
                <a:lnTo>
                  <a:pt x="790079" y="805383"/>
                </a:lnTo>
                <a:lnTo>
                  <a:pt x="767219" y="824877"/>
                </a:lnTo>
                <a:lnTo>
                  <a:pt x="747636" y="837857"/>
                </a:lnTo>
                <a:lnTo>
                  <a:pt x="718248" y="844359"/>
                </a:lnTo>
                <a:lnTo>
                  <a:pt x="692124" y="847610"/>
                </a:lnTo>
                <a:close/>
              </a:path>
              <a:path w="848995" h="847725">
                <a:moveTo>
                  <a:pt x="486448" y="490372"/>
                </a:moveTo>
                <a:lnTo>
                  <a:pt x="355853" y="360476"/>
                </a:lnTo>
                <a:lnTo>
                  <a:pt x="649693" y="71450"/>
                </a:lnTo>
                <a:lnTo>
                  <a:pt x="780275" y="204596"/>
                </a:lnTo>
                <a:lnTo>
                  <a:pt x="486448" y="490372"/>
                </a:lnTo>
                <a:close/>
              </a:path>
              <a:path w="848995" h="847725">
                <a:moveTo>
                  <a:pt x="819454" y="763168"/>
                </a:moveTo>
                <a:lnTo>
                  <a:pt x="662749" y="763168"/>
                </a:lnTo>
                <a:lnTo>
                  <a:pt x="695401" y="756678"/>
                </a:lnTo>
                <a:lnTo>
                  <a:pt x="708456" y="746937"/>
                </a:lnTo>
                <a:lnTo>
                  <a:pt x="721512" y="740435"/>
                </a:lnTo>
                <a:lnTo>
                  <a:pt x="734567" y="727443"/>
                </a:lnTo>
                <a:lnTo>
                  <a:pt x="737831" y="714451"/>
                </a:lnTo>
                <a:lnTo>
                  <a:pt x="741108" y="698220"/>
                </a:lnTo>
                <a:lnTo>
                  <a:pt x="747636" y="678738"/>
                </a:lnTo>
                <a:lnTo>
                  <a:pt x="747636" y="353974"/>
                </a:lnTo>
                <a:lnTo>
                  <a:pt x="832510" y="276034"/>
                </a:lnTo>
                <a:lnTo>
                  <a:pt x="832510" y="711212"/>
                </a:lnTo>
                <a:lnTo>
                  <a:pt x="825982" y="740435"/>
                </a:lnTo>
                <a:lnTo>
                  <a:pt x="819454" y="763168"/>
                </a:lnTo>
                <a:close/>
              </a:path>
              <a:path w="848995" h="847725">
                <a:moveTo>
                  <a:pt x="284035" y="558571"/>
                </a:moveTo>
                <a:lnTo>
                  <a:pt x="339534" y="376707"/>
                </a:lnTo>
                <a:lnTo>
                  <a:pt x="470128" y="506615"/>
                </a:lnTo>
                <a:lnTo>
                  <a:pt x="284035" y="558571"/>
                </a:lnTo>
                <a:close/>
              </a:path>
            </a:pathLst>
          </a:custGeom>
          <a:solidFill>
            <a:srgbClr val="FFFFFF"/>
          </a:solidFill>
        </p:spPr>
        <p:txBody>
          <a:bodyPr wrap="square" lIns="0" tIns="0" rIns="0" bIns="0" rtlCol="0"/>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txBox="1"/>
          <p:nvPr/>
        </p:nvSpPr>
        <p:spPr>
          <a:xfrm>
            <a:off x="1331049" y="138103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二、政策落</a:t>
            </a:r>
            <a:r>
              <a:rPr sz="2800" b="1" spc="-5" dirty="0">
                <a:solidFill>
                  <a:srgbClr val="C00000"/>
                </a:solidFill>
                <a:latin typeface="微软雅黑"/>
                <a:cs typeface="微软雅黑"/>
              </a:rPr>
              <a:t>实</a:t>
            </a:r>
            <a:endParaRPr sz="2800">
              <a:latin typeface="微软雅黑"/>
              <a:cs typeface="微软雅黑"/>
            </a:endParaRPr>
          </a:p>
        </p:txBody>
      </p:sp>
      <p:sp>
        <p:nvSpPr>
          <p:cNvPr id="7" name="object 7"/>
          <p:cNvSpPr txBox="1"/>
          <p:nvPr/>
        </p:nvSpPr>
        <p:spPr>
          <a:xfrm>
            <a:off x="1408175" y="2263139"/>
            <a:ext cx="3916679" cy="611505"/>
          </a:xfrm>
          <a:prstGeom prst="rect">
            <a:avLst/>
          </a:prstGeom>
          <a:solidFill>
            <a:srgbClr val="1F487C"/>
          </a:solidFill>
        </p:spPr>
        <p:txBody>
          <a:bodyPr vert="horz" wrap="square" lIns="0" tIns="101600" rIns="0" bIns="0" rtlCol="0">
            <a:spAutoFit/>
          </a:bodyPr>
          <a:lstStyle/>
          <a:p>
            <a:pPr marL="1005205">
              <a:lnSpc>
                <a:spcPct val="100000"/>
              </a:lnSpc>
              <a:spcBef>
                <a:spcPts val="800"/>
              </a:spcBef>
            </a:pPr>
            <a:r>
              <a:rPr sz="2400" b="1" spc="100" dirty="0">
                <a:solidFill>
                  <a:srgbClr val="FFFFFF"/>
                </a:solidFill>
                <a:latin typeface="微软雅黑"/>
                <a:cs typeface="微软雅黑"/>
              </a:rPr>
              <a:t>教育保障政</a:t>
            </a:r>
            <a:r>
              <a:rPr sz="2400" b="1" dirty="0">
                <a:solidFill>
                  <a:srgbClr val="FFFFFF"/>
                </a:solidFill>
                <a:latin typeface="微软雅黑"/>
                <a:cs typeface="微软雅黑"/>
              </a:rPr>
              <a:t>策</a:t>
            </a:r>
            <a:endParaRPr sz="2400">
              <a:latin typeface="微软雅黑"/>
              <a:cs typeface="微软雅黑"/>
            </a:endParaRPr>
          </a:p>
        </p:txBody>
      </p:sp>
      <p:sp>
        <p:nvSpPr>
          <p:cNvPr id="8" name="object 8"/>
          <p:cNvSpPr txBox="1"/>
          <p:nvPr/>
        </p:nvSpPr>
        <p:spPr>
          <a:xfrm>
            <a:off x="1414272" y="3104388"/>
            <a:ext cx="3916679" cy="611505"/>
          </a:xfrm>
          <a:prstGeom prst="rect">
            <a:avLst/>
          </a:prstGeom>
          <a:solidFill>
            <a:srgbClr val="1F487C"/>
          </a:solidFill>
        </p:spPr>
        <p:txBody>
          <a:bodyPr vert="horz" wrap="square" lIns="0" tIns="101600" rIns="0" bIns="0" rtlCol="0">
            <a:spAutoFit/>
          </a:bodyPr>
          <a:lstStyle/>
          <a:p>
            <a:pPr marL="1004569">
              <a:lnSpc>
                <a:spcPct val="100000"/>
              </a:lnSpc>
              <a:spcBef>
                <a:spcPts val="800"/>
              </a:spcBef>
            </a:pPr>
            <a:r>
              <a:rPr sz="2400" b="1" spc="100" dirty="0">
                <a:solidFill>
                  <a:srgbClr val="FFFFFF"/>
                </a:solidFill>
                <a:latin typeface="微软雅黑"/>
                <a:cs typeface="微软雅黑"/>
              </a:rPr>
              <a:t>住房保障政</a:t>
            </a:r>
            <a:r>
              <a:rPr sz="2400" b="1" dirty="0">
                <a:solidFill>
                  <a:srgbClr val="FFFFFF"/>
                </a:solidFill>
                <a:latin typeface="微软雅黑"/>
                <a:cs typeface="微软雅黑"/>
              </a:rPr>
              <a:t>策</a:t>
            </a:r>
            <a:endParaRPr sz="2400">
              <a:latin typeface="微软雅黑"/>
              <a:cs typeface="微软雅黑"/>
            </a:endParaRPr>
          </a:p>
        </p:txBody>
      </p:sp>
      <p:sp>
        <p:nvSpPr>
          <p:cNvPr id="9" name="object 9"/>
          <p:cNvSpPr txBox="1"/>
          <p:nvPr/>
        </p:nvSpPr>
        <p:spPr>
          <a:xfrm>
            <a:off x="1417319" y="3913632"/>
            <a:ext cx="3916679" cy="611505"/>
          </a:xfrm>
          <a:prstGeom prst="rect">
            <a:avLst/>
          </a:prstGeom>
          <a:solidFill>
            <a:srgbClr val="1F487C"/>
          </a:solidFill>
        </p:spPr>
        <p:txBody>
          <a:bodyPr vert="horz" wrap="square" lIns="0" tIns="100965" rIns="0" bIns="0" rtlCol="0">
            <a:spAutoFit/>
          </a:bodyPr>
          <a:lstStyle/>
          <a:p>
            <a:pPr marL="1005840">
              <a:lnSpc>
                <a:spcPct val="100000"/>
              </a:lnSpc>
              <a:spcBef>
                <a:spcPts val="795"/>
              </a:spcBef>
            </a:pPr>
            <a:r>
              <a:rPr sz="2400" b="1" spc="100" dirty="0">
                <a:solidFill>
                  <a:srgbClr val="FFFFFF"/>
                </a:solidFill>
                <a:latin typeface="微软雅黑"/>
                <a:cs typeface="微软雅黑"/>
              </a:rPr>
              <a:t>医疗保障政</a:t>
            </a:r>
            <a:r>
              <a:rPr sz="2400" b="1" dirty="0">
                <a:solidFill>
                  <a:srgbClr val="FFFFFF"/>
                </a:solidFill>
                <a:latin typeface="微软雅黑"/>
                <a:cs typeface="微软雅黑"/>
              </a:rPr>
              <a:t>策</a:t>
            </a:r>
            <a:endParaRPr sz="2400">
              <a:latin typeface="微软雅黑"/>
              <a:cs typeface="微软雅黑"/>
            </a:endParaRPr>
          </a:p>
        </p:txBody>
      </p:sp>
      <p:sp>
        <p:nvSpPr>
          <p:cNvPr id="10" name="object 10"/>
          <p:cNvSpPr txBox="1"/>
          <p:nvPr/>
        </p:nvSpPr>
        <p:spPr>
          <a:xfrm>
            <a:off x="1397508" y="4695444"/>
            <a:ext cx="3930650" cy="611505"/>
          </a:xfrm>
          <a:prstGeom prst="rect">
            <a:avLst/>
          </a:prstGeom>
          <a:solidFill>
            <a:srgbClr val="1F487C"/>
          </a:solidFill>
        </p:spPr>
        <p:txBody>
          <a:bodyPr vert="horz" wrap="square" lIns="0" tIns="101600" rIns="0" bIns="0" rtlCol="0">
            <a:spAutoFit/>
          </a:bodyPr>
          <a:lstStyle/>
          <a:p>
            <a:pPr marL="1012190">
              <a:lnSpc>
                <a:spcPct val="100000"/>
              </a:lnSpc>
              <a:spcBef>
                <a:spcPts val="800"/>
              </a:spcBef>
            </a:pPr>
            <a:r>
              <a:rPr sz="2400" b="1" spc="100" dirty="0">
                <a:solidFill>
                  <a:srgbClr val="FFFFFF"/>
                </a:solidFill>
                <a:latin typeface="微软雅黑"/>
                <a:cs typeface="微软雅黑"/>
              </a:rPr>
              <a:t>饮水安全政</a:t>
            </a:r>
            <a:r>
              <a:rPr sz="2400" b="1" dirty="0">
                <a:solidFill>
                  <a:srgbClr val="FFFFFF"/>
                </a:solidFill>
                <a:latin typeface="微软雅黑"/>
                <a:cs typeface="微软雅黑"/>
              </a:rPr>
              <a:t>策</a:t>
            </a:r>
            <a:endParaRPr sz="2400">
              <a:latin typeface="微软雅黑"/>
              <a:cs typeface="微软雅黑"/>
            </a:endParaRPr>
          </a:p>
        </p:txBody>
      </p:sp>
      <p:sp>
        <p:nvSpPr>
          <p:cNvPr id="11" name="object 11"/>
          <p:cNvSpPr txBox="1"/>
          <p:nvPr/>
        </p:nvSpPr>
        <p:spPr>
          <a:xfrm>
            <a:off x="6210300" y="2252472"/>
            <a:ext cx="4175760" cy="609600"/>
          </a:xfrm>
          <a:prstGeom prst="rect">
            <a:avLst/>
          </a:prstGeom>
          <a:solidFill>
            <a:srgbClr val="1F487C"/>
          </a:solidFill>
        </p:spPr>
        <p:txBody>
          <a:bodyPr vert="horz" wrap="square" lIns="0" tIns="101600" rIns="0" bIns="0" rtlCol="0">
            <a:spAutoFit/>
          </a:bodyPr>
          <a:lstStyle/>
          <a:p>
            <a:pPr marL="340360">
              <a:lnSpc>
                <a:spcPct val="100000"/>
              </a:lnSpc>
              <a:spcBef>
                <a:spcPts val="800"/>
              </a:spcBef>
            </a:pPr>
            <a:r>
              <a:rPr sz="2400" b="1" spc="100" dirty="0">
                <a:solidFill>
                  <a:srgbClr val="FFFFFF"/>
                </a:solidFill>
                <a:latin typeface="微软雅黑"/>
                <a:cs typeface="微软雅黑"/>
              </a:rPr>
              <a:t>低收入人口兜底保障政</a:t>
            </a:r>
            <a:r>
              <a:rPr sz="2400" b="1" dirty="0">
                <a:solidFill>
                  <a:srgbClr val="FFFFFF"/>
                </a:solidFill>
                <a:latin typeface="微软雅黑"/>
                <a:cs typeface="微软雅黑"/>
              </a:rPr>
              <a:t>策</a:t>
            </a:r>
            <a:endParaRPr sz="2400">
              <a:latin typeface="微软雅黑"/>
              <a:cs typeface="微软雅黑"/>
            </a:endParaRPr>
          </a:p>
        </p:txBody>
      </p:sp>
      <p:sp>
        <p:nvSpPr>
          <p:cNvPr id="12" name="object 12"/>
          <p:cNvSpPr txBox="1"/>
          <p:nvPr/>
        </p:nvSpPr>
        <p:spPr>
          <a:xfrm>
            <a:off x="6219444" y="3127248"/>
            <a:ext cx="4165600" cy="471283"/>
          </a:xfrm>
          <a:prstGeom prst="rect">
            <a:avLst/>
          </a:prstGeom>
          <a:solidFill>
            <a:srgbClr val="1F487C"/>
          </a:solidFill>
        </p:spPr>
        <p:txBody>
          <a:bodyPr vert="horz" wrap="square" lIns="0" tIns="100965" rIns="0" bIns="0" rtlCol="0">
            <a:spAutoFit/>
          </a:bodyPr>
          <a:lstStyle/>
          <a:p>
            <a:pPr marL="177165">
              <a:lnSpc>
                <a:spcPct val="100000"/>
              </a:lnSpc>
              <a:spcBef>
                <a:spcPts val="795"/>
              </a:spcBef>
            </a:pPr>
            <a:r>
              <a:rPr sz="2400" b="1" spc="100" dirty="0" err="1">
                <a:solidFill>
                  <a:srgbClr val="FFFFFF"/>
                </a:solidFill>
                <a:latin typeface="微软雅黑"/>
                <a:cs typeface="微软雅黑"/>
              </a:rPr>
              <a:t>脱贫</a:t>
            </a:r>
            <a:r>
              <a:rPr lang="zh-CN" altLang="en-US" sz="2400" b="1" spc="100" dirty="0">
                <a:solidFill>
                  <a:srgbClr val="FFFFFF"/>
                </a:solidFill>
                <a:latin typeface="微软雅黑" panose="020B0503020204020204" pitchFamily="34" charset="-122"/>
                <a:ea typeface="微软雅黑" panose="020B0503020204020204" pitchFamily="34" charset="-122"/>
                <a:cs typeface="微软雅黑"/>
              </a:rPr>
              <a:t>村</a:t>
            </a:r>
            <a:r>
              <a:rPr sz="2400" b="1" spc="100" dirty="0" err="1">
                <a:solidFill>
                  <a:srgbClr val="FFFFFF"/>
                </a:solidFill>
                <a:latin typeface="微软雅黑"/>
                <a:cs typeface="微软雅黑"/>
              </a:rPr>
              <a:t>产业政策落实情</a:t>
            </a:r>
            <a:r>
              <a:rPr sz="2400" b="1" dirty="0" err="1">
                <a:solidFill>
                  <a:srgbClr val="FFFFFF"/>
                </a:solidFill>
                <a:latin typeface="微软雅黑"/>
                <a:cs typeface="微软雅黑"/>
              </a:rPr>
              <a:t>况</a:t>
            </a:r>
            <a:endParaRPr sz="2400" dirty="0">
              <a:latin typeface="微软雅黑"/>
              <a:cs typeface="微软雅黑"/>
            </a:endParaRPr>
          </a:p>
        </p:txBody>
      </p:sp>
      <p:sp>
        <p:nvSpPr>
          <p:cNvPr id="13" name="object 13"/>
          <p:cNvSpPr txBox="1"/>
          <p:nvPr/>
        </p:nvSpPr>
        <p:spPr>
          <a:xfrm>
            <a:off x="6210300" y="3939540"/>
            <a:ext cx="4175760" cy="611505"/>
          </a:xfrm>
          <a:prstGeom prst="rect">
            <a:avLst/>
          </a:prstGeom>
          <a:solidFill>
            <a:srgbClr val="1F487C"/>
          </a:solidFill>
        </p:spPr>
        <p:txBody>
          <a:bodyPr vert="horz" wrap="square" lIns="0" tIns="102235" rIns="0" bIns="0" rtlCol="0">
            <a:spAutoFit/>
          </a:bodyPr>
          <a:lstStyle/>
          <a:p>
            <a:pPr marL="181610">
              <a:lnSpc>
                <a:spcPct val="100000"/>
              </a:lnSpc>
              <a:spcBef>
                <a:spcPts val="805"/>
              </a:spcBef>
            </a:pPr>
            <a:r>
              <a:rPr sz="2400" b="1" spc="100" dirty="0">
                <a:solidFill>
                  <a:srgbClr val="FFFFFF"/>
                </a:solidFill>
                <a:latin typeface="微软雅黑"/>
                <a:cs typeface="微软雅黑"/>
              </a:rPr>
              <a:t>脱贫人口就业政策落实情</a:t>
            </a:r>
            <a:r>
              <a:rPr sz="2400" b="1" dirty="0">
                <a:solidFill>
                  <a:srgbClr val="FFFFFF"/>
                </a:solidFill>
                <a:latin typeface="微软雅黑"/>
                <a:cs typeface="微软雅黑"/>
              </a:rPr>
              <a:t>况</a:t>
            </a:r>
            <a:endParaRPr sz="2400">
              <a:latin typeface="微软雅黑"/>
              <a:cs typeface="微软雅黑"/>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txBox="1"/>
          <p:nvPr/>
        </p:nvSpPr>
        <p:spPr>
          <a:xfrm>
            <a:off x="1248219" y="5171782"/>
            <a:ext cx="9473565" cy="756920"/>
          </a:xfrm>
          <a:prstGeom prst="rect">
            <a:avLst/>
          </a:prstGeom>
        </p:spPr>
        <p:txBody>
          <a:bodyPr vert="horz" wrap="square" lIns="0" tIns="134620" rIns="0" bIns="0" rtlCol="0">
            <a:spAutoFit/>
          </a:bodyPr>
          <a:lstStyle/>
          <a:p>
            <a:pPr marL="12700">
              <a:lnSpc>
                <a:spcPct val="100000"/>
              </a:lnSpc>
              <a:spcBef>
                <a:spcPts val="1060"/>
              </a:spcBef>
            </a:pPr>
            <a:r>
              <a:rPr sz="1600" b="1" dirty="0">
                <a:solidFill>
                  <a:srgbClr val="FF0000"/>
                </a:solidFill>
                <a:latin typeface="微软雅黑"/>
                <a:cs typeface="微软雅黑"/>
              </a:rPr>
              <a:t>文件依据</a:t>
            </a:r>
            <a:r>
              <a:rPr sz="1600" dirty="0">
                <a:solidFill>
                  <a:srgbClr val="FF0000"/>
                </a:solidFill>
                <a:latin typeface="微软雅黑"/>
                <a:cs typeface="微软雅黑"/>
              </a:rPr>
              <a:t>：【《关于实现巩固拓展教育脱贫攻坚成果同乡村振兴有效衔接的意见》（教发〔</a:t>
            </a:r>
            <a:r>
              <a:rPr sz="1600" spc="-5" dirty="0">
                <a:solidFill>
                  <a:srgbClr val="FF0000"/>
                </a:solidFill>
                <a:latin typeface="Times New Roman"/>
                <a:cs typeface="Times New Roman"/>
              </a:rPr>
              <a:t>2021</a:t>
            </a:r>
            <a:r>
              <a:rPr sz="1600" dirty="0">
                <a:solidFill>
                  <a:srgbClr val="FF0000"/>
                </a:solidFill>
                <a:latin typeface="微软雅黑"/>
                <a:cs typeface="微软雅黑"/>
              </a:rPr>
              <a:t>〕</a:t>
            </a:r>
            <a:r>
              <a:rPr sz="1600" spc="-5" dirty="0">
                <a:solidFill>
                  <a:srgbClr val="FF0000"/>
                </a:solidFill>
                <a:latin typeface="Times New Roman"/>
                <a:cs typeface="Times New Roman"/>
              </a:rPr>
              <a:t>4</a:t>
            </a:r>
            <a:r>
              <a:rPr sz="1600" dirty="0">
                <a:solidFill>
                  <a:srgbClr val="FF0000"/>
                </a:solidFill>
                <a:latin typeface="微软雅黑"/>
                <a:cs typeface="微软雅黑"/>
              </a:rPr>
              <a:t>号）</a:t>
            </a:r>
            <a:r>
              <a:rPr sz="1600" spc="-5" dirty="0">
                <a:solidFill>
                  <a:srgbClr val="FF0000"/>
                </a:solidFill>
                <a:latin typeface="微软雅黑"/>
                <a:cs typeface="微软雅黑"/>
              </a:rPr>
              <a:t>】</a:t>
            </a:r>
            <a:endParaRPr sz="1600">
              <a:latin typeface="微软雅黑"/>
              <a:cs typeface="微软雅黑"/>
            </a:endParaRPr>
          </a:p>
          <a:p>
            <a:pPr marL="114300">
              <a:lnSpc>
                <a:spcPct val="100000"/>
              </a:lnSpc>
              <a:spcBef>
                <a:spcPts val="960"/>
              </a:spcBef>
            </a:pPr>
            <a:r>
              <a:rPr sz="1600" dirty="0">
                <a:solidFill>
                  <a:srgbClr val="FF0000"/>
                </a:solidFill>
                <a:latin typeface="微软雅黑"/>
                <a:cs typeface="微软雅黑"/>
              </a:rPr>
              <a:t>【重庆市教育委员会印发《关于实现巩固拓展教育脱贫攻坚成果同乡村振兴有效衔接实施意见的通知》</a:t>
            </a:r>
            <a:r>
              <a:rPr sz="1600" spc="-5" dirty="0">
                <a:solidFill>
                  <a:srgbClr val="FF0000"/>
                </a:solidFill>
                <a:latin typeface="微软雅黑"/>
                <a:cs typeface="微软雅黑"/>
              </a:rPr>
              <a:t>】</a:t>
            </a:r>
            <a:endParaRPr sz="1600">
              <a:latin typeface="微软雅黑"/>
              <a:cs typeface="微软雅黑"/>
            </a:endParaRPr>
          </a:p>
        </p:txBody>
      </p:sp>
      <p:sp>
        <p:nvSpPr>
          <p:cNvPr id="7" name="object 7"/>
          <p:cNvSpPr/>
          <p:nvPr/>
        </p:nvSpPr>
        <p:spPr>
          <a:xfrm>
            <a:off x="4088891" y="2118360"/>
            <a:ext cx="4699000" cy="609600"/>
          </a:xfrm>
          <a:custGeom>
            <a:avLst/>
            <a:gdLst/>
            <a:ahLst/>
            <a:cxnLst/>
            <a:rect l="l" t="t" r="r" b="b"/>
            <a:pathLst>
              <a:path w="4699000" h="609600">
                <a:moveTo>
                  <a:pt x="0" y="0"/>
                </a:moveTo>
                <a:lnTo>
                  <a:pt x="4698492" y="0"/>
                </a:lnTo>
                <a:lnTo>
                  <a:pt x="4698492" y="609600"/>
                </a:lnTo>
                <a:lnTo>
                  <a:pt x="0" y="609600"/>
                </a:lnTo>
                <a:lnTo>
                  <a:pt x="0" y="0"/>
                </a:lnTo>
                <a:close/>
              </a:path>
            </a:pathLst>
          </a:custGeom>
          <a:solidFill>
            <a:srgbClr val="1F487C"/>
          </a:solidFill>
        </p:spPr>
        <p:txBody>
          <a:bodyPr wrap="square" lIns="0" tIns="0" rIns="0" bIns="0" rtlCol="0"/>
          <a:lstStyle/>
          <a:p>
            <a:endParaRPr/>
          </a:p>
        </p:txBody>
      </p:sp>
      <p:sp>
        <p:nvSpPr>
          <p:cNvPr id="8" name="object 8"/>
          <p:cNvSpPr txBox="1"/>
          <p:nvPr/>
        </p:nvSpPr>
        <p:spPr>
          <a:xfrm>
            <a:off x="1552575" y="2173579"/>
            <a:ext cx="7235190" cy="2350770"/>
          </a:xfrm>
          <a:prstGeom prst="rect">
            <a:avLst/>
          </a:prstGeom>
        </p:spPr>
        <p:txBody>
          <a:bodyPr vert="horz" wrap="square" lIns="0" tIns="12065" rIns="0" bIns="0" rtlCol="0">
            <a:spAutoFit/>
          </a:bodyPr>
          <a:lstStyle/>
          <a:p>
            <a:pPr marL="4147820">
              <a:lnSpc>
                <a:spcPct val="100000"/>
              </a:lnSpc>
              <a:spcBef>
                <a:spcPts val="95"/>
              </a:spcBef>
            </a:pPr>
            <a:r>
              <a:rPr sz="2800" b="1" spc="100" dirty="0">
                <a:solidFill>
                  <a:srgbClr val="FFFFFF"/>
                </a:solidFill>
                <a:latin typeface="微软雅黑"/>
                <a:cs typeface="微软雅黑"/>
              </a:rPr>
              <a:t>重要指</a:t>
            </a:r>
            <a:r>
              <a:rPr sz="2800" b="1" spc="-5" dirty="0">
                <a:solidFill>
                  <a:srgbClr val="FFFFFF"/>
                </a:solidFill>
                <a:latin typeface="微软雅黑"/>
                <a:cs typeface="微软雅黑"/>
              </a:rPr>
              <a:t>标</a:t>
            </a:r>
            <a:endParaRPr sz="2800">
              <a:latin typeface="微软雅黑"/>
              <a:cs typeface="微软雅黑"/>
            </a:endParaRPr>
          </a:p>
          <a:p>
            <a:pPr marL="355600" indent="-342900">
              <a:lnSpc>
                <a:spcPct val="100000"/>
              </a:lnSpc>
              <a:spcBef>
                <a:spcPts val="2350"/>
              </a:spcBef>
              <a:buFont typeface="Wingdings"/>
              <a:buChar char=""/>
              <a:tabLst>
                <a:tab pos="355600" algn="l"/>
              </a:tabLst>
            </a:pPr>
            <a:r>
              <a:rPr sz="2000" b="1" dirty="0">
                <a:solidFill>
                  <a:srgbClr val="404040"/>
                </a:solidFill>
                <a:latin typeface="微软雅黑"/>
                <a:cs typeface="微软雅黑"/>
              </a:rPr>
              <a:t>控辍保学政策落实情</a:t>
            </a:r>
            <a:r>
              <a:rPr sz="2000" b="1" spc="5" dirty="0">
                <a:solidFill>
                  <a:srgbClr val="404040"/>
                </a:solidFill>
                <a:latin typeface="微软雅黑"/>
                <a:cs typeface="微软雅黑"/>
              </a:rPr>
              <a:t>况</a:t>
            </a:r>
            <a:endParaRPr sz="2000">
              <a:latin typeface="微软雅黑"/>
              <a:cs typeface="微软雅黑"/>
            </a:endParaRPr>
          </a:p>
          <a:p>
            <a:pPr>
              <a:lnSpc>
                <a:spcPct val="100000"/>
              </a:lnSpc>
              <a:spcBef>
                <a:spcPts val="55"/>
              </a:spcBef>
              <a:buClr>
                <a:srgbClr val="404040"/>
              </a:buClr>
              <a:buFont typeface="Wingdings"/>
              <a:buChar char=""/>
            </a:pPr>
            <a:endParaRPr sz="2300">
              <a:latin typeface="Times New Roman"/>
              <a:cs typeface="Times New Roman"/>
            </a:endParaRPr>
          </a:p>
          <a:p>
            <a:pPr marL="355600" indent="-342900">
              <a:lnSpc>
                <a:spcPct val="100000"/>
              </a:lnSpc>
              <a:buFont typeface="Wingdings"/>
              <a:buChar char=""/>
              <a:tabLst>
                <a:tab pos="355600" algn="l"/>
              </a:tabLst>
            </a:pPr>
            <a:r>
              <a:rPr sz="2000" b="1" dirty="0">
                <a:solidFill>
                  <a:srgbClr val="404040"/>
                </a:solidFill>
                <a:latin typeface="微软雅黑"/>
                <a:cs typeface="微软雅黑"/>
              </a:rPr>
              <a:t>送教上门政策落实情</a:t>
            </a:r>
            <a:r>
              <a:rPr sz="2000" b="1" spc="5" dirty="0">
                <a:solidFill>
                  <a:srgbClr val="404040"/>
                </a:solidFill>
                <a:latin typeface="微软雅黑"/>
                <a:cs typeface="微软雅黑"/>
              </a:rPr>
              <a:t>况</a:t>
            </a:r>
            <a:endParaRPr sz="2000">
              <a:latin typeface="微软雅黑"/>
              <a:cs typeface="微软雅黑"/>
            </a:endParaRPr>
          </a:p>
          <a:p>
            <a:pPr>
              <a:lnSpc>
                <a:spcPct val="100000"/>
              </a:lnSpc>
              <a:spcBef>
                <a:spcPts val="55"/>
              </a:spcBef>
              <a:buClr>
                <a:srgbClr val="404040"/>
              </a:buClr>
              <a:buFont typeface="Wingdings"/>
              <a:buChar char=""/>
            </a:pPr>
            <a:endParaRPr sz="2300">
              <a:latin typeface="Times New Roman"/>
              <a:cs typeface="Times New Roman"/>
            </a:endParaRPr>
          </a:p>
          <a:p>
            <a:pPr marL="355600" indent="-342900">
              <a:lnSpc>
                <a:spcPct val="100000"/>
              </a:lnSpc>
              <a:buFont typeface="Wingdings"/>
              <a:buChar char=""/>
              <a:tabLst>
                <a:tab pos="355600" algn="l"/>
              </a:tabLst>
            </a:pPr>
            <a:r>
              <a:rPr sz="2000" b="1" dirty="0">
                <a:solidFill>
                  <a:srgbClr val="404040"/>
                </a:solidFill>
                <a:latin typeface="微软雅黑"/>
                <a:cs typeface="微软雅黑"/>
              </a:rPr>
              <a:t>各类教育资助政策落实情</a:t>
            </a:r>
            <a:r>
              <a:rPr sz="2000" b="1" spc="5" dirty="0">
                <a:solidFill>
                  <a:srgbClr val="404040"/>
                </a:solidFill>
                <a:latin typeface="微软雅黑"/>
                <a:cs typeface="微软雅黑"/>
              </a:rPr>
              <a:t>况</a:t>
            </a:r>
            <a:endParaRPr sz="2000">
              <a:latin typeface="微软雅黑"/>
              <a:cs typeface="微软雅黑"/>
            </a:endParaRPr>
          </a:p>
        </p:txBody>
      </p:sp>
      <p:sp>
        <p:nvSpPr>
          <p:cNvPr id="9" name="object 9"/>
          <p:cNvSpPr/>
          <p:nvPr/>
        </p:nvSpPr>
        <p:spPr>
          <a:xfrm>
            <a:off x="1005522" y="2413876"/>
            <a:ext cx="10255250" cy="2541905"/>
          </a:xfrm>
          <a:custGeom>
            <a:avLst/>
            <a:gdLst/>
            <a:ahLst/>
            <a:cxnLst/>
            <a:rect l="l" t="t" r="r" b="b"/>
            <a:pathLst>
              <a:path w="10255250" h="2541904">
                <a:moveTo>
                  <a:pt x="3082912" y="31750"/>
                </a:moveTo>
                <a:lnTo>
                  <a:pt x="3006712" y="31750"/>
                </a:lnTo>
                <a:lnTo>
                  <a:pt x="3006712" y="12700"/>
                </a:lnTo>
                <a:lnTo>
                  <a:pt x="3082912" y="12700"/>
                </a:lnTo>
                <a:lnTo>
                  <a:pt x="3082912" y="31750"/>
                </a:lnTo>
                <a:close/>
              </a:path>
              <a:path w="10255250" h="2541904">
                <a:moveTo>
                  <a:pt x="2949562" y="31750"/>
                </a:moveTo>
                <a:lnTo>
                  <a:pt x="2873362" y="31750"/>
                </a:lnTo>
                <a:lnTo>
                  <a:pt x="2873362" y="12700"/>
                </a:lnTo>
                <a:lnTo>
                  <a:pt x="2949562" y="12700"/>
                </a:lnTo>
                <a:lnTo>
                  <a:pt x="2949562" y="31750"/>
                </a:lnTo>
                <a:close/>
              </a:path>
              <a:path w="10255250" h="2541904">
                <a:moveTo>
                  <a:pt x="2816212" y="31750"/>
                </a:moveTo>
                <a:lnTo>
                  <a:pt x="2740012" y="31750"/>
                </a:lnTo>
                <a:lnTo>
                  <a:pt x="2740012" y="12700"/>
                </a:lnTo>
                <a:lnTo>
                  <a:pt x="2816212" y="12700"/>
                </a:lnTo>
                <a:lnTo>
                  <a:pt x="2816212" y="31750"/>
                </a:lnTo>
                <a:close/>
              </a:path>
              <a:path w="10255250" h="2541904">
                <a:moveTo>
                  <a:pt x="2682862" y="31750"/>
                </a:moveTo>
                <a:lnTo>
                  <a:pt x="2606662" y="31750"/>
                </a:lnTo>
                <a:lnTo>
                  <a:pt x="2606662" y="12700"/>
                </a:lnTo>
                <a:lnTo>
                  <a:pt x="2682862" y="12700"/>
                </a:lnTo>
                <a:lnTo>
                  <a:pt x="2682862" y="31750"/>
                </a:lnTo>
                <a:close/>
              </a:path>
              <a:path w="10255250" h="2541904">
                <a:moveTo>
                  <a:pt x="2549512" y="31750"/>
                </a:moveTo>
                <a:lnTo>
                  <a:pt x="2473312" y="31750"/>
                </a:lnTo>
                <a:lnTo>
                  <a:pt x="2473312" y="12700"/>
                </a:lnTo>
                <a:lnTo>
                  <a:pt x="2549512" y="12700"/>
                </a:lnTo>
                <a:lnTo>
                  <a:pt x="2549512" y="31750"/>
                </a:lnTo>
                <a:close/>
              </a:path>
              <a:path w="10255250" h="2541904">
                <a:moveTo>
                  <a:pt x="2416162" y="31750"/>
                </a:moveTo>
                <a:lnTo>
                  <a:pt x="2339962" y="31750"/>
                </a:lnTo>
                <a:lnTo>
                  <a:pt x="2339962" y="12700"/>
                </a:lnTo>
                <a:lnTo>
                  <a:pt x="2416162" y="12700"/>
                </a:lnTo>
                <a:lnTo>
                  <a:pt x="2416162" y="31750"/>
                </a:lnTo>
                <a:close/>
              </a:path>
              <a:path w="10255250" h="2541904">
                <a:moveTo>
                  <a:pt x="2282812" y="31750"/>
                </a:moveTo>
                <a:lnTo>
                  <a:pt x="2206612" y="31750"/>
                </a:lnTo>
                <a:lnTo>
                  <a:pt x="2206612" y="12700"/>
                </a:lnTo>
                <a:lnTo>
                  <a:pt x="2282812" y="12700"/>
                </a:lnTo>
                <a:lnTo>
                  <a:pt x="2282812" y="31750"/>
                </a:lnTo>
                <a:close/>
              </a:path>
              <a:path w="10255250" h="2541904">
                <a:moveTo>
                  <a:pt x="2149462" y="31750"/>
                </a:moveTo>
                <a:lnTo>
                  <a:pt x="2073262" y="31750"/>
                </a:lnTo>
                <a:lnTo>
                  <a:pt x="2073262" y="12700"/>
                </a:lnTo>
                <a:lnTo>
                  <a:pt x="2149462" y="12700"/>
                </a:lnTo>
                <a:lnTo>
                  <a:pt x="2149462" y="31750"/>
                </a:lnTo>
                <a:close/>
              </a:path>
              <a:path w="10255250" h="2541904">
                <a:moveTo>
                  <a:pt x="2016112" y="31750"/>
                </a:moveTo>
                <a:lnTo>
                  <a:pt x="1939912" y="31750"/>
                </a:lnTo>
                <a:lnTo>
                  <a:pt x="1939912" y="12700"/>
                </a:lnTo>
                <a:lnTo>
                  <a:pt x="2016112" y="12700"/>
                </a:lnTo>
                <a:lnTo>
                  <a:pt x="2016112" y="31750"/>
                </a:lnTo>
                <a:close/>
              </a:path>
              <a:path w="10255250" h="2541904">
                <a:moveTo>
                  <a:pt x="1882762" y="31750"/>
                </a:moveTo>
                <a:lnTo>
                  <a:pt x="1806562" y="31750"/>
                </a:lnTo>
                <a:lnTo>
                  <a:pt x="1806562" y="12700"/>
                </a:lnTo>
                <a:lnTo>
                  <a:pt x="1882762" y="12700"/>
                </a:lnTo>
                <a:lnTo>
                  <a:pt x="1882762" y="31750"/>
                </a:lnTo>
                <a:close/>
              </a:path>
              <a:path w="10255250" h="2541904">
                <a:moveTo>
                  <a:pt x="1749412" y="31750"/>
                </a:moveTo>
                <a:lnTo>
                  <a:pt x="1673212" y="31750"/>
                </a:lnTo>
                <a:lnTo>
                  <a:pt x="1673212" y="12700"/>
                </a:lnTo>
                <a:lnTo>
                  <a:pt x="1749412" y="12700"/>
                </a:lnTo>
                <a:lnTo>
                  <a:pt x="1749412" y="31750"/>
                </a:lnTo>
                <a:close/>
              </a:path>
              <a:path w="10255250" h="2541904">
                <a:moveTo>
                  <a:pt x="1616062" y="31750"/>
                </a:moveTo>
                <a:lnTo>
                  <a:pt x="1539862" y="31750"/>
                </a:lnTo>
                <a:lnTo>
                  <a:pt x="1539862" y="12700"/>
                </a:lnTo>
                <a:lnTo>
                  <a:pt x="1616062" y="12700"/>
                </a:lnTo>
                <a:lnTo>
                  <a:pt x="1616062" y="31750"/>
                </a:lnTo>
                <a:close/>
              </a:path>
              <a:path w="10255250" h="2541904">
                <a:moveTo>
                  <a:pt x="1482712" y="31750"/>
                </a:moveTo>
                <a:lnTo>
                  <a:pt x="1406512" y="31750"/>
                </a:lnTo>
                <a:lnTo>
                  <a:pt x="1406512" y="12700"/>
                </a:lnTo>
                <a:lnTo>
                  <a:pt x="1482712" y="12700"/>
                </a:lnTo>
                <a:lnTo>
                  <a:pt x="1482712" y="31750"/>
                </a:lnTo>
                <a:close/>
              </a:path>
              <a:path w="10255250" h="2541904">
                <a:moveTo>
                  <a:pt x="1349362" y="31750"/>
                </a:moveTo>
                <a:lnTo>
                  <a:pt x="1273162" y="31750"/>
                </a:lnTo>
                <a:lnTo>
                  <a:pt x="1273162" y="12700"/>
                </a:lnTo>
                <a:lnTo>
                  <a:pt x="1349362" y="12700"/>
                </a:lnTo>
                <a:lnTo>
                  <a:pt x="1349362" y="31750"/>
                </a:lnTo>
                <a:close/>
              </a:path>
              <a:path w="10255250" h="2541904">
                <a:moveTo>
                  <a:pt x="1216012" y="31750"/>
                </a:moveTo>
                <a:lnTo>
                  <a:pt x="1139812" y="31750"/>
                </a:lnTo>
                <a:lnTo>
                  <a:pt x="1139812" y="12700"/>
                </a:lnTo>
                <a:lnTo>
                  <a:pt x="1216012" y="12700"/>
                </a:lnTo>
                <a:lnTo>
                  <a:pt x="1216012" y="31750"/>
                </a:lnTo>
                <a:close/>
              </a:path>
              <a:path w="10255250" h="2541904">
                <a:moveTo>
                  <a:pt x="1082662" y="31750"/>
                </a:moveTo>
                <a:lnTo>
                  <a:pt x="1006462" y="31750"/>
                </a:lnTo>
                <a:lnTo>
                  <a:pt x="1006462" y="12700"/>
                </a:lnTo>
                <a:lnTo>
                  <a:pt x="1082662" y="12700"/>
                </a:lnTo>
                <a:lnTo>
                  <a:pt x="1082662" y="31750"/>
                </a:lnTo>
                <a:close/>
              </a:path>
              <a:path w="10255250" h="2541904">
                <a:moveTo>
                  <a:pt x="949312" y="31750"/>
                </a:moveTo>
                <a:lnTo>
                  <a:pt x="873112" y="31750"/>
                </a:lnTo>
                <a:lnTo>
                  <a:pt x="873112" y="12700"/>
                </a:lnTo>
                <a:lnTo>
                  <a:pt x="949312" y="12700"/>
                </a:lnTo>
                <a:lnTo>
                  <a:pt x="949312" y="31750"/>
                </a:lnTo>
                <a:close/>
              </a:path>
              <a:path w="10255250" h="2541904">
                <a:moveTo>
                  <a:pt x="815962" y="31750"/>
                </a:moveTo>
                <a:lnTo>
                  <a:pt x="739762" y="31750"/>
                </a:lnTo>
                <a:lnTo>
                  <a:pt x="739762" y="12700"/>
                </a:lnTo>
                <a:lnTo>
                  <a:pt x="815962" y="12700"/>
                </a:lnTo>
                <a:lnTo>
                  <a:pt x="815962" y="31750"/>
                </a:lnTo>
                <a:close/>
              </a:path>
              <a:path w="10255250" h="2541904">
                <a:moveTo>
                  <a:pt x="682612" y="31750"/>
                </a:moveTo>
                <a:lnTo>
                  <a:pt x="606412" y="31750"/>
                </a:lnTo>
                <a:lnTo>
                  <a:pt x="606412" y="12700"/>
                </a:lnTo>
                <a:lnTo>
                  <a:pt x="682612" y="12700"/>
                </a:lnTo>
                <a:lnTo>
                  <a:pt x="682612" y="31750"/>
                </a:lnTo>
                <a:close/>
              </a:path>
              <a:path w="10255250" h="2541904">
                <a:moveTo>
                  <a:pt x="549262" y="31750"/>
                </a:moveTo>
                <a:lnTo>
                  <a:pt x="473062" y="31750"/>
                </a:lnTo>
                <a:lnTo>
                  <a:pt x="473062" y="12700"/>
                </a:lnTo>
                <a:lnTo>
                  <a:pt x="549262" y="12700"/>
                </a:lnTo>
                <a:lnTo>
                  <a:pt x="549262" y="31750"/>
                </a:lnTo>
                <a:close/>
              </a:path>
              <a:path w="10255250" h="2541904">
                <a:moveTo>
                  <a:pt x="415912" y="31750"/>
                </a:moveTo>
                <a:lnTo>
                  <a:pt x="339712" y="31750"/>
                </a:lnTo>
                <a:lnTo>
                  <a:pt x="339712" y="12700"/>
                </a:lnTo>
                <a:lnTo>
                  <a:pt x="415912" y="12700"/>
                </a:lnTo>
                <a:lnTo>
                  <a:pt x="415912" y="31750"/>
                </a:lnTo>
                <a:close/>
              </a:path>
              <a:path w="10255250" h="2541904">
                <a:moveTo>
                  <a:pt x="282562" y="31750"/>
                </a:moveTo>
                <a:lnTo>
                  <a:pt x="206362" y="31750"/>
                </a:lnTo>
                <a:lnTo>
                  <a:pt x="206362" y="12700"/>
                </a:lnTo>
                <a:lnTo>
                  <a:pt x="282562" y="12700"/>
                </a:lnTo>
                <a:lnTo>
                  <a:pt x="282562" y="31750"/>
                </a:lnTo>
                <a:close/>
              </a:path>
              <a:path w="10255250" h="2541904">
                <a:moveTo>
                  <a:pt x="149212" y="31750"/>
                </a:moveTo>
                <a:lnTo>
                  <a:pt x="73012" y="31750"/>
                </a:lnTo>
                <a:lnTo>
                  <a:pt x="73012" y="12700"/>
                </a:lnTo>
                <a:lnTo>
                  <a:pt x="149212" y="12700"/>
                </a:lnTo>
                <a:lnTo>
                  <a:pt x="149212" y="31750"/>
                </a:lnTo>
                <a:close/>
              </a:path>
              <a:path w="10255250" h="2541904">
                <a:moveTo>
                  <a:pt x="19050" y="92087"/>
                </a:moveTo>
                <a:lnTo>
                  <a:pt x="0" y="92087"/>
                </a:lnTo>
                <a:lnTo>
                  <a:pt x="0" y="12700"/>
                </a:lnTo>
                <a:lnTo>
                  <a:pt x="15862" y="12700"/>
                </a:lnTo>
                <a:lnTo>
                  <a:pt x="15862" y="25412"/>
                </a:lnTo>
                <a:lnTo>
                  <a:pt x="9525" y="31750"/>
                </a:lnTo>
                <a:lnTo>
                  <a:pt x="19050" y="31750"/>
                </a:lnTo>
                <a:lnTo>
                  <a:pt x="19050" y="92087"/>
                </a:lnTo>
                <a:close/>
              </a:path>
              <a:path w="10255250" h="2541904">
                <a:moveTo>
                  <a:pt x="19050" y="31750"/>
                </a:moveTo>
                <a:lnTo>
                  <a:pt x="15862" y="31750"/>
                </a:lnTo>
                <a:lnTo>
                  <a:pt x="15862" y="25412"/>
                </a:lnTo>
                <a:lnTo>
                  <a:pt x="19050" y="22225"/>
                </a:lnTo>
                <a:lnTo>
                  <a:pt x="19050" y="31750"/>
                </a:lnTo>
                <a:close/>
              </a:path>
              <a:path w="10255250" h="2541904">
                <a:moveTo>
                  <a:pt x="15862" y="31750"/>
                </a:moveTo>
                <a:lnTo>
                  <a:pt x="9525" y="31750"/>
                </a:lnTo>
                <a:lnTo>
                  <a:pt x="15862" y="25412"/>
                </a:lnTo>
                <a:lnTo>
                  <a:pt x="15862" y="31750"/>
                </a:lnTo>
                <a:close/>
              </a:path>
              <a:path w="10255250" h="2541904">
                <a:moveTo>
                  <a:pt x="19050" y="225437"/>
                </a:moveTo>
                <a:lnTo>
                  <a:pt x="0" y="225437"/>
                </a:lnTo>
                <a:lnTo>
                  <a:pt x="0" y="149237"/>
                </a:lnTo>
                <a:lnTo>
                  <a:pt x="19050" y="149237"/>
                </a:lnTo>
                <a:lnTo>
                  <a:pt x="19050" y="225437"/>
                </a:lnTo>
                <a:close/>
              </a:path>
              <a:path w="10255250" h="2541904">
                <a:moveTo>
                  <a:pt x="19050" y="358787"/>
                </a:moveTo>
                <a:lnTo>
                  <a:pt x="0" y="358787"/>
                </a:lnTo>
                <a:lnTo>
                  <a:pt x="0" y="282587"/>
                </a:lnTo>
                <a:lnTo>
                  <a:pt x="19050" y="282587"/>
                </a:lnTo>
                <a:lnTo>
                  <a:pt x="19050" y="358787"/>
                </a:lnTo>
                <a:close/>
              </a:path>
              <a:path w="10255250" h="2541904">
                <a:moveTo>
                  <a:pt x="19050" y="492137"/>
                </a:moveTo>
                <a:lnTo>
                  <a:pt x="0" y="492137"/>
                </a:lnTo>
                <a:lnTo>
                  <a:pt x="0" y="415937"/>
                </a:lnTo>
                <a:lnTo>
                  <a:pt x="19050" y="415937"/>
                </a:lnTo>
                <a:lnTo>
                  <a:pt x="19050" y="492137"/>
                </a:lnTo>
                <a:close/>
              </a:path>
              <a:path w="10255250" h="2541904">
                <a:moveTo>
                  <a:pt x="19050" y="625487"/>
                </a:moveTo>
                <a:lnTo>
                  <a:pt x="0" y="625487"/>
                </a:lnTo>
                <a:lnTo>
                  <a:pt x="0" y="549287"/>
                </a:lnTo>
                <a:lnTo>
                  <a:pt x="19050" y="549287"/>
                </a:lnTo>
                <a:lnTo>
                  <a:pt x="19050" y="625487"/>
                </a:lnTo>
                <a:close/>
              </a:path>
              <a:path w="10255250" h="2541904">
                <a:moveTo>
                  <a:pt x="19050" y="758837"/>
                </a:moveTo>
                <a:lnTo>
                  <a:pt x="0" y="758837"/>
                </a:lnTo>
                <a:lnTo>
                  <a:pt x="0" y="682637"/>
                </a:lnTo>
                <a:lnTo>
                  <a:pt x="19050" y="682637"/>
                </a:lnTo>
                <a:lnTo>
                  <a:pt x="19050" y="758837"/>
                </a:lnTo>
                <a:close/>
              </a:path>
              <a:path w="10255250" h="2541904">
                <a:moveTo>
                  <a:pt x="19050" y="892187"/>
                </a:moveTo>
                <a:lnTo>
                  <a:pt x="0" y="892187"/>
                </a:lnTo>
                <a:lnTo>
                  <a:pt x="0" y="815987"/>
                </a:lnTo>
                <a:lnTo>
                  <a:pt x="19050" y="815987"/>
                </a:lnTo>
                <a:lnTo>
                  <a:pt x="19050" y="892187"/>
                </a:lnTo>
                <a:close/>
              </a:path>
              <a:path w="10255250" h="2541904">
                <a:moveTo>
                  <a:pt x="19050" y="1025537"/>
                </a:moveTo>
                <a:lnTo>
                  <a:pt x="0" y="1025537"/>
                </a:lnTo>
                <a:lnTo>
                  <a:pt x="0" y="949337"/>
                </a:lnTo>
                <a:lnTo>
                  <a:pt x="19050" y="949337"/>
                </a:lnTo>
                <a:lnTo>
                  <a:pt x="19050" y="1025537"/>
                </a:lnTo>
                <a:close/>
              </a:path>
              <a:path w="10255250" h="2541904">
                <a:moveTo>
                  <a:pt x="19050" y="1158887"/>
                </a:moveTo>
                <a:lnTo>
                  <a:pt x="0" y="1158887"/>
                </a:lnTo>
                <a:lnTo>
                  <a:pt x="0" y="1082687"/>
                </a:lnTo>
                <a:lnTo>
                  <a:pt x="19050" y="1082687"/>
                </a:lnTo>
                <a:lnTo>
                  <a:pt x="19050" y="1158887"/>
                </a:lnTo>
                <a:close/>
              </a:path>
              <a:path w="10255250" h="2541904">
                <a:moveTo>
                  <a:pt x="19050" y="1292237"/>
                </a:moveTo>
                <a:lnTo>
                  <a:pt x="0" y="1292237"/>
                </a:lnTo>
                <a:lnTo>
                  <a:pt x="0" y="1216037"/>
                </a:lnTo>
                <a:lnTo>
                  <a:pt x="19050" y="1216037"/>
                </a:lnTo>
                <a:lnTo>
                  <a:pt x="19050" y="1292237"/>
                </a:lnTo>
                <a:close/>
              </a:path>
              <a:path w="10255250" h="2541904">
                <a:moveTo>
                  <a:pt x="19050" y="1425587"/>
                </a:moveTo>
                <a:lnTo>
                  <a:pt x="0" y="1425587"/>
                </a:lnTo>
                <a:lnTo>
                  <a:pt x="0" y="1349387"/>
                </a:lnTo>
                <a:lnTo>
                  <a:pt x="19050" y="1349387"/>
                </a:lnTo>
                <a:lnTo>
                  <a:pt x="19050" y="1425587"/>
                </a:lnTo>
                <a:close/>
              </a:path>
              <a:path w="10255250" h="2541904">
                <a:moveTo>
                  <a:pt x="19050" y="1558937"/>
                </a:moveTo>
                <a:lnTo>
                  <a:pt x="0" y="1558937"/>
                </a:lnTo>
                <a:lnTo>
                  <a:pt x="0" y="1482737"/>
                </a:lnTo>
                <a:lnTo>
                  <a:pt x="19050" y="1482737"/>
                </a:lnTo>
                <a:lnTo>
                  <a:pt x="19050" y="1558937"/>
                </a:lnTo>
                <a:close/>
              </a:path>
              <a:path w="10255250" h="2541904">
                <a:moveTo>
                  <a:pt x="19050" y="1692287"/>
                </a:moveTo>
                <a:lnTo>
                  <a:pt x="0" y="1692287"/>
                </a:lnTo>
                <a:lnTo>
                  <a:pt x="0" y="1616087"/>
                </a:lnTo>
                <a:lnTo>
                  <a:pt x="19050" y="1616087"/>
                </a:lnTo>
                <a:lnTo>
                  <a:pt x="19050" y="1692287"/>
                </a:lnTo>
                <a:close/>
              </a:path>
              <a:path w="10255250" h="2541904">
                <a:moveTo>
                  <a:pt x="19050" y="1825637"/>
                </a:moveTo>
                <a:lnTo>
                  <a:pt x="0" y="1825637"/>
                </a:lnTo>
                <a:lnTo>
                  <a:pt x="0" y="1749437"/>
                </a:lnTo>
                <a:lnTo>
                  <a:pt x="19050" y="1749437"/>
                </a:lnTo>
                <a:lnTo>
                  <a:pt x="19050" y="1825637"/>
                </a:lnTo>
                <a:close/>
              </a:path>
              <a:path w="10255250" h="2541904">
                <a:moveTo>
                  <a:pt x="19050" y="1958987"/>
                </a:moveTo>
                <a:lnTo>
                  <a:pt x="0" y="1958987"/>
                </a:lnTo>
                <a:lnTo>
                  <a:pt x="0" y="1882787"/>
                </a:lnTo>
                <a:lnTo>
                  <a:pt x="19050" y="1882787"/>
                </a:lnTo>
                <a:lnTo>
                  <a:pt x="19050" y="1958987"/>
                </a:lnTo>
                <a:close/>
              </a:path>
              <a:path w="10255250" h="2541904">
                <a:moveTo>
                  <a:pt x="19050" y="2092337"/>
                </a:moveTo>
                <a:lnTo>
                  <a:pt x="0" y="2092337"/>
                </a:lnTo>
                <a:lnTo>
                  <a:pt x="0" y="2016137"/>
                </a:lnTo>
                <a:lnTo>
                  <a:pt x="19050" y="2016137"/>
                </a:lnTo>
                <a:lnTo>
                  <a:pt x="19050" y="2092337"/>
                </a:lnTo>
                <a:close/>
              </a:path>
              <a:path w="10255250" h="2541904">
                <a:moveTo>
                  <a:pt x="19050" y="2225687"/>
                </a:moveTo>
                <a:lnTo>
                  <a:pt x="0" y="2225687"/>
                </a:lnTo>
                <a:lnTo>
                  <a:pt x="0" y="2149487"/>
                </a:lnTo>
                <a:lnTo>
                  <a:pt x="19050" y="2149487"/>
                </a:lnTo>
                <a:lnTo>
                  <a:pt x="19050" y="2225687"/>
                </a:lnTo>
                <a:close/>
              </a:path>
              <a:path w="10255250" h="2541904">
                <a:moveTo>
                  <a:pt x="19050" y="2359037"/>
                </a:moveTo>
                <a:lnTo>
                  <a:pt x="0" y="2359037"/>
                </a:lnTo>
                <a:lnTo>
                  <a:pt x="0" y="2282837"/>
                </a:lnTo>
                <a:lnTo>
                  <a:pt x="19050" y="2282837"/>
                </a:lnTo>
                <a:lnTo>
                  <a:pt x="19050" y="2359037"/>
                </a:lnTo>
                <a:close/>
              </a:path>
              <a:path w="10255250" h="2541904">
                <a:moveTo>
                  <a:pt x="19050" y="2492387"/>
                </a:moveTo>
                <a:lnTo>
                  <a:pt x="0" y="2492387"/>
                </a:lnTo>
                <a:lnTo>
                  <a:pt x="0" y="2416187"/>
                </a:lnTo>
                <a:lnTo>
                  <a:pt x="19050" y="2416187"/>
                </a:lnTo>
                <a:lnTo>
                  <a:pt x="19050" y="2492387"/>
                </a:lnTo>
                <a:close/>
              </a:path>
              <a:path w="10255250" h="2541904">
                <a:moveTo>
                  <a:pt x="103060" y="2541739"/>
                </a:moveTo>
                <a:lnTo>
                  <a:pt x="26860" y="2541739"/>
                </a:lnTo>
                <a:lnTo>
                  <a:pt x="26860" y="2522689"/>
                </a:lnTo>
                <a:lnTo>
                  <a:pt x="103060" y="2522689"/>
                </a:lnTo>
                <a:lnTo>
                  <a:pt x="103060" y="2541739"/>
                </a:lnTo>
                <a:close/>
              </a:path>
              <a:path w="10255250" h="2541904">
                <a:moveTo>
                  <a:pt x="236410" y="2541739"/>
                </a:moveTo>
                <a:lnTo>
                  <a:pt x="160210" y="2541739"/>
                </a:lnTo>
                <a:lnTo>
                  <a:pt x="160210" y="2522689"/>
                </a:lnTo>
                <a:lnTo>
                  <a:pt x="236410" y="2522689"/>
                </a:lnTo>
                <a:lnTo>
                  <a:pt x="236410" y="2541739"/>
                </a:lnTo>
                <a:close/>
              </a:path>
              <a:path w="10255250" h="2541904">
                <a:moveTo>
                  <a:pt x="369760" y="2541739"/>
                </a:moveTo>
                <a:lnTo>
                  <a:pt x="293560" y="2541739"/>
                </a:lnTo>
                <a:lnTo>
                  <a:pt x="293560" y="2522689"/>
                </a:lnTo>
                <a:lnTo>
                  <a:pt x="369760" y="2522689"/>
                </a:lnTo>
                <a:lnTo>
                  <a:pt x="369760" y="2541739"/>
                </a:lnTo>
                <a:close/>
              </a:path>
              <a:path w="10255250" h="2541904">
                <a:moveTo>
                  <a:pt x="503110" y="2541739"/>
                </a:moveTo>
                <a:lnTo>
                  <a:pt x="426910" y="2541739"/>
                </a:lnTo>
                <a:lnTo>
                  <a:pt x="426910" y="2522689"/>
                </a:lnTo>
                <a:lnTo>
                  <a:pt x="503110" y="2522689"/>
                </a:lnTo>
                <a:lnTo>
                  <a:pt x="503110" y="2541739"/>
                </a:lnTo>
                <a:close/>
              </a:path>
              <a:path w="10255250" h="2541904">
                <a:moveTo>
                  <a:pt x="636460" y="2541739"/>
                </a:moveTo>
                <a:lnTo>
                  <a:pt x="560260" y="2541739"/>
                </a:lnTo>
                <a:lnTo>
                  <a:pt x="560260" y="2522689"/>
                </a:lnTo>
                <a:lnTo>
                  <a:pt x="636460" y="2522689"/>
                </a:lnTo>
                <a:lnTo>
                  <a:pt x="636460" y="2541739"/>
                </a:lnTo>
                <a:close/>
              </a:path>
              <a:path w="10255250" h="2541904">
                <a:moveTo>
                  <a:pt x="769810" y="2541739"/>
                </a:moveTo>
                <a:lnTo>
                  <a:pt x="693610" y="2541739"/>
                </a:lnTo>
                <a:lnTo>
                  <a:pt x="693610" y="2522689"/>
                </a:lnTo>
                <a:lnTo>
                  <a:pt x="769810" y="2522689"/>
                </a:lnTo>
                <a:lnTo>
                  <a:pt x="769810" y="2541739"/>
                </a:lnTo>
                <a:close/>
              </a:path>
              <a:path w="10255250" h="2541904">
                <a:moveTo>
                  <a:pt x="903160" y="2541739"/>
                </a:moveTo>
                <a:lnTo>
                  <a:pt x="826960" y="2541739"/>
                </a:lnTo>
                <a:lnTo>
                  <a:pt x="826960" y="2522689"/>
                </a:lnTo>
                <a:lnTo>
                  <a:pt x="903160" y="2522689"/>
                </a:lnTo>
                <a:lnTo>
                  <a:pt x="903160" y="2541739"/>
                </a:lnTo>
                <a:close/>
              </a:path>
              <a:path w="10255250" h="2541904">
                <a:moveTo>
                  <a:pt x="1036510" y="2541739"/>
                </a:moveTo>
                <a:lnTo>
                  <a:pt x="960310" y="2541739"/>
                </a:lnTo>
                <a:lnTo>
                  <a:pt x="960310" y="2522689"/>
                </a:lnTo>
                <a:lnTo>
                  <a:pt x="1036510" y="2522689"/>
                </a:lnTo>
                <a:lnTo>
                  <a:pt x="1036510" y="2541739"/>
                </a:lnTo>
                <a:close/>
              </a:path>
              <a:path w="10255250" h="2541904">
                <a:moveTo>
                  <a:pt x="1169860" y="2541739"/>
                </a:moveTo>
                <a:lnTo>
                  <a:pt x="1093660" y="2541739"/>
                </a:lnTo>
                <a:lnTo>
                  <a:pt x="1093660" y="2522689"/>
                </a:lnTo>
                <a:lnTo>
                  <a:pt x="1169860" y="2522689"/>
                </a:lnTo>
                <a:lnTo>
                  <a:pt x="1169860" y="2541739"/>
                </a:lnTo>
                <a:close/>
              </a:path>
              <a:path w="10255250" h="2541904">
                <a:moveTo>
                  <a:pt x="1303210" y="2541739"/>
                </a:moveTo>
                <a:lnTo>
                  <a:pt x="1227010" y="2541739"/>
                </a:lnTo>
                <a:lnTo>
                  <a:pt x="1227010" y="2522689"/>
                </a:lnTo>
                <a:lnTo>
                  <a:pt x="1303210" y="2522689"/>
                </a:lnTo>
                <a:lnTo>
                  <a:pt x="1303210" y="2541739"/>
                </a:lnTo>
                <a:close/>
              </a:path>
              <a:path w="10255250" h="2541904">
                <a:moveTo>
                  <a:pt x="1436560" y="2541739"/>
                </a:moveTo>
                <a:lnTo>
                  <a:pt x="1360360" y="2541739"/>
                </a:lnTo>
                <a:lnTo>
                  <a:pt x="1360360" y="2522689"/>
                </a:lnTo>
                <a:lnTo>
                  <a:pt x="1436560" y="2522689"/>
                </a:lnTo>
                <a:lnTo>
                  <a:pt x="1436560" y="2541739"/>
                </a:lnTo>
                <a:close/>
              </a:path>
              <a:path w="10255250" h="2541904">
                <a:moveTo>
                  <a:pt x="1569910" y="2541739"/>
                </a:moveTo>
                <a:lnTo>
                  <a:pt x="1493710" y="2541739"/>
                </a:lnTo>
                <a:lnTo>
                  <a:pt x="1493710" y="2522689"/>
                </a:lnTo>
                <a:lnTo>
                  <a:pt x="1569910" y="2522689"/>
                </a:lnTo>
                <a:lnTo>
                  <a:pt x="1569910" y="2541739"/>
                </a:lnTo>
                <a:close/>
              </a:path>
              <a:path w="10255250" h="2541904">
                <a:moveTo>
                  <a:pt x="1703260" y="2541739"/>
                </a:moveTo>
                <a:lnTo>
                  <a:pt x="1627060" y="2541739"/>
                </a:lnTo>
                <a:lnTo>
                  <a:pt x="1627060" y="2522689"/>
                </a:lnTo>
                <a:lnTo>
                  <a:pt x="1703260" y="2522689"/>
                </a:lnTo>
                <a:lnTo>
                  <a:pt x="1703260" y="2541739"/>
                </a:lnTo>
                <a:close/>
              </a:path>
              <a:path w="10255250" h="2541904">
                <a:moveTo>
                  <a:pt x="1836610" y="2541739"/>
                </a:moveTo>
                <a:lnTo>
                  <a:pt x="1760410" y="2541739"/>
                </a:lnTo>
                <a:lnTo>
                  <a:pt x="1760410" y="2522689"/>
                </a:lnTo>
                <a:lnTo>
                  <a:pt x="1836610" y="2522689"/>
                </a:lnTo>
                <a:lnTo>
                  <a:pt x="1836610" y="2541739"/>
                </a:lnTo>
                <a:close/>
              </a:path>
              <a:path w="10255250" h="2541904">
                <a:moveTo>
                  <a:pt x="1969960" y="2541739"/>
                </a:moveTo>
                <a:lnTo>
                  <a:pt x="1893760" y="2541739"/>
                </a:lnTo>
                <a:lnTo>
                  <a:pt x="1893760" y="2522689"/>
                </a:lnTo>
                <a:lnTo>
                  <a:pt x="1969960" y="2522689"/>
                </a:lnTo>
                <a:lnTo>
                  <a:pt x="1969960" y="2541739"/>
                </a:lnTo>
                <a:close/>
              </a:path>
              <a:path w="10255250" h="2541904">
                <a:moveTo>
                  <a:pt x="2103310" y="2541739"/>
                </a:moveTo>
                <a:lnTo>
                  <a:pt x="2027110" y="2541739"/>
                </a:lnTo>
                <a:lnTo>
                  <a:pt x="2027110" y="2522689"/>
                </a:lnTo>
                <a:lnTo>
                  <a:pt x="2103310" y="2522689"/>
                </a:lnTo>
                <a:lnTo>
                  <a:pt x="2103310" y="2541739"/>
                </a:lnTo>
                <a:close/>
              </a:path>
              <a:path w="10255250" h="2541904">
                <a:moveTo>
                  <a:pt x="2236660" y="2541739"/>
                </a:moveTo>
                <a:lnTo>
                  <a:pt x="2160460" y="2541739"/>
                </a:lnTo>
                <a:lnTo>
                  <a:pt x="2160460" y="2522689"/>
                </a:lnTo>
                <a:lnTo>
                  <a:pt x="2236660" y="2522689"/>
                </a:lnTo>
                <a:lnTo>
                  <a:pt x="2236660" y="2541739"/>
                </a:lnTo>
                <a:close/>
              </a:path>
              <a:path w="10255250" h="2541904">
                <a:moveTo>
                  <a:pt x="2370010" y="2541739"/>
                </a:moveTo>
                <a:lnTo>
                  <a:pt x="2293810" y="2541739"/>
                </a:lnTo>
                <a:lnTo>
                  <a:pt x="2293810" y="2522689"/>
                </a:lnTo>
                <a:lnTo>
                  <a:pt x="2370010" y="2522689"/>
                </a:lnTo>
                <a:lnTo>
                  <a:pt x="2370010" y="2541739"/>
                </a:lnTo>
                <a:close/>
              </a:path>
              <a:path w="10255250" h="2541904">
                <a:moveTo>
                  <a:pt x="2503360" y="2541739"/>
                </a:moveTo>
                <a:lnTo>
                  <a:pt x="2427160" y="2541739"/>
                </a:lnTo>
                <a:lnTo>
                  <a:pt x="2427160" y="2522689"/>
                </a:lnTo>
                <a:lnTo>
                  <a:pt x="2503360" y="2522689"/>
                </a:lnTo>
                <a:lnTo>
                  <a:pt x="2503360" y="2541739"/>
                </a:lnTo>
                <a:close/>
              </a:path>
              <a:path w="10255250" h="2541904">
                <a:moveTo>
                  <a:pt x="2636710" y="2541739"/>
                </a:moveTo>
                <a:lnTo>
                  <a:pt x="2560510" y="2541739"/>
                </a:lnTo>
                <a:lnTo>
                  <a:pt x="2560510" y="2522689"/>
                </a:lnTo>
                <a:lnTo>
                  <a:pt x="2636710" y="2522689"/>
                </a:lnTo>
                <a:lnTo>
                  <a:pt x="2636710" y="2541739"/>
                </a:lnTo>
                <a:close/>
              </a:path>
              <a:path w="10255250" h="2541904">
                <a:moveTo>
                  <a:pt x="2770060" y="2541739"/>
                </a:moveTo>
                <a:lnTo>
                  <a:pt x="2693860" y="2541739"/>
                </a:lnTo>
                <a:lnTo>
                  <a:pt x="2693860" y="2522689"/>
                </a:lnTo>
                <a:lnTo>
                  <a:pt x="2770060" y="2522689"/>
                </a:lnTo>
                <a:lnTo>
                  <a:pt x="2770060" y="2541739"/>
                </a:lnTo>
                <a:close/>
              </a:path>
              <a:path w="10255250" h="2541904">
                <a:moveTo>
                  <a:pt x="2903410" y="2541739"/>
                </a:moveTo>
                <a:lnTo>
                  <a:pt x="2827210" y="2541739"/>
                </a:lnTo>
                <a:lnTo>
                  <a:pt x="2827210" y="2522689"/>
                </a:lnTo>
                <a:lnTo>
                  <a:pt x="2903410" y="2522689"/>
                </a:lnTo>
                <a:lnTo>
                  <a:pt x="2903410" y="2541739"/>
                </a:lnTo>
                <a:close/>
              </a:path>
              <a:path w="10255250" h="2541904">
                <a:moveTo>
                  <a:pt x="3036760" y="2541739"/>
                </a:moveTo>
                <a:lnTo>
                  <a:pt x="2960560" y="2541739"/>
                </a:lnTo>
                <a:lnTo>
                  <a:pt x="2960560" y="2522689"/>
                </a:lnTo>
                <a:lnTo>
                  <a:pt x="3036760" y="2522689"/>
                </a:lnTo>
                <a:lnTo>
                  <a:pt x="3036760" y="2541739"/>
                </a:lnTo>
                <a:close/>
              </a:path>
              <a:path w="10255250" h="2541904">
                <a:moveTo>
                  <a:pt x="3170110" y="2541739"/>
                </a:moveTo>
                <a:lnTo>
                  <a:pt x="3093910" y="2541739"/>
                </a:lnTo>
                <a:lnTo>
                  <a:pt x="3093910" y="2522689"/>
                </a:lnTo>
                <a:lnTo>
                  <a:pt x="3170110" y="2522689"/>
                </a:lnTo>
                <a:lnTo>
                  <a:pt x="3170110" y="2541739"/>
                </a:lnTo>
                <a:close/>
              </a:path>
              <a:path w="10255250" h="2541904">
                <a:moveTo>
                  <a:pt x="3303460" y="2541739"/>
                </a:moveTo>
                <a:lnTo>
                  <a:pt x="3227260" y="2541739"/>
                </a:lnTo>
                <a:lnTo>
                  <a:pt x="3227260" y="2522689"/>
                </a:lnTo>
                <a:lnTo>
                  <a:pt x="3303460" y="2522689"/>
                </a:lnTo>
                <a:lnTo>
                  <a:pt x="3303460" y="2541739"/>
                </a:lnTo>
                <a:close/>
              </a:path>
              <a:path w="10255250" h="2541904">
                <a:moveTo>
                  <a:pt x="3436810" y="2541739"/>
                </a:moveTo>
                <a:lnTo>
                  <a:pt x="3360610" y="2541739"/>
                </a:lnTo>
                <a:lnTo>
                  <a:pt x="3360610" y="2522689"/>
                </a:lnTo>
                <a:lnTo>
                  <a:pt x="3436810" y="2522689"/>
                </a:lnTo>
                <a:lnTo>
                  <a:pt x="3436810" y="2541739"/>
                </a:lnTo>
                <a:close/>
              </a:path>
              <a:path w="10255250" h="2541904">
                <a:moveTo>
                  <a:pt x="3570160" y="2541739"/>
                </a:moveTo>
                <a:lnTo>
                  <a:pt x="3493960" y="2541739"/>
                </a:lnTo>
                <a:lnTo>
                  <a:pt x="3493960" y="2522689"/>
                </a:lnTo>
                <a:lnTo>
                  <a:pt x="3570160" y="2522689"/>
                </a:lnTo>
                <a:lnTo>
                  <a:pt x="3570160" y="2541739"/>
                </a:lnTo>
                <a:close/>
              </a:path>
              <a:path w="10255250" h="2541904">
                <a:moveTo>
                  <a:pt x="3703510" y="2541739"/>
                </a:moveTo>
                <a:lnTo>
                  <a:pt x="3627310" y="2541739"/>
                </a:lnTo>
                <a:lnTo>
                  <a:pt x="3627310" y="2522689"/>
                </a:lnTo>
                <a:lnTo>
                  <a:pt x="3703510" y="2522689"/>
                </a:lnTo>
                <a:lnTo>
                  <a:pt x="3703510" y="2541739"/>
                </a:lnTo>
                <a:close/>
              </a:path>
              <a:path w="10255250" h="2541904">
                <a:moveTo>
                  <a:pt x="3836860" y="2541739"/>
                </a:moveTo>
                <a:lnTo>
                  <a:pt x="3760660" y="2541739"/>
                </a:lnTo>
                <a:lnTo>
                  <a:pt x="3760660" y="2522689"/>
                </a:lnTo>
                <a:lnTo>
                  <a:pt x="3836860" y="2522689"/>
                </a:lnTo>
                <a:lnTo>
                  <a:pt x="3836860" y="2541739"/>
                </a:lnTo>
                <a:close/>
              </a:path>
              <a:path w="10255250" h="2541904">
                <a:moveTo>
                  <a:pt x="3970210" y="2541739"/>
                </a:moveTo>
                <a:lnTo>
                  <a:pt x="3894010" y="2541739"/>
                </a:lnTo>
                <a:lnTo>
                  <a:pt x="3894010" y="2522689"/>
                </a:lnTo>
                <a:lnTo>
                  <a:pt x="3970210" y="2522689"/>
                </a:lnTo>
                <a:lnTo>
                  <a:pt x="3970210" y="2541739"/>
                </a:lnTo>
                <a:close/>
              </a:path>
              <a:path w="10255250" h="2541904">
                <a:moveTo>
                  <a:pt x="4103560" y="2541739"/>
                </a:moveTo>
                <a:lnTo>
                  <a:pt x="4027360" y="2541739"/>
                </a:lnTo>
                <a:lnTo>
                  <a:pt x="4027360" y="2522689"/>
                </a:lnTo>
                <a:lnTo>
                  <a:pt x="4103560" y="2522689"/>
                </a:lnTo>
                <a:lnTo>
                  <a:pt x="4103560" y="2541739"/>
                </a:lnTo>
                <a:close/>
              </a:path>
              <a:path w="10255250" h="2541904">
                <a:moveTo>
                  <a:pt x="4236910" y="2541739"/>
                </a:moveTo>
                <a:lnTo>
                  <a:pt x="4160710" y="2541739"/>
                </a:lnTo>
                <a:lnTo>
                  <a:pt x="4160710" y="2522689"/>
                </a:lnTo>
                <a:lnTo>
                  <a:pt x="4236910" y="2522689"/>
                </a:lnTo>
                <a:lnTo>
                  <a:pt x="4236910" y="2541739"/>
                </a:lnTo>
                <a:close/>
              </a:path>
              <a:path w="10255250" h="2541904">
                <a:moveTo>
                  <a:pt x="4370260" y="2541739"/>
                </a:moveTo>
                <a:lnTo>
                  <a:pt x="4294060" y="2541739"/>
                </a:lnTo>
                <a:lnTo>
                  <a:pt x="4294060" y="2522689"/>
                </a:lnTo>
                <a:lnTo>
                  <a:pt x="4370260" y="2522689"/>
                </a:lnTo>
                <a:lnTo>
                  <a:pt x="4370260" y="2541739"/>
                </a:lnTo>
                <a:close/>
              </a:path>
              <a:path w="10255250" h="2541904">
                <a:moveTo>
                  <a:pt x="4503610" y="2541739"/>
                </a:moveTo>
                <a:lnTo>
                  <a:pt x="4427410" y="2541739"/>
                </a:lnTo>
                <a:lnTo>
                  <a:pt x="4427410" y="2522689"/>
                </a:lnTo>
                <a:lnTo>
                  <a:pt x="4503610" y="2522689"/>
                </a:lnTo>
                <a:lnTo>
                  <a:pt x="4503610" y="2541739"/>
                </a:lnTo>
                <a:close/>
              </a:path>
              <a:path w="10255250" h="2541904">
                <a:moveTo>
                  <a:pt x="4636960" y="2541739"/>
                </a:moveTo>
                <a:lnTo>
                  <a:pt x="4560760" y="2541739"/>
                </a:lnTo>
                <a:lnTo>
                  <a:pt x="4560760" y="2522689"/>
                </a:lnTo>
                <a:lnTo>
                  <a:pt x="4636960" y="2522689"/>
                </a:lnTo>
                <a:lnTo>
                  <a:pt x="4636960" y="2541739"/>
                </a:lnTo>
                <a:close/>
              </a:path>
              <a:path w="10255250" h="2541904">
                <a:moveTo>
                  <a:pt x="4770310" y="2541739"/>
                </a:moveTo>
                <a:lnTo>
                  <a:pt x="4694110" y="2541739"/>
                </a:lnTo>
                <a:lnTo>
                  <a:pt x="4694110" y="2522689"/>
                </a:lnTo>
                <a:lnTo>
                  <a:pt x="4770310" y="2522689"/>
                </a:lnTo>
                <a:lnTo>
                  <a:pt x="4770310" y="2541739"/>
                </a:lnTo>
                <a:close/>
              </a:path>
              <a:path w="10255250" h="2541904">
                <a:moveTo>
                  <a:pt x="4903660" y="2541739"/>
                </a:moveTo>
                <a:lnTo>
                  <a:pt x="4827460" y="2541739"/>
                </a:lnTo>
                <a:lnTo>
                  <a:pt x="4827460" y="2522689"/>
                </a:lnTo>
                <a:lnTo>
                  <a:pt x="4903660" y="2522689"/>
                </a:lnTo>
                <a:lnTo>
                  <a:pt x="4903660" y="2541739"/>
                </a:lnTo>
                <a:close/>
              </a:path>
              <a:path w="10255250" h="2541904">
                <a:moveTo>
                  <a:pt x="5037010" y="2541739"/>
                </a:moveTo>
                <a:lnTo>
                  <a:pt x="4960810" y="2541739"/>
                </a:lnTo>
                <a:lnTo>
                  <a:pt x="4960810" y="2522689"/>
                </a:lnTo>
                <a:lnTo>
                  <a:pt x="5037010" y="2522689"/>
                </a:lnTo>
                <a:lnTo>
                  <a:pt x="5037010" y="2541739"/>
                </a:lnTo>
                <a:close/>
              </a:path>
              <a:path w="10255250" h="2541904">
                <a:moveTo>
                  <a:pt x="5170360" y="2541739"/>
                </a:moveTo>
                <a:lnTo>
                  <a:pt x="5094160" y="2541739"/>
                </a:lnTo>
                <a:lnTo>
                  <a:pt x="5094160" y="2522689"/>
                </a:lnTo>
                <a:lnTo>
                  <a:pt x="5170360" y="2522689"/>
                </a:lnTo>
                <a:lnTo>
                  <a:pt x="5170360" y="2541739"/>
                </a:lnTo>
                <a:close/>
              </a:path>
              <a:path w="10255250" h="2541904">
                <a:moveTo>
                  <a:pt x="5303710" y="2541739"/>
                </a:moveTo>
                <a:lnTo>
                  <a:pt x="5227510" y="2541739"/>
                </a:lnTo>
                <a:lnTo>
                  <a:pt x="5227510" y="2522689"/>
                </a:lnTo>
                <a:lnTo>
                  <a:pt x="5303710" y="2522689"/>
                </a:lnTo>
                <a:lnTo>
                  <a:pt x="5303710" y="2541739"/>
                </a:lnTo>
                <a:close/>
              </a:path>
              <a:path w="10255250" h="2541904">
                <a:moveTo>
                  <a:pt x="5437060" y="2541739"/>
                </a:moveTo>
                <a:lnTo>
                  <a:pt x="5360860" y="2541739"/>
                </a:lnTo>
                <a:lnTo>
                  <a:pt x="5360860" y="2522689"/>
                </a:lnTo>
                <a:lnTo>
                  <a:pt x="5437060" y="2522689"/>
                </a:lnTo>
                <a:lnTo>
                  <a:pt x="5437060" y="2541739"/>
                </a:lnTo>
                <a:close/>
              </a:path>
              <a:path w="10255250" h="2541904">
                <a:moveTo>
                  <a:pt x="5570410" y="2541739"/>
                </a:moveTo>
                <a:lnTo>
                  <a:pt x="5494210" y="2541739"/>
                </a:lnTo>
                <a:lnTo>
                  <a:pt x="5494210" y="2522689"/>
                </a:lnTo>
                <a:lnTo>
                  <a:pt x="5570410" y="2522689"/>
                </a:lnTo>
                <a:lnTo>
                  <a:pt x="5570410" y="2541739"/>
                </a:lnTo>
                <a:close/>
              </a:path>
              <a:path w="10255250" h="2541904">
                <a:moveTo>
                  <a:pt x="5703760" y="2541739"/>
                </a:moveTo>
                <a:lnTo>
                  <a:pt x="5627560" y="2541739"/>
                </a:lnTo>
                <a:lnTo>
                  <a:pt x="5627560" y="2522689"/>
                </a:lnTo>
                <a:lnTo>
                  <a:pt x="5703760" y="2522689"/>
                </a:lnTo>
                <a:lnTo>
                  <a:pt x="5703760" y="2541739"/>
                </a:lnTo>
                <a:close/>
              </a:path>
              <a:path w="10255250" h="2541904">
                <a:moveTo>
                  <a:pt x="5837110" y="2541739"/>
                </a:moveTo>
                <a:lnTo>
                  <a:pt x="5760910" y="2541739"/>
                </a:lnTo>
                <a:lnTo>
                  <a:pt x="5760910" y="2522689"/>
                </a:lnTo>
                <a:lnTo>
                  <a:pt x="5837110" y="2522689"/>
                </a:lnTo>
                <a:lnTo>
                  <a:pt x="5837110" y="2541739"/>
                </a:lnTo>
                <a:close/>
              </a:path>
              <a:path w="10255250" h="2541904">
                <a:moveTo>
                  <a:pt x="5970460" y="2541739"/>
                </a:moveTo>
                <a:lnTo>
                  <a:pt x="5894260" y="2541739"/>
                </a:lnTo>
                <a:lnTo>
                  <a:pt x="5894260" y="2522689"/>
                </a:lnTo>
                <a:lnTo>
                  <a:pt x="5970460" y="2522689"/>
                </a:lnTo>
                <a:lnTo>
                  <a:pt x="5970460" y="2541739"/>
                </a:lnTo>
                <a:close/>
              </a:path>
              <a:path w="10255250" h="2541904">
                <a:moveTo>
                  <a:pt x="6103810" y="2541739"/>
                </a:moveTo>
                <a:lnTo>
                  <a:pt x="6027610" y="2541739"/>
                </a:lnTo>
                <a:lnTo>
                  <a:pt x="6027610" y="2522689"/>
                </a:lnTo>
                <a:lnTo>
                  <a:pt x="6103810" y="2522689"/>
                </a:lnTo>
                <a:lnTo>
                  <a:pt x="6103810" y="2541739"/>
                </a:lnTo>
                <a:close/>
              </a:path>
              <a:path w="10255250" h="2541904">
                <a:moveTo>
                  <a:pt x="6237160" y="2541739"/>
                </a:moveTo>
                <a:lnTo>
                  <a:pt x="6160960" y="2541739"/>
                </a:lnTo>
                <a:lnTo>
                  <a:pt x="6160960" y="2522689"/>
                </a:lnTo>
                <a:lnTo>
                  <a:pt x="6237160" y="2522689"/>
                </a:lnTo>
                <a:lnTo>
                  <a:pt x="6237160" y="2541739"/>
                </a:lnTo>
                <a:close/>
              </a:path>
              <a:path w="10255250" h="2541904">
                <a:moveTo>
                  <a:pt x="6370510" y="2541739"/>
                </a:moveTo>
                <a:lnTo>
                  <a:pt x="6294310" y="2541739"/>
                </a:lnTo>
                <a:lnTo>
                  <a:pt x="6294310" y="2522689"/>
                </a:lnTo>
                <a:lnTo>
                  <a:pt x="6370510" y="2522689"/>
                </a:lnTo>
                <a:lnTo>
                  <a:pt x="6370510" y="2541739"/>
                </a:lnTo>
                <a:close/>
              </a:path>
              <a:path w="10255250" h="2541904">
                <a:moveTo>
                  <a:pt x="6503860" y="2541739"/>
                </a:moveTo>
                <a:lnTo>
                  <a:pt x="6427660" y="2541739"/>
                </a:lnTo>
                <a:lnTo>
                  <a:pt x="6427660" y="2522689"/>
                </a:lnTo>
                <a:lnTo>
                  <a:pt x="6503860" y="2522689"/>
                </a:lnTo>
                <a:lnTo>
                  <a:pt x="6503860" y="2541739"/>
                </a:lnTo>
                <a:close/>
              </a:path>
              <a:path w="10255250" h="2541904">
                <a:moveTo>
                  <a:pt x="6637210" y="2541739"/>
                </a:moveTo>
                <a:lnTo>
                  <a:pt x="6561010" y="2541739"/>
                </a:lnTo>
                <a:lnTo>
                  <a:pt x="6561010" y="2522689"/>
                </a:lnTo>
                <a:lnTo>
                  <a:pt x="6637210" y="2522689"/>
                </a:lnTo>
                <a:lnTo>
                  <a:pt x="6637210" y="2541739"/>
                </a:lnTo>
                <a:close/>
              </a:path>
              <a:path w="10255250" h="2541904">
                <a:moveTo>
                  <a:pt x="6770560" y="2541739"/>
                </a:moveTo>
                <a:lnTo>
                  <a:pt x="6694360" y="2541739"/>
                </a:lnTo>
                <a:lnTo>
                  <a:pt x="6694360" y="2522689"/>
                </a:lnTo>
                <a:lnTo>
                  <a:pt x="6770560" y="2522689"/>
                </a:lnTo>
                <a:lnTo>
                  <a:pt x="6770560" y="2541739"/>
                </a:lnTo>
                <a:close/>
              </a:path>
              <a:path w="10255250" h="2541904">
                <a:moveTo>
                  <a:pt x="6903910" y="2541739"/>
                </a:moveTo>
                <a:lnTo>
                  <a:pt x="6827710" y="2541739"/>
                </a:lnTo>
                <a:lnTo>
                  <a:pt x="6827710" y="2522689"/>
                </a:lnTo>
                <a:lnTo>
                  <a:pt x="6903910" y="2522689"/>
                </a:lnTo>
                <a:lnTo>
                  <a:pt x="6903910" y="2541739"/>
                </a:lnTo>
                <a:close/>
              </a:path>
              <a:path w="10255250" h="2541904">
                <a:moveTo>
                  <a:pt x="7037260" y="2541739"/>
                </a:moveTo>
                <a:lnTo>
                  <a:pt x="6961060" y="2541739"/>
                </a:lnTo>
                <a:lnTo>
                  <a:pt x="6961060" y="2522689"/>
                </a:lnTo>
                <a:lnTo>
                  <a:pt x="7037260" y="2522689"/>
                </a:lnTo>
                <a:lnTo>
                  <a:pt x="7037260" y="2541739"/>
                </a:lnTo>
                <a:close/>
              </a:path>
              <a:path w="10255250" h="2541904">
                <a:moveTo>
                  <a:pt x="7170610" y="2541739"/>
                </a:moveTo>
                <a:lnTo>
                  <a:pt x="7094410" y="2541739"/>
                </a:lnTo>
                <a:lnTo>
                  <a:pt x="7094410" y="2522689"/>
                </a:lnTo>
                <a:lnTo>
                  <a:pt x="7170610" y="2522689"/>
                </a:lnTo>
                <a:lnTo>
                  <a:pt x="7170610" y="2541739"/>
                </a:lnTo>
                <a:close/>
              </a:path>
              <a:path w="10255250" h="2541904">
                <a:moveTo>
                  <a:pt x="7303960" y="2541739"/>
                </a:moveTo>
                <a:lnTo>
                  <a:pt x="7227760" y="2541739"/>
                </a:lnTo>
                <a:lnTo>
                  <a:pt x="7227760" y="2522689"/>
                </a:lnTo>
                <a:lnTo>
                  <a:pt x="7303960" y="2522689"/>
                </a:lnTo>
                <a:lnTo>
                  <a:pt x="7303960" y="2541739"/>
                </a:lnTo>
                <a:close/>
              </a:path>
              <a:path w="10255250" h="2541904">
                <a:moveTo>
                  <a:pt x="7437310" y="2541739"/>
                </a:moveTo>
                <a:lnTo>
                  <a:pt x="7361110" y="2541739"/>
                </a:lnTo>
                <a:lnTo>
                  <a:pt x="7361110" y="2522689"/>
                </a:lnTo>
                <a:lnTo>
                  <a:pt x="7437310" y="2522689"/>
                </a:lnTo>
                <a:lnTo>
                  <a:pt x="7437310" y="2541739"/>
                </a:lnTo>
                <a:close/>
              </a:path>
              <a:path w="10255250" h="2541904">
                <a:moveTo>
                  <a:pt x="7570660" y="2541739"/>
                </a:moveTo>
                <a:lnTo>
                  <a:pt x="7494460" y="2541739"/>
                </a:lnTo>
                <a:lnTo>
                  <a:pt x="7494460" y="2522689"/>
                </a:lnTo>
                <a:lnTo>
                  <a:pt x="7570660" y="2522689"/>
                </a:lnTo>
                <a:lnTo>
                  <a:pt x="7570660" y="2541739"/>
                </a:lnTo>
                <a:close/>
              </a:path>
              <a:path w="10255250" h="2541904">
                <a:moveTo>
                  <a:pt x="7704010" y="2541739"/>
                </a:moveTo>
                <a:lnTo>
                  <a:pt x="7627810" y="2541739"/>
                </a:lnTo>
                <a:lnTo>
                  <a:pt x="7627810" y="2522689"/>
                </a:lnTo>
                <a:lnTo>
                  <a:pt x="7704010" y="2522689"/>
                </a:lnTo>
                <a:lnTo>
                  <a:pt x="7704010" y="2541739"/>
                </a:lnTo>
                <a:close/>
              </a:path>
              <a:path w="10255250" h="2541904">
                <a:moveTo>
                  <a:pt x="7837360" y="2541739"/>
                </a:moveTo>
                <a:lnTo>
                  <a:pt x="7761160" y="2541739"/>
                </a:lnTo>
                <a:lnTo>
                  <a:pt x="7761160" y="2522689"/>
                </a:lnTo>
                <a:lnTo>
                  <a:pt x="7837360" y="2522689"/>
                </a:lnTo>
                <a:lnTo>
                  <a:pt x="7837360" y="2541739"/>
                </a:lnTo>
                <a:close/>
              </a:path>
              <a:path w="10255250" h="2541904">
                <a:moveTo>
                  <a:pt x="7970710" y="2541739"/>
                </a:moveTo>
                <a:lnTo>
                  <a:pt x="7894510" y="2541739"/>
                </a:lnTo>
                <a:lnTo>
                  <a:pt x="7894510" y="2522689"/>
                </a:lnTo>
                <a:lnTo>
                  <a:pt x="7970710" y="2522689"/>
                </a:lnTo>
                <a:lnTo>
                  <a:pt x="7970710" y="2541739"/>
                </a:lnTo>
                <a:close/>
              </a:path>
              <a:path w="10255250" h="2541904">
                <a:moveTo>
                  <a:pt x="8104060" y="2541739"/>
                </a:moveTo>
                <a:lnTo>
                  <a:pt x="8027860" y="2541739"/>
                </a:lnTo>
                <a:lnTo>
                  <a:pt x="8027860" y="2522689"/>
                </a:lnTo>
                <a:lnTo>
                  <a:pt x="8104060" y="2522689"/>
                </a:lnTo>
                <a:lnTo>
                  <a:pt x="8104060" y="2541739"/>
                </a:lnTo>
                <a:close/>
              </a:path>
              <a:path w="10255250" h="2541904">
                <a:moveTo>
                  <a:pt x="8237410" y="2541739"/>
                </a:moveTo>
                <a:lnTo>
                  <a:pt x="8161210" y="2541739"/>
                </a:lnTo>
                <a:lnTo>
                  <a:pt x="8161210" y="2522689"/>
                </a:lnTo>
                <a:lnTo>
                  <a:pt x="8237410" y="2522689"/>
                </a:lnTo>
                <a:lnTo>
                  <a:pt x="8237410" y="2541739"/>
                </a:lnTo>
                <a:close/>
              </a:path>
              <a:path w="10255250" h="2541904">
                <a:moveTo>
                  <a:pt x="8370760" y="2541739"/>
                </a:moveTo>
                <a:lnTo>
                  <a:pt x="8294560" y="2541739"/>
                </a:lnTo>
                <a:lnTo>
                  <a:pt x="8294560" y="2522689"/>
                </a:lnTo>
                <a:lnTo>
                  <a:pt x="8370760" y="2522689"/>
                </a:lnTo>
                <a:lnTo>
                  <a:pt x="8370760" y="2541739"/>
                </a:lnTo>
                <a:close/>
              </a:path>
              <a:path w="10255250" h="2541904">
                <a:moveTo>
                  <a:pt x="8504110" y="2541739"/>
                </a:moveTo>
                <a:lnTo>
                  <a:pt x="8427910" y="2541739"/>
                </a:lnTo>
                <a:lnTo>
                  <a:pt x="8427910" y="2522689"/>
                </a:lnTo>
                <a:lnTo>
                  <a:pt x="8504110" y="2522689"/>
                </a:lnTo>
                <a:lnTo>
                  <a:pt x="8504110" y="2541739"/>
                </a:lnTo>
                <a:close/>
              </a:path>
              <a:path w="10255250" h="2541904">
                <a:moveTo>
                  <a:pt x="8637460" y="2541739"/>
                </a:moveTo>
                <a:lnTo>
                  <a:pt x="8561260" y="2541739"/>
                </a:lnTo>
                <a:lnTo>
                  <a:pt x="8561260" y="2522689"/>
                </a:lnTo>
                <a:lnTo>
                  <a:pt x="8637460" y="2522689"/>
                </a:lnTo>
                <a:lnTo>
                  <a:pt x="8637460" y="2541739"/>
                </a:lnTo>
                <a:close/>
              </a:path>
              <a:path w="10255250" h="2541904">
                <a:moveTo>
                  <a:pt x="8770810" y="2541739"/>
                </a:moveTo>
                <a:lnTo>
                  <a:pt x="8694610" y="2541739"/>
                </a:lnTo>
                <a:lnTo>
                  <a:pt x="8694610" y="2522689"/>
                </a:lnTo>
                <a:lnTo>
                  <a:pt x="8770810" y="2522689"/>
                </a:lnTo>
                <a:lnTo>
                  <a:pt x="8770810" y="2541739"/>
                </a:lnTo>
                <a:close/>
              </a:path>
              <a:path w="10255250" h="2541904">
                <a:moveTo>
                  <a:pt x="8904160" y="2541739"/>
                </a:moveTo>
                <a:lnTo>
                  <a:pt x="8827960" y="2541739"/>
                </a:lnTo>
                <a:lnTo>
                  <a:pt x="8827960" y="2522689"/>
                </a:lnTo>
                <a:lnTo>
                  <a:pt x="8904160" y="2522689"/>
                </a:lnTo>
                <a:lnTo>
                  <a:pt x="8904160" y="2541739"/>
                </a:lnTo>
                <a:close/>
              </a:path>
              <a:path w="10255250" h="2541904">
                <a:moveTo>
                  <a:pt x="9037510" y="2541739"/>
                </a:moveTo>
                <a:lnTo>
                  <a:pt x="8961310" y="2541739"/>
                </a:lnTo>
                <a:lnTo>
                  <a:pt x="8961310" y="2522689"/>
                </a:lnTo>
                <a:lnTo>
                  <a:pt x="9037510" y="2522689"/>
                </a:lnTo>
                <a:lnTo>
                  <a:pt x="9037510" y="2541739"/>
                </a:lnTo>
                <a:close/>
              </a:path>
              <a:path w="10255250" h="2541904">
                <a:moveTo>
                  <a:pt x="9170860" y="2541739"/>
                </a:moveTo>
                <a:lnTo>
                  <a:pt x="9094660" y="2541739"/>
                </a:lnTo>
                <a:lnTo>
                  <a:pt x="9094660" y="2522689"/>
                </a:lnTo>
                <a:lnTo>
                  <a:pt x="9170860" y="2522689"/>
                </a:lnTo>
                <a:lnTo>
                  <a:pt x="9170860" y="2541739"/>
                </a:lnTo>
                <a:close/>
              </a:path>
              <a:path w="10255250" h="2541904">
                <a:moveTo>
                  <a:pt x="9304210" y="2541739"/>
                </a:moveTo>
                <a:lnTo>
                  <a:pt x="9228010" y="2541739"/>
                </a:lnTo>
                <a:lnTo>
                  <a:pt x="9228010" y="2522689"/>
                </a:lnTo>
                <a:lnTo>
                  <a:pt x="9304210" y="2522689"/>
                </a:lnTo>
                <a:lnTo>
                  <a:pt x="9304210" y="2541739"/>
                </a:lnTo>
                <a:close/>
              </a:path>
              <a:path w="10255250" h="2541904">
                <a:moveTo>
                  <a:pt x="9437560" y="2541739"/>
                </a:moveTo>
                <a:lnTo>
                  <a:pt x="9361360" y="2541739"/>
                </a:lnTo>
                <a:lnTo>
                  <a:pt x="9361360" y="2522689"/>
                </a:lnTo>
                <a:lnTo>
                  <a:pt x="9437560" y="2522689"/>
                </a:lnTo>
                <a:lnTo>
                  <a:pt x="9437560" y="2541739"/>
                </a:lnTo>
                <a:close/>
              </a:path>
              <a:path w="10255250" h="2541904">
                <a:moveTo>
                  <a:pt x="9570910" y="2541739"/>
                </a:moveTo>
                <a:lnTo>
                  <a:pt x="9494710" y="2541739"/>
                </a:lnTo>
                <a:lnTo>
                  <a:pt x="9494710" y="2522689"/>
                </a:lnTo>
                <a:lnTo>
                  <a:pt x="9570910" y="2522689"/>
                </a:lnTo>
                <a:lnTo>
                  <a:pt x="9570910" y="2541739"/>
                </a:lnTo>
                <a:close/>
              </a:path>
              <a:path w="10255250" h="2541904">
                <a:moveTo>
                  <a:pt x="9704260" y="2541739"/>
                </a:moveTo>
                <a:lnTo>
                  <a:pt x="9628060" y="2541739"/>
                </a:lnTo>
                <a:lnTo>
                  <a:pt x="9628060" y="2522689"/>
                </a:lnTo>
                <a:lnTo>
                  <a:pt x="9704260" y="2522689"/>
                </a:lnTo>
                <a:lnTo>
                  <a:pt x="9704260" y="2541739"/>
                </a:lnTo>
                <a:close/>
              </a:path>
              <a:path w="10255250" h="2541904">
                <a:moveTo>
                  <a:pt x="9837610" y="2541739"/>
                </a:moveTo>
                <a:lnTo>
                  <a:pt x="9761410" y="2541739"/>
                </a:lnTo>
                <a:lnTo>
                  <a:pt x="9761410" y="2522689"/>
                </a:lnTo>
                <a:lnTo>
                  <a:pt x="9837610" y="2522689"/>
                </a:lnTo>
                <a:lnTo>
                  <a:pt x="9837610" y="2541739"/>
                </a:lnTo>
                <a:close/>
              </a:path>
              <a:path w="10255250" h="2541904">
                <a:moveTo>
                  <a:pt x="9970960" y="2541739"/>
                </a:moveTo>
                <a:lnTo>
                  <a:pt x="9894760" y="2541739"/>
                </a:lnTo>
                <a:lnTo>
                  <a:pt x="9894760" y="2522689"/>
                </a:lnTo>
                <a:lnTo>
                  <a:pt x="9970960" y="2522689"/>
                </a:lnTo>
                <a:lnTo>
                  <a:pt x="9970960" y="2541739"/>
                </a:lnTo>
                <a:close/>
              </a:path>
              <a:path w="10255250" h="2541904">
                <a:moveTo>
                  <a:pt x="10104310" y="2541739"/>
                </a:moveTo>
                <a:lnTo>
                  <a:pt x="10028110" y="2541739"/>
                </a:lnTo>
                <a:lnTo>
                  <a:pt x="10028110" y="2522689"/>
                </a:lnTo>
                <a:lnTo>
                  <a:pt x="10104310" y="2522689"/>
                </a:lnTo>
                <a:lnTo>
                  <a:pt x="10104310" y="2541739"/>
                </a:lnTo>
                <a:close/>
              </a:path>
              <a:path w="10255250" h="2541904">
                <a:moveTo>
                  <a:pt x="10237660" y="2541739"/>
                </a:moveTo>
                <a:lnTo>
                  <a:pt x="10161460" y="2541739"/>
                </a:lnTo>
                <a:lnTo>
                  <a:pt x="10161460" y="2522689"/>
                </a:lnTo>
                <a:lnTo>
                  <a:pt x="10237660" y="2522689"/>
                </a:lnTo>
                <a:lnTo>
                  <a:pt x="10237660" y="2541739"/>
                </a:lnTo>
                <a:close/>
              </a:path>
              <a:path w="10255250" h="2541904">
                <a:moveTo>
                  <a:pt x="10255161" y="2483040"/>
                </a:moveTo>
                <a:lnTo>
                  <a:pt x="10236111" y="2483040"/>
                </a:lnTo>
                <a:lnTo>
                  <a:pt x="10236111" y="2406840"/>
                </a:lnTo>
                <a:lnTo>
                  <a:pt x="10255161" y="2406840"/>
                </a:lnTo>
                <a:lnTo>
                  <a:pt x="10255161" y="2483040"/>
                </a:lnTo>
                <a:close/>
              </a:path>
              <a:path w="10255250" h="2541904">
                <a:moveTo>
                  <a:pt x="10255161" y="2349690"/>
                </a:moveTo>
                <a:lnTo>
                  <a:pt x="10236111" y="2349690"/>
                </a:lnTo>
                <a:lnTo>
                  <a:pt x="10236111" y="2273490"/>
                </a:lnTo>
                <a:lnTo>
                  <a:pt x="10255161" y="2273490"/>
                </a:lnTo>
                <a:lnTo>
                  <a:pt x="10255161" y="2349690"/>
                </a:lnTo>
                <a:close/>
              </a:path>
              <a:path w="10255250" h="2541904">
                <a:moveTo>
                  <a:pt x="10255161" y="2216340"/>
                </a:moveTo>
                <a:lnTo>
                  <a:pt x="10236111" y="2216340"/>
                </a:lnTo>
                <a:lnTo>
                  <a:pt x="10236111" y="2140140"/>
                </a:lnTo>
                <a:lnTo>
                  <a:pt x="10255161" y="2140140"/>
                </a:lnTo>
                <a:lnTo>
                  <a:pt x="10255161" y="2216340"/>
                </a:lnTo>
                <a:close/>
              </a:path>
              <a:path w="10255250" h="2541904">
                <a:moveTo>
                  <a:pt x="10255161" y="2082990"/>
                </a:moveTo>
                <a:lnTo>
                  <a:pt x="10236111" y="2082990"/>
                </a:lnTo>
                <a:lnTo>
                  <a:pt x="10236111" y="2006790"/>
                </a:lnTo>
                <a:lnTo>
                  <a:pt x="10255161" y="2006790"/>
                </a:lnTo>
                <a:lnTo>
                  <a:pt x="10255161" y="2082990"/>
                </a:lnTo>
                <a:close/>
              </a:path>
              <a:path w="10255250" h="2541904">
                <a:moveTo>
                  <a:pt x="10255161" y="1949640"/>
                </a:moveTo>
                <a:lnTo>
                  <a:pt x="10236111" y="1949640"/>
                </a:lnTo>
                <a:lnTo>
                  <a:pt x="10236111" y="1873440"/>
                </a:lnTo>
                <a:lnTo>
                  <a:pt x="10255161" y="1873440"/>
                </a:lnTo>
                <a:lnTo>
                  <a:pt x="10255161" y="1949640"/>
                </a:lnTo>
                <a:close/>
              </a:path>
              <a:path w="10255250" h="2541904">
                <a:moveTo>
                  <a:pt x="10255161" y="1816290"/>
                </a:moveTo>
                <a:lnTo>
                  <a:pt x="10236111" y="1816290"/>
                </a:lnTo>
                <a:lnTo>
                  <a:pt x="10236111" y="1740090"/>
                </a:lnTo>
                <a:lnTo>
                  <a:pt x="10255161" y="1740090"/>
                </a:lnTo>
                <a:lnTo>
                  <a:pt x="10255161" y="1816290"/>
                </a:lnTo>
                <a:close/>
              </a:path>
              <a:path w="10255250" h="2541904">
                <a:moveTo>
                  <a:pt x="10255161" y="1682940"/>
                </a:moveTo>
                <a:lnTo>
                  <a:pt x="10236111" y="1682940"/>
                </a:lnTo>
                <a:lnTo>
                  <a:pt x="10236111" y="1606740"/>
                </a:lnTo>
                <a:lnTo>
                  <a:pt x="10255161" y="1606740"/>
                </a:lnTo>
                <a:lnTo>
                  <a:pt x="10255161" y="1682940"/>
                </a:lnTo>
                <a:close/>
              </a:path>
              <a:path w="10255250" h="2541904">
                <a:moveTo>
                  <a:pt x="10255161" y="1549590"/>
                </a:moveTo>
                <a:lnTo>
                  <a:pt x="10236111" y="1549590"/>
                </a:lnTo>
                <a:lnTo>
                  <a:pt x="10236111" y="1473390"/>
                </a:lnTo>
                <a:lnTo>
                  <a:pt x="10255161" y="1473390"/>
                </a:lnTo>
                <a:lnTo>
                  <a:pt x="10255161" y="1549590"/>
                </a:lnTo>
                <a:close/>
              </a:path>
              <a:path w="10255250" h="2541904">
                <a:moveTo>
                  <a:pt x="10255161" y="1416240"/>
                </a:moveTo>
                <a:lnTo>
                  <a:pt x="10236111" y="1416240"/>
                </a:lnTo>
                <a:lnTo>
                  <a:pt x="10236111" y="1340040"/>
                </a:lnTo>
                <a:lnTo>
                  <a:pt x="10255161" y="1340040"/>
                </a:lnTo>
                <a:lnTo>
                  <a:pt x="10255161" y="1416240"/>
                </a:lnTo>
                <a:close/>
              </a:path>
              <a:path w="10255250" h="2541904">
                <a:moveTo>
                  <a:pt x="10255161" y="1282890"/>
                </a:moveTo>
                <a:lnTo>
                  <a:pt x="10236111" y="1282890"/>
                </a:lnTo>
                <a:lnTo>
                  <a:pt x="10236111" y="1206690"/>
                </a:lnTo>
                <a:lnTo>
                  <a:pt x="10255161" y="1206690"/>
                </a:lnTo>
                <a:lnTo>
                  <a:pt x="10255161" y="1282890"/>
                </a:lnTo>
                <a:close/>
              </a:path>
              <a:path w="10255250" h="2541904">
                <a:moveTo>
                  <a:pt x="10255161" y="1149540"/>
                </a:moveTo>
                <a:lnTo>
                  <a:pt x="10236111" y="1149540"/>
                </a:lnTo>
                <a:lnTo>
                  <a:pt x="10236111" y="1073340"/>
                </a:lnTo>
                <a:lnTo>
                  <a:pt x="10255161" y="1073340"/>
                </a:lnTo>
                <a:lnTo>
                  <a:pt x="10255161" y="1149540"/>
                </a:lnTo>
                <a:close/>
              </a:path>
              <a:path w="10255250" h="2541904">
                <a:moveTo>
                  <a:pt x="10255161" y="1016190"/>
                </a:moveTo>
                <a:lnTo>
                  <a:pt x="10236111" y="1016190"/>
                </a:lnTo>
                <a:lnTo>
                  <a:pt x="10236111" y="939990"/>
                </a:lnTo>
                <a:lnTo>
                  <a:pt x="10255161" y="939990"/>
                </a:lnTo>
                <a:lnTo>
                  <a:pt x="10255161" y="1016190"/>
                </a:lnTo>
                <a:close/>
              </a:path>
              <a:path w="10255250" h="2541904">
                <a:moveTo>
                  <a:pt x="10255161" y="882840"/>
                </a:moveTo>
                <a:lnTo>
                  <a:pt x="10236111" y="882840"/>
                </a:lnTo>
                <a:lnTo>
                  <a:pt x="10236111" y="806640"/>
                </a:lnTo>
                <a:lnTo>
                  <a:pt x="10255161" y="806640"/>
                </a:lnTo>
                <a:lnTo>
                  <a:pt x="10255161" y="882840"/>
                </a:lnTo>
                <a:close/>
              </a:path>
              <a:path w="10255250" h="2541904">
                <a:moveTo>
                  <a:pt x="10255161" y="749490"/>
                </a:moveTo>
                <a:lnTo>
                  <a:pt x="10236111" y="749490"/>
                </a:lnTo>
                <a:lnTo>
                  <a:pt x="10236111" y="673290"/>
                </a:lnTo>
                <a:lnTo>
                  <a:pt x="10255161" y="673290"/>
                </a:lnTo>
                <a:lnTo>
                  <a:pt x="10255161" y="749490"/>
                </a:lnTo>
                <a:close/>
              </a:path>
              <a:path w="10255250" h="2541904">
                <a:moveTo>
                  <a:pt x="10255161" y="616140"/>
                </a:moveTo>
                <a:lnTo>
                  <a:pt x="10236111" y="616140"/>
                </a:lnTo>
                <a:lnTo>
                  <a:pt x="10236111" y="539940"/>
                </a:lnTo>
                <a:lnTo>
                  <a:pt x="10255161" y="539940"/>
                </a:lnTo>
                <a:lnTo>
                  <a:pt x="10255161" y="616140"/>
                </a:lnTo>
                <a:close/>
              </a:path>
              <a:path w="10255250" h="2541904">
                <a:moveTo>
                  <a:pt x="10255161" y="482790"/>
                </a:moveTo>
                <a:lnTo>
                  <a:pt x="10236111" y="482790"/>
                </a:lnTo>
                <a:lnTo>
                  <a:pt x="10236111" y="406590"/>
                </a:lnTo>
                <a:lnTo>
                  <a:pt x="10255161" y="406590"/>
                </a:lnTo>
                <a:lnTo>
                  <a:pt x="10255161" y="482790"/>
                </a:lnTo>
                <a:close/>
              </a:path>
              <a:path w="10255250" h="2541904">
                <a:moveTo>
                  <a:pt x="10255161" y="349440"/>
                </a:moveTo>
                <a:lnTo>
                  <a:pt x="10236111" y="349440"/>
                </a:lnTo>
                <a:lnTo>
                  <a:pt x="10236111" y="273240"/>
                </a:lnTo>
                <a:lnTo>
                  <a:pt x="10255161" y="273240"/>
                </a:lnTo>
                <a:lnTo>
                  <a:pt x="10255161" y="349440"/>
                </a:lnTo>
                <a:close/>
              </a:path>
              <a:path w="10255250" h="2541904">
                <a:moveTo>
                  <a:pt x="10255161" y="216090"/>
                </a:moveTo>
                <a:lnTo>
                  <a:pt x="10236111" y="216090"/>
                </a:lnTo>
                <a:lnTo>
                  <a:pt x="10236111" y="139890"/>
                </a:lnTo>
                <a:lnTo>
                  <a:pt x="10255161" y="139890"/>
                </a:lnTo>
                <a:lnTo>
                  <a:pt x="10255161" y="216090"/>
                </a:lnTo>
                <a:close/>
              </a:path>
              <a:path w="10255250" h="2541904">
                <a:moveTo>
                  <a:pt x="10255161" y="19050"/>
                </a:moveTo>
                <a:lnTo>
                  <a:pt x="10245636" y="19050"/>
                </a:lnTo>
                <a:lnTo>
                  <a:pt x="10242651" y="16065"/>
                </a:lnTo>
                <a:lnTo>
                  <a:pt x="10242651" y="0"/>
                </a:lnTo>
                <a:lnTo>
                  <a:pt x="10255161" y="0"/>
                </a:lnTo>
                <a:lnTo>
                  <a:pt x="10255161" y="19050"/>
                </a:lnTo>
                <a:close/>
              </a:path>
              <a:path w="10255250" h="2541904">
                <a:moveTo>
                  <a:pt x="10255161" y="82740"/>
                </a:moveTo>
                <a:lnTo>
                  <a:pt x="10236111" y="82740"/>
                </a:lnTo>
                <a:lnTo>
                  <a:pt x="10236111" y="9525"/>
                </a:lnTo>
                <a:lnTo>
                  <a:pt x="10242651" y="16065"/>
                </a:lnTo>
                <a:lnTo>
                  <a:pt x="10242651" y="19050"/>
                </a:lnTo>
                <a:lnTo>
                  <a:pt x="10255161" y="19050"/>
                </a:lnTo>
                <a:lnTo>
                  <a:pt x="10255161" y="82740"/>
                </a:lnTo>
                <a:close/>
              </a:path>
              <a:path w="10255250" h="2541904">
                <a:moveTo>
                  <a:pt x="10245636" y="19050"/>
                </a:moveTo>
                <a:lnTo>
                  <a:pt x="10242651" y="19050"/>
                </a:lnTo>
                <a:lnTo>
                  <a:pt x="10242651" y="16065"/>
                </a:lnTo>
                <a:lnTo>
                  <a:pt x="10245636" y="19050"/>
                </a:lnTo>
                <a:close/>
              </a:path>
              <a:path w="10255250" h="2541904">
                <a:moveTo>
                  <a:pt x="10185501" y="19050"/>
                </a:moveTo>
                <a:lnTo>
                  <a:pt x="10109301" y="19050"/>
                </a:lnTo>
                <a:lnTo>
                  <a:pt x="10109301" y="0"/>
                </a:lnTo>
                <a:lnTo>
                  <a:pt x="10185501" y="0"/>
                </a:lnTo>
                <a:lnTo>
                  <a:pt x="10185501" y="19050"/>
                </a:lnTo>
                <a:close/>
              </a:path>
              <a:path w="10255250" h="2541904">
                <a:moveTo>
                  <a:pt x="10052151" y="19050"/>
                </a:moveTo>
                <a:lnTo>
                  <a:pt x="9975951" y="19050"/>
                </a:lnTo>
                <a:lnTo>
                  <a:pt x="9975951" y="0"/>
                </a:lnTo>
                <a:lnTo>
                  <a:pt x="10052151" y="0"/>
                </a:lnTo>
                <a:lnTo>
                  <a:pt x="10052151" y="19050"/>
                </a:lnTo>
                <a:close/>
              </a:path>
              <a:path w="10255250" h="2541904">
                <a:moveTo>
                  <a:pt x="9918801" y="19050"/>
                </a:moveTo>
                <a:lnTo>
                  <a:pt x="9842601" y="19050"/>
                </a:lnTo>
                <a:lnTo>
                  <a:pt x="9842601" y="0"/>
                </a:lnTo>
                <a:lnTo>
                  <a:pt x="9918801" y="0"/>
                </a:lnTo>
                <a:lnTo>
                  <a:pt x="9918801" y="19050"/>
                </a:lnTo>
                <a:close/>
              </a:path>
              <a:path w="10255250" h="2541904">
                <a:moveTo>
                  <a:pt x="9785451" y="19050"/>
                </a:moveTo>
                <a:lnTo>
                  <a:pt x="9709251" y="19050"/>
                </a:lnTo>
                <a:lnTo>
                  <a:pt x="9709251" y="0"/>
                </a:lnTo>
                <a:lnTo>
                  <a:pt x="9785451" y="0"/>
                </a:lnTo>
                <a:lnTo>
                  <a:pt x="9785451" y="19050"/>
                </a:lnTo>
                <a:close/>
              </a:path>
              <a:path w="10255250" h="2541904">
                <a:moveTo>
                  <a:pt x="9652101" y="19050"/>
                </a:moveTo>
                <a:lnTo>
                  <a:pt x="9575901" y="19050"/>
                </a:lnTo>
                <a:lnTo>
                  <a:pt x="9575901" y="0"/>
                </a:lnTo>
                <a:lnTo>
                  <a:pt x="9652101" y="0"/>
                </a:lnTo>
                <a:lnTo>
                  <a:pt x="9652101" y="19050"/>
                </a:lnTo>
                <a:close/>
              </a:path>
              <a:path w="10255250" h="2541904">
                <a:moveTo>
                  <a:pt x="9518751" y="19050"/>
                </a:moveTo>
                <a:lnTo>
                  <a:pt x="9442551" y="19050"/>
                </a:lnTo>
                <a:lnTo>
                  <a:pt x="9442551" y="0"/>
                </a:lnTo>
                <a:lnTo>
                  <a:pt x="9518751" y="0"/>
                </a:lnTo>
                <a:lnTo>
                  <a:pt x="9518751" y="19050"/>
                </a:lnTo>
                <a:close/>
              </a:path>
              <a:path w="10255250" h="2541904">
                <a:moveTo>
                  <a:pt x="9385401" y="19050"/>
                </a:moveTo>
                <a:lnTo>
                  <a:pt x="9309201" y="19050"/>
                </a:lnTo>
                <a:lnTo>
                  <a:pt x="9309201" y="0"/>
                </a:lnTo>
                <a:lnTo>
                  <a:pt x="9385401" y="0"/>
                </a:lnTo>
                <a:lnTo>
                  <a:pt x="9385401" y="19050"/>
                </a:lnTo>
                <a:close/>
              </a:path>
              <a:path w="10255250" h="2541904">
                <a:moveTo>
                  <a:pt x="9252051" y="19050"/>
                </a:moveTo>
                <a:lnTo>
                  <a:pt x="9175851" y="19050"/>
                </a:lnTo>
                <a:lnTo>
                  <a:pt x="9175851" y="0"/>
                </a:lnTo>
                <a:lnTo>
                  <a:pt x="9252051" y="0"/>
                </a:lnTo>
                <a:lnTo>
                  <a:pt x="9252051" y="19050"/>
                </a:lnTo>
                <a:close/>
              </a:path>
              <a:path w="10255250" h="2541904">
                <a:moveTo>
                  <a:pt x="9118701" y="19050"/>
                </a:moveTo>
                <a:lnTo>
                  <a:pt x="9042501" y="19050"/>
                </a:lnTo>
                <a:lnTo>
                  <a:pt x="9042501" y="0"/>
                </a:lnTo>
                <a:lnTo>
                  <a:pt x="9118701" y="0"/>
                </a:lnTo>
                <a:lnTo>
                  <a:pt x="9118701" y="19050"/>
                </a:lnTo>
                <a:close/>
              </a:path>
              <a:path w="10255250" h="2541904">
                <a:moveTo>
                  <a:pt x="8985351" y="19050"/>
                </a:moveTo>
                <a:lnTo>
                  <a:pt x="8909151" y="19050"/>
                </a:lnTo>
                <a:lnTo>
                  <a:pt x="8909151" y="0"/>
                </a:lnTo>
                <a:lnTo>
                  <a:pt x="8985351" y="0"/>
                </a:lnTo>
                <a:lnTo>
                  <a:pt x="8985351" y="19050"/>
                </a:lnTo>
                <a:close/>
              </a:path>
              <a:path w="10255250" h="2541904">
                <a:moveTo>
                  <a:pt x="8852001" y="19050"/>
                </a:moveTo>
                <a:lnTo>
                  <a:pt x="8775801" y="19050"/>
                </a:lnTo>
                <a:lnTo>
                  <a:pt x="8775801" y="0"/>
                </a:lnTo>
                <a:lnTo>
                  <a:pt x="8852001" y="0"/>
                </a:lnTo>
                <a:lnTo>
                  <a:pt x="8852001" y="19050"/>
                </a:lnTo>
                <a:close/>
              </a:path>
              <a:path w="10255250" h="2541904">
                <a:moveTo>
                  <a:pt x="8718651" y="19050"/>
                </a:moveTo>
                <a:lnTo>
                  <a:pt x="8642451" y="19050"/>
                </a:lnTo>
                <a:lnTo>
                  <a:pt x="8642451" y="0"/>
                </a:lnTo>
                <a:lnTo>
                  <a:pt x="8718651" y="0"/>
                </a:lnTo>
                <a:lnTo>
                  <a:pt x="8718651" y="19050"/>
                </a:lnTo>
                <a:close/>
              </a:path>
              <a:path w="10255250" h="2541904">
                <a:moveTo>
                  <a:pt x="8585301" y="19050"/>
                </a:moveTo>
                <a:lnTo>
                  <a:pt x="8509101" y="19050"/>
                </a:lnTo>
                <a:lnTo>
                  <a:pt x="8509101" y="0"/>
                </a:lnTo>
                <a:lnTo>
                  <a:pt x="8585301" y="0"/>
                </a:lnTo>
                <a:lnTo>
                  <a:pt x="8585301" y="19050"/>
                </a:lnTo>
                <a:close/>
              </a:path>
              <a:path w="10255250" h="2541904">
                <a:moveTo>
                  <a:pt x="8451951" y="19050"/>
                </a:moveTo>
                <a:lnTo>
                  <a:pt x="8375751" y="19050"/>
                </a:lnTo>
                <a:lnTo>
                  <a:pt x="8375751" y="0"/>
                </a:lnTo>
                <a:lnTo>
                  <a:pt x="8451951" y="0"/>
                </a:lnTo>
                <a:lnTo>
                  <a:pt x="8451951" y="19050"/>
                </a:lnTo>
                <a:close/>
              </a:path>
              <a:path w="10255250" h="2541904">
                <a:moveTo>
                  <a:pt x="8318601" y="19050"/>
                </a:moveTo>
                <a:lnTo>
                  <a:pt x="8242401" y="19050"/>
                </a:lnTo>
                <a:lnTo>
                  <a:pt x="8242401" y="0"/>
                </a:lnTo>
                <a:lnTo>
                  <a:pt x="8318601" y="0"/>
                </a:lnTo>
                <a:lnTo>
                  <a:pt x="8318601" y="19050"/>
                </a:lnTo>
                <a:close/>
              </a:path>
              <a:path w="10255250" h="2541904">
                <a:moveTo>
                  <a:pt x="8185251" y="19050"/>
                </a:moveTo>
                <a:lnTo>
                  <a:pt x="8109051" y="19050"/>
                </a:lnTo>
                <a:lnTo>
                  <a:pt x="8109051" y="0"/>
                </a:lnTo>
                <a:lnTo>
                  <a:pt x="8185251" y="0"/>
                </a:lnTo>
                <a:lnTo>
                  <a:pt x="8185251" y="19050"/>
                </a:lnTo>
                <a:close/>
              </a:path>
              <a:path w="10255250" h="2541904">
                <a:moveTo>
                  <a:pt x="8051901" y="19050"/>
                </a:moveTo>
                <a:lnTo>
                  <a:pt x="7975701" y="19050"/>
                </a:lnTo>
                <a:lnTo>
                  <a:pt x="7975701" y="0"/>
                </a:lnTo>
                <a:lnTo>
                  <a:pt x="8051901" y="0"/>
                </a:lnTo>
                <a:lnTo>
                  <a:pt x="8051901" y="19050"/>
                </a:lnTo>
                <a:close/>
              </a:path>
              <a:path w="10255250" h="2541904">
                <a:moveTo>
                  <a:pt x="7918551" y="19050"/>
                </a:moveTo>
                <a:lnTo>
                  <a:pt x="7842351" y="19050"/>
                </a:lnTo>
                <a:lnTo>
                  <a:pt x="7842351" y="0"/>
                </a:lnTo>
                <a:lnTo>
                  <a:pt x="7918551" y="0"/>
                </a:lnTo>
                <a:lnTo>
                  <a:pt x="7918551" y="19050"/>
                </a:lnTo>
                <a:close/>
              </a:path>
              <a:path w="10255250" h="2541904">
                <a:moveTo>
                  <a:pt x="7785201" y="19050"/>
                </a:moveTo>
                <a:lnTo>
                  <a:pt x="7781848" y="19050"/>
                </a:lnTo>
                <a:lnTo>
                  <a:pt x="7781848" y="0"/>
                </a:lnTo>
                <a:lnTo>
                  <a:pt x="7785201" y="0"/>
                </a:lnTo>
                <a:lnTo>
                  <a:pt x="7785201" y="19050"/>
                </a:lnTo>
                <a:close/>
              </a:path>
            </a:pathLst>
          </a:custGeom>
          <a:solidFill>
            <a:srgbClr val="1F487C"/>
          </a:solidFill>
        </p:spPr>
        <p:txBody>
          <a:bodyPr wrap="square" lIns="0" tIns="0" rIns="0" bIns="0" rtlCol="0"/>
          <a:lstStyle/>
          <a:p>
            <a:endParaRPr/>
          </a:p>
        </p:txBody>
      </p:sp>
      <p:sp>
        <p:nvSpPr>
          <p:cNvPr id="10" name="object 10"/>
          <p:cNvSpPr txBox="1"/>
          <p:nvPr/>
        </p:nvSpPr>
        <p:spPr>
          <a:xfrm>
            <a:off x="1331049" y="138103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二、政策落</a:t>
            </a:r>
            <a:r>
              <a:rPr sz="2800" b="1" spc="-5" dirty="0">
                <a:solidFill>
                  <a:srgbClr val="C00000"/>
                </a:solidFill>
                <a:latin typeface="微软雅黑"/>
                <a:cs typeface="微软雅黑"/>
              </a:rPr>
              <a:t>实</a:t>
            </a:r>
            <a:endParaRPr sz="2800">
              <a:latin typeface="微软雅黑"/>
              <a:cs typeface="微软雅黑"/>
            </a:endParaRPr>
          </a:p>
        </p:txBody>
      </p:sp>
      <p:sp>
        <p:nvSpPr>
          <p:cNvPr id="11" name="object 11"/>
          <p:cNvSpPr txBox="1"/>
          <p:nvPr/>
        </p:nvSpPr>
        <p:spPr>
          <a:xfrm>
            <a:off x="6939674" y="1317612"/>
            <a:ext cx="326136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a:t>
            </a:r>
            <a:r>
              <a:rPr sz="2400" b="1" spc="-5" dirty="0">
                <a:solidFill>
                  <a:srgbClr val="1F487C"/>
                </a:solidFill>
                <a:latin typeface="微软雅黑"/>
                <a:cs typeface="微软雅黑"/>
              </a:rPr>
              <a:t>1</a:t>
            </a:r>
            <a:r>
              <a:rPr sz="2400" b="1" dirty="0">
                <a:solidFill>
                  <a:srgbClr val="1F487C"/>
                </a:solidFill>
                <a:latin typeface="微软雅黑"/>
                <a:cs typeface="微软雅黑"/>
              </a:rPr>
              <a:t>）教育保障政策落实</a:t>
            </a:r>
            <a:endParaRPr sz="2400">
              <a:latin typeface="微软雅黑"/>
              <a:cs typeface="微软雅黑"/>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txBox="1"/>
          <p:nvPr/>
        </p:nvSpPr>
        <p:spPr>
          <a:xfrm>
            <a:off x="1080262" y="2639021"/>
            <a:ext cx="10031095" cy="3067506"/>
          </a:xfrm>
          <a:prstGeom prst="rect">
            <a:avLst/>
          </a:prstGeom>
        </p:spPr>
        <p:txBody>
          <a:bodyPr vert="horz" wrap="square" lIns="0" tIns="12700" rIns="0" bIns="0" rtlCol="0">
            <a:spAutoFit/>
          </a:bodyPr>
          <a:lstStyle/>
          <a:p>
            <a:pPr marL="298450" indent="-285750">
              <a:lnSpc>
                <a:spcPct val="100000"/>
              </a:lnSpc>
              <a:spcBef>
                <a:spcPts val="100"/>
              </a:spcBef>
              <a:buFont typeface="Wingdings"/>
              <a:buChar char=""/>
              <a:tabLst>
                <a:tab pos="298450" algn="l"/>
              </a:tabLst>
            </a:pPr>
            <a:r>
              <a:rPr sz="1800" b="1" dirty="0">
                <a:latin typeface="微软雅黑"/>
                <a:cs typeface="微软雅黑"/>
              </a:rPr>
              <a:t>控辍保学。</a:t>
            </a:r>
            <a:r>
              <a:rPr sz="1800" spc="-5" dirty="0">
                <a:latin typeface="微软雅黑"/>
                <a:cs typeface="微软雅黑"/>
              </a:rPr>
              <a:t>6-16</a:t>
            </a:r>
            <a:r>
              <a:rPr sz="1800" dirty="0">
                <a:latin typeface="微软雅黑"/>
                <a:cs typeface="微软雅黑"/>
              </a:rPr>
              <a:t>岁适龄儿童非身体原因不能失学和辍学，特别关注厌学情况。</a:t>
            </a:r>
          </a:p>
          <a:p>
            <a:pPr marL="1371600" marR="243204">
              <a:lnSpc>
                <a:spcPct val="200000"/>
              </a:lnSpc>
            </a:pPr>
            <a:r>
              <a:rPr sz="1800" dirty="0">
                <a:latin typeface="微软雅黑"/>
                <a:cs typeface="微软雅黑"/>
              </a:rPr>
              <a:t>脱贫户</a:t>
            </a:r>
            <a:r>
              <a:rPr sz="1800" spc="-50" dirty="0">
                <a:latin typeface="微软雅黑"/>
                <a:cs typeface="微软雅黑"/>
              </a:rPr>
              <a:t> </a:t>
            </a:r>
            <a:r>
              <a:rPr sz="1800" dirty="0">
                <a:latin typeface="微软雅黑"/>
                <a:cs typeface="微软雅黑"/>
              </a:rPr>
              <a:t>、监测对象和农村低保对象，</a:t>
            </a:r>
            <a:r>
              <a:rPr sz="1800" spc="-45" dirty="0">
                <a:latin typeface="微软雅黑"/>
                <a:cs typeface="微软雅黑"/>
              </a:rPr>
              <a:t> </a:t>
            </a:r>
            <a:r>
              <a:rPr sz="1800" spc="-5" dirty="0">
                <a:latin typeface="微软雅黑"/>
                <a:cs typeface="微软雅黑"/>
              </a:rPr>
              <a:t>6-16</a:t>
            </a:r>
            <a:r>
              <a:rPr sz="1800" dirty="0">
                <a:latin typeface="微软雅黑"/>
                <a:cs typeface="微软雅黑"/>
              </a:rPr>
              <a:t>岁适龄儿童非身体原因不能失学和辍学；  </a:t>
            </a:r>
            <a:r>
              <a:rPr sz="1800" dirty="0" err="1">
                <a:latin typeface="微软雅黑"/>
                <a:cs typeface="微软雅黑"/>
              </a:rPr>
              <a:t>一般农户一定要看村级是否建立台账，是否开展劝返复学工作</a:t>
            </a:r>
            <a:r>
              <a:rPr sz="1800" dirty="0">
                <a:latin typeface="微软雅黑"/>
                <a:cs typeface="微软雅黑"/>
              </a:rPr>
              <a:t>。</a:t>
            </a:r>
          </a:p>
          <a:p>
            <a:pPr marL="298450" marR="5080" indent="-285750">
              <a:lnSpc>
                <a:spcPct val="200000"/>
              </a:lnSpc>
              <a:buFont typeface="Wingdings"/>
              <a:buChar char=""/>
              <a:tabLst>
                <a:tab pos="298450" algn="l"/>
              </a:tabLst>
            </a:pPr>
            <a:r>
              <a:rPr sz="1800" b="1" spc="10" dirty="0">
                <a:latin typeface="微软雅黑"/>
                <a:cs typeface="微软雅黑"/>
              </a:rPr>
              <a:t>送教上门。</a:t>
            </a:r>
            <a:r>
              <a:rPr sz="1800" spc="5" dirty="0">
                <a:latin typeface="微软雅黑"/>
                <a:cs typeface="微软雅黑"/>
              </a:rPr>
              <a:t>6</a:t>
            </a:r>
            <a:r>
              <a:rPr sz="1800" spc="10" dirty="0">
                <a:latin typeface="微软雅黑"/>
                <a:cs typeface="微软雅黑"/>
              </a:rPr>
              <a:t>-</a:t>
            </a:r>
            <a:r>
              <a:rPr sz="1800" spc="5" dirty="0">
                <a:latin typeface="微软雅黑"/>
                <a:cs typeface="微软雅黑"/>
              </a:rPr>
              <a:t>16</a:t>
            </a:r>
            <a:r>
              <a:rPr sz="1800" spc="10" dirty="0">
                <a:latin typeface="微软雅黑"/>
                <a:cs typeface="微软雅黑"/>
              </a:rPr>
              <a:t>岁适</a:t>
            </a:r>
            <a:r>
              <a:rPr sz="1800" spc="15" dirty="0">
                <a:latin typeface="微软雅黑"/>
                <a:cs typeface="微软雅黑"/>
              </a:rPr>
              <a:t>龄儿童因身体原因不能到校正常就读的，是否</a:t>
            </a:r>
            <a:r>
              <a:rPr lang="zh-CN" altLang="en-US" sz="1800" spc="15" dirty="0">
                <a:latin typeface="微软雅黑" panose="020B0503020204020204" pitchFamily="34" charset="-122"/>
                <a:ea typeface="微软雅黑" panose="020B0503020204020204" pitchFamily="34" charset="-122"/>
                <a:cs typeface="微软雅黑"/>
              </a:rPr>
              <a:t>执行</a:t>
            </a:r>
            <a:r>
              <a:rPr sz="1800" spc="15" dirty="0" err="1">
                <a:latin typeface="微软雅黑"/>
                <a:cs typeface="微软雅黑"/>
              </a:rPr>
              <a:t>送教上门，重点关注肢</a:t>
            </a:r>
            <a:r>
              <a:rPr sz="1800" dirty="0" err="1">
                <a:latin typeface="微软雅黑"/>
                <a:cs typeface="微软雅黑"/>
              </a:rPr>
              <a:t>体</a:t>
            </a:r>
            <a:r>
              <a:rPr sz="1800" dirty="0">
                <a:latin typeface="微软雅黑"/>
                <a:cs typeface="微软雅黑"/>
              </a:rPr>
              <a:t> </a:t>
            </a:r>
            <a:r>
              <a:rPr sz="1800" dirty="0" err="1">
                <a:latin typeface="微软雅黑"/>
                <a:cs typeface="微软雅黑"/>
              </a:rPr>
              <a:t>残疾适龄儿童</a:t>
            </a:r>
            <a:r>
              <a:rPr sz="1800" dirty="0">
                <a:latin typeface="微软雅黑"/>
                <a:cs typeface="微软雅黑"/>
              </a:rPr>
              <a:t>。</a:t>
            </a:r>
          </a:p>
          <a:p>
            <a:pPr>
              <a:lnSpc>
                <a:spcPct val="100000"/>
              </a:lnSpc>
              <a:spcBef>
                <a:spcPts val="30"/>
              </a:spcBef>
            </a:pPr>
            <a:endParaRPr sz="1850" dirty="0">
              <a:latin typeface="Times New Roman"/>
              <a:cs typeface="Times New Roman"/>
            </a:endParaRPr>
          </a:p>
          <a:p>
            <a:pPr marL="1371600">
              <a:lnSpc>
                <a:spcPct val="100000"/>
              </a:lnSpc>
            </a:pPr>
            <a:r>
              <a:rPr sz="1800" dirty="0">
                <a:latin typeface="微软雅黑"/>
                <a:cs typeface="微软雅黑"/>
              </a:rPr>
              <a:t>送教上门要求：一周一次，一个月四次，一年</a:t>
            </a:r>
            <a:r>
              <a:rPr sz="1800" spc="-5" dirty="0">
                <a:latin typeface="微软雅黑"/>
                <a:cs typeface="微软雅黑"/>
              </a:rPr>
              <a:t>80</a:t>
            </a:r>
            <a:r>
              <a:rPr sz="1800" dirty="0">
                <a:latin typeface="微软雅黑"/>
                <a:cs typeface="微软雅黑"/>
              </a:rPr>
              <a:t>个学时。</a:t>
            </a:r>
            <a:endParaRPr lang="en-US" altLang="zh-CN" sz="1800" dirty="0">
              <a:latin typeface="微软雅黑"/>
              <a:cs typeface="微软雅黑"/>
            </a:endParaRPr>
          </a:p>
        </p:txBody>
      </p:sp>
      <p:sp>
        <p:nvSpPr>
          <p:cNvPr id="7" name="object 7"/>
          <p:cNvSpPr/>
          <p:nvPr/>
        </p:nvSpPr>
        <p:spPr>
          <a:xfrm>
            <a:off x="3796284" y="1772411"/>
            <a:ext cx="4700270" cy="713740"/>
          </a:xfrm>
          <a:custGeom>
            <a:avLst/>
            <a:gdLst/>
            <a:ahLst/>
            <a:cxnLst/>
            <a:rect l="l" t="t" r="r" b="b"/>
            <a:pathLst>
              <a:path w="4700270" h="713739">
                <a:moveTo>
                  <a:pt x="0" y="0"/>
                </a:moveTo>
                <a:lnTo>
                  <a:pt x="4700016" y="0"/>
                </a:lnTo>
                <a:lnTo>
                  <a:pt x="4700016" y="713232"/>
                </a:lnTo>
                <a:lnTo>
                  <a:pt x="0" y="713232"/>
                </a:lnTo>
                <a:lnTo>
                  <a:pt x="0" y="0"/>
                </a:lnTo>
                <a:close/>
              </a:path>
            </a:pathLst>
          </a:custGeom>
          <a:solidFill>
            <a:srgbClr val="1F487C"/>
          </a:solidFill>
        </p:spPr>
        <p:txBody>
          <a:bodyPr wrap="square" lIns="0" tIns="0" rIns="0" bIns="0" rtlCol="0"/>
          <a:lstStyle/>
          <a:p>
            <a:endParaRPr/>
          </a:p>
        </p:txBody>
      </p:sp>
      <p:sp>
        <p:nvSpPr>
          <p:cNvPr id="8" name="object 8"/>
          <p:cNvSpPr txBox="1"/>
          <p:nvPr/>
        </p:nvSpPr>
        <p:spPr>
          <a:xfrm>
            <a:off x="3796284" y="2037791"/>
            <a:ext cx="4700270" cy="451484"/>
          </a:xfrm>
          <a:prstGeom prst="rect">
            <a:avLst/>
          </a:prstGeom>
        </p:spPr>
        <p:txBody>
          <a:bodyPr vert="horz" wrap="square" lIns="0" tIns="12065" rIns="0" bIns="0" rtlCol="0">
            <a:spAutoFit/>
          </a:bodyPr>
          <a:lstStyle/>
          <a:p>
            <a:pPr marR="6985" algn="ctr">
              <a:lnSpc>
                <a:spcPct val="100000"/>
              </a:lnSpc>
              <a:spcBef>
                <a:spcPts val="95"/>
              </a:spcBef>
            </a:pPr>
            <a:r>
              <a:rPr sz="2800" b="1" spc="100" dirty="0">
                <a:solidFill>
                  <a:srgbClr val="FFFFFF"/>
                </a:solidFill>
                <a:latin typeface="微软雅黑"/>
                <a:cs typeface="微软雅黑"/>
              </a:rPr>
              <a:t>重点内</a:t>
            </a:r>
            <a:r>
              <a:rPr sz="2800" b="1" spc="-5" dirty="0">
                <a:solidFill>
                  <a:srgbClr val="FFFFFF"/>
                </a:solidFill>
                <a:latin typeface="微软雅黑"/>
                <a:cs typeface="微软雅黑"/>
              </a:rPr>
              <a:t>容</a:t>
            </a:r>
            <a:endParaRPr sz="2800">
              <a:latin typeface="微软雅黑"/>
              <a:cs typeface="微软雅黑"/>
            </a:endParaRPr>
          </a:p>
        </p:txBody>
      </p:sp>
      <p:sp>
        <p:nvSpPr>
          <p:cNvPr id="9" name="object 9"/>
          <p:cNvSpPr/>
          <p:nvPr/>
        </p:nvSpPr>
        <p:spPr>
          <a:xfrm>
            <a:off x="928687" y="2067890"/>
            <a:ext cx="10454640" cy="4065904"/>
          </a:xfrm>
          <a:custGeom>
            <a:avLst/>
            <a:gdLst/>
            <a:ahLst/>
            <a:cxnLst/>
            <a:rect l="l" t="t" r="r" b="b"/>
            <a:pathLst>
              <a:path w="10454640" h="4065904">
                <a:moveTo>
                  <a:pt x="2867926" y="31749"/>
                </a:moveTo>
                <a:lnTo>
                  <a:pt x="2791726" y="31749"/>
                </a:lnTo>
                <a:lnTo>
                  <a:pt x="2791726" y="12699"/>
                </a:lnTo>
                <a:lnTo>
                  <a:pt x="2867926" y="12699"/>
                </a:lnTo>
                <a:lnTo>
                  <a:pt x="2867926" y="31749"/>
                </a:lnTo>
                <a:close/>
              </a:path>
              <a:path w="10454640" h="4065904">
                <a:moveTo>
                  <a:pt x="2734576" y="31749"/>
                </a:moveTo>
                <a:lnTo>
                  <a:pt x="2658376" y="31749"/>
                </a:lnTo>
                <a:lnTo>
                  <a:pt x="2658376" y="12699"/>
                </a:lnTo>
                <a:lnTo>
                  <a:pt x="2734576" y="12699"/>
                </a:lnTo>
                <a:lnTo>
                  <a:pt x="2734576" y="31749"/>
                </a:lnTo>
                <a:close/>
              </a:path>
              <a:path w="10454640" h="4065904">
                <a:moveTo>
                  <a:pt x="2601226" y="31749"/>
                </a:moveTo>
                <a:lnTo>
                  <a:pt x="2525026" y="31749"/>
                </a:lnTo>
                <a:lnTo>
                  <a:pt x="2525026" y="12699"/>
                </a:lnTo>
                <a:lnTo>
                  <a:pt x="2601226" y="12699"/>
                </a:lnTo>
                <a:lnTo>
                  <a:pt x="2601226" y="31749"/>
                </a:lnTo>
                <a:close/>
              </a:path>
              <a:path w="10454640" h="4065904">
                <a:moveTo>
                  <a:pt x="2467876" y="31749"/>
                </a:moveTo>
                <a:lnTo>
                  <a:pt x="2391676" y="31749"/>
                </a:lnTo>
                <a:lnTo>
                  <a:pt x="2391676" y="12699"/>
                </a:lnTo>
                <a:lnTo>
                  <a:pt x="2467876" y="12699"/>
                </a:lnTo>
                <a:lnTo>
                  <a:pt x="2467876" y="31749"/>
                </a:lnTo>
                <a:close/>
              </a:path>
              <a:path w="10454640" h="4065904">
                <a:moveTo>
                  <a:pt x="2334526" y="31749"/>
                </a:moveTo>
                <a:lnTo>
                  <a:pt x="2258326" y="31749"/>
                </a:lnTo>
                <a:lnTo>
                  <a:pt x="2258326" y="12699"/>
                </a:lnTo>
                <a:lnTo>
                  <a:pt x="2334526" y="12699"/>
                </a:lnTo>
                <a:lnTo>
                  <a:pt x="2334526" y="31749"/>
                </a:lnTo>
                <a:close/>
              </a:path>
              <a:path w="10454640" h="4065904">
                <a:moveTo>
                  <a:pt x="2201176" y="31749"/>
                </a:moveTo>
                <a:lnTo>
                  <a:pt x="2124976" y="31749"/>
                </a:lnTo>
                <a:lnTo>
                  <a:pt x="2124976" y="12699"/>
                </a:lnTo>
                <a:lnTo>
                  <a:pt x="2201176" y="12699"/>
                </a:lnTo>
                <a:lnTo>
                  <a:pt x="2201176" y="31749"/>
                </a:lnTo>
                <a:close/>
              </a:path>
              <a:path w="10454640" h="4065904">
                <a:moveTo>
                  <a:pt x="2067826" y="31749"/>
                </a:moveTo>
                <a:lnTo>
                  <a:pt x="1991626" y="31749"/>
                </a:lnTo>
                <a:lnTo>
                  <a:pt x="1991626" y="12699"/>
                </a:lnTo>
                <a:lnTo>
                  <a:pt x="2067826" y="12699"/>
                </a:lnTo>
                <a:lnTo>
                  <a:pt x="2067826" y="31749"/>
                </a:lnTo>
                <a:close/>
              </a:path>
              <a:path w="10454640" h="4065904">
                <a:moveTo>
                  <a:pt x="1934476" y="31749"/>
                </a:moveTo>
                <a:lnTo>
                  <a:pt x="1858276" y="31749"/>
                </a:lnTo>
                <a:lnTo>
                  <a:pt x="1858276" y="12699"/>
                </a:lnTo>
                <a:lnTo>
                  <a:pt x="1934476" y="12699"/>
                </a:lnTo>
                <a:lnTo>
                  <a:pt x="1934476" y="31749"/>
                </a:lnTo>
                <a:close/>
              </a:path>
              <a:path w="10454640" h="4065904">
                <a:moveTo>
                  <a:pt x="1801126" y="31749"/>
                </a:moveTo>
                <a:lnTo>
                  <a:pt x="1724926" y="31749"/>
                </a:lnTo>
                <a:lnTo>
                  <a:pt x="1724926" y="12699"/>
                </a:lnTo>
                <a:lnTo>
                  <a:pt x="1801126" y="12699"/>
                </a:lnTo>
                <a:lnTo>
                  <a:pt x="1801126" y="31749"/>
                </a:lnTo>
                <a:close/>
              </a:path>
              <a:path w="10454640" h="4065904">
                <a:moveTo>
                  <a:pt x="1667776" y="31749"/>
                </a:moveTo>
                <a:lnTo>
                  <a:pt x="1591576" y="31749"/>
                </a:lnTo>
                <a:lnTo>
                  <a:pt x="1591576" y="12699"/>
                </a:lnTo>
                <a:lnTo>
                  <a:pt x="1667776" y="12699"/>
                </a:lnTo>
                <a:lnTo>
                  <a:pt x="1667776" y="31749"/>
                </a:lnTo>
                <a:close/>
              </a:path>
              <a:path w="10454640" h="4065904">
                <a:moveTo>
                  <a:pt x="1534426" y="31749"/>
                </a:moveTo>
                <a:lnTo>
                  <a:pt x="1458226" y="31749"/>
                </a:lnTo>
                <a:lnTo>
                  <a:pt x="1458226" y="12699"/>
                </a:lnTo>
                <a:lnTo>
                  <a:pt x="1534426" y="12699"/>
                </a:lnTo>
                <a:lnTo>
                  <a:pt x="1534426" y="31749"/>
                </a:lnTo>
                <a:close/>
              </a:path>
              <a:path w="10454640" h="4065904">
                <a:moveTo>
                  <a:pt x="1401076" y="31749"/>
                </a:moveTo>
                <a:lnTo>
                  <a:pt x="1324876" y="31749"/>
                </a:lnTo>
                <a:lnTo>
                  <a:pt x="1324876" y="12699"/>
                </a:lnTo>
                <a:lnTo>
                  <a:pt x="1401076" y="12699"/>
                </a:lnTo>
                <a:lnTo>
                  <a:pt x="1401076" y="31749"/>
                </a:lnTo>
                <a:close/>
              </a:path>
              <a:path w="10454640" h="4065904">
                <a:moveTo>
                  <a:pt x="1267726" y="31749"/>
                </a:moveTo>
                <a:lnTo>
                  <a:pt x="1191526" y="31749"/>
                </a:lnTo>
                <a:lnTo>
                  <a:pt x="1191526" y="12699"/>
                </a:lnTo>
                <a:lnTo>
                  <a:pt x="1267726" y="12699"/>
                </a:lnTo>
                <a:lnTo>
                  <a:pt x="1267726" y="31749"/>
                </a:lnTo>
                <a:close/>
              </a:path>
              <a:path w="10454640" h="4065904">
                <a:moveTo>
                  <a:pt x="1134376" y="31749"/>
                </a:moveTo>
                <a:lnTo>
                  <a:pt x="1058176" y="31749"/>
                </a:lnTo>
                <a:lnTo>
                  <a:pt x="1058176" y="12699"/>
                </a:lnTo>
                <a:lnTo>
                  <a:pt x="1134376" y="12699"/>
                </a:lnTo>
                <a:lnTo>
                  <a:pt x="1134376" y="31749"/>
                </a:lnTo>
                <a:close/>
              </a:path>
              <a:path w="10454640" h="4065904">
                <a:moveTo>
                  <a:pt x="1001026" y="31749"/>
                </a:moveTo>
                <a:lnTo>
                  <a:pt x="924826" y="31749"/>
                </a:lnTo>
                <a:lnTo>
                  <a:pt x="924826" y="12699"/>
                </a:lnTo>
                <a:lnTo>
                  <a:pt x="1001026" y="12699"/>
                </a:lnTo>
                <a:lnTo>
                  <a:pt x="1001026" y="31749"/>
                </a:lnTo>
                <a:close/>
              </a:path>
              <a:path w="10454640" h="4065904">
                <a:moveTo>
                  <a:pt x="867676" y="31749"/>
                </a:moveTo>
                <a:lnTo>
                  <a:pt x="791476" y="31749"/>
                </a:lnTo>
                <a:lnTo>
                  <a:pt x="791476" y="12699"/>
                </a:lnTo>
                <a:lnTo>
                  <a:pt x="867676" y="12699"/>
                </a:lnTo>
                <a:lnTo>
                  <a:pt x="867676" y="31749"/>
                </a:lnTo>
                <a:close/>
              </a:path>
              <a:path w="10454640" h="4065904">
                <a:moveTo>
                  <a:pt x="734326" y="31749"/>
                </a:moveTo>
                <a:lnTo>
                  <a:pt x="658126" y="31749"/>
                </a:lnTo>
                <a:lnTo>
                  <a:pt x="658126" y="12699"/>
                </a:lnTo>
                <a:lnTo>
                  <a:pt x="734326" y="12699"/>
                </a:lnTo>
                <a:lnTo>
                  <a:pt x="734326" y="31749"/>
                </a:lnTo>
                <a:close/>
              </a:path>
              <a:path w="10454640" h="4065904">
                <a:moveTo>
                  <a:pt x="600976" y="31749"/>
                </a:moveTo>
                <a:lnTo>
                  <a:pt x="524776" y="31749"/>
                </a:lnTo>
                <a:lnTo>
                  <a:pt x="524776" y="12699"/>
                </a:lnTo>
                <a:lnTo>
                  <a:pt x="600976" y="12699"/>
                </a:lnTo>
                <a:lnTo>
                  <a:pt x="600976" y="31749"/>
                </a:lnTo>
                <a:close/>
              </a:path>
              <a:path w="10454640" h="4065904">
                <a:moveTo>
                  <a:pt x="467626" y="31749"/>
                </a:moveTo>
                <a:lnTo>
                  <a:pt x="391426" y="31749"/>
                </a:lnTo>
                <a:lnTo>
                  <a:pt x="391426" y="12699"/>
                </a:lnTo>
                <a:lnTo>
                  <a:pt x="467626" y="12699"/>
                </a:lnTo>
                <a:lnTo>
                  <a:pt x="467626" y="31749"/>
                </a:lnTo>
                <a:close/>
              </a:path>
              <a:path w="10454640" h="4065904">
                <a:moveTo>
                  <a:pt x="334276" y="31749"/>
                </a:moveTo>
                <a:lnTo>
                  <a:pt x="258076" y="31749"/>
                </a:lnTo>
                <a:lnTo>
                  <a:pt x="258076" y="12699"/>
                </a:lnTo>
                <a:lnTo>
                  <a:pt x="334276" y="12699"/>
                </a:lnTo>
                <a:lnTo>
                  <a:pt x="334276" y="31749"/>
                </a:lnTo>
                <a:close/>
              </a:path>
              <a:path w="10454640" h="4065904">
                <a:moveTo>
                  <a:pt x="200926" y="31749"/>
                </a:moveTo>
                <a:lnTo>
                  <a:pt x="124726" y="31749"/>
                </a:lnTo>
                <a:lnTo>
                  <a:pt x="124726" y="12699"/>
                </a:lnTo>
                <a:lnTo>
                  <a:pt x="200926" y="12699"/>
                </a:lnTo>
                <a:lnTo>
                  <a:pt x="200926" y="31749"/>
                </a:lnTo>
                <a:close/>
              </a:path>
              <a:path w="10454640" h="4065904">
                <a:moveTo>
                  <a:pt x="19050" y="40373"/>
                </a:moveTo>
                <a:lnTo>
                  <a:pt x="0" y="40373"/>
                </a:lnTo>
                <a:lnTo>
                  <a:pt x="0" y="12699"/>
                </a:lnTo>
                <a:lnTo>
                  <a:pt x="67576" y="12699"/>
                </a:lnTo>
                <a:lnTo>
                  <a:pt x="67576" y="22224"/>
                </a:lnTo>
                <a:lnTo>
                  <a:pt x="19050" y="22224"/>
                </a:lnTo>
                <a:lnTo>
                  <a:pt x="9525" y="31749"/>
                </a:lnTo>
                <a:lnTo>
                  <a:pt x="19050" y="31749"/>
                </a:lnTo>
                <a:lnTo>
                  <a:pt x="19050" y="40373"/>
                </a:lnTo>
                <a:close/>
              </a:path>
              <a:path w="10454640" h="4065904">
                <a:moveTo>
                  <a:pt x="19050" y="31749"/>
                </a:moveTo>
                <a:lnTo>
                  <a:pt x="9525" y="31749"/>
                </a:lnTo>
                <a:lnTo>
                  <a:pt x="19050" y="22224"/>
                </a:lnTo>
                <a:lnTo>
                  <a:pt x="19050" y="31749"/>
                </a:lnTo>
                <a:close/>
              </a:path>
              <a:path w="10454640" h="4065904">
                <a:moveTo>
                  <a:pt x="67576" y="31749"/>
                </a:moveTo>
                <a:lnTo>
                  <a:pt x="19050" y="31749"/>
                </a:lnTo>
                <a:lnTo>
                  <a:pt x="19050" y="22224"/>
                </a:lnTo>
                <a:lnTo>
                  <a:pt x="67576" y="22224"/>
                </a:lnTo>
                <a:lnTo>
                  <a:pt x="67576" y="31749"/>
                </a:lnTo>
                <a:close/>
              </a:path>
              <a:path w="10454640" h="4065904">
                <a:moveTo>
                  <a:pt x="19050" y="173723"/>
                </a:moveTo>
                <a:lnTo>
                  <a:pt x="0" y="173723"/>
                </a:lnTo>
                <a:lnTo>
                  <a:pt x="0" y="97523"/>
                </a:lnTo>
                <a:lnTo>
                  <a:pt x="19050" y="97523"/>
                </a:lnTo>
                <a:lnTo>
                  <a:pt x="19050" y="173723"/>
                </a:lnTo>
                <a:close/>
              </a:path>
              <a:path w="10454640" h="4065904">
                <a:moveTo>
                  <a:pt x="19050" y="307073"/>
                </a:moveTo>
                <a:lnTo>
                  <a:pt x="0" y="307073"/>
                </a:lnTo>
                <a:lnTo>
                  <a:pt x="0" y="230873"/>
                </a:lnTo>
                <a:lnTo>
                  <a:pt x="19050" y="230873"/>
                </a:lnTo>
                <a:lnTo>
                  <a:pt x="19050" y="307073"/>
                </a:lnTo>
                <a:close/>
              </a:path>
              <a:path w="10454640" h="4065904">
                <a:moveTo>
                  <a:pt x="19050" y="440423"/>
                </a:moveTo>
                <a:lnTo>
                  <a:pt x="0" y="440423"/>
                </a:lnTo>
                <a:lnTo>
                  <a:pt x="0" y="364223"/>
                </a:lnTo>
                <a:lnTo>
                  <a:pt x="19050" y="364223"/>
                </a:lnTo>
                <a:lnTo>
                  <a:pt x="19050" y="440423"/>
                </a:lnTo>
                <a:close/>
              </a:path>
              <a:path w="10454640" h="4065904">
                <a:moveTo>
                  <a:pt x="19050" y="573773"/>
                </a:moveTo>
                <a:lnTo>
                  <a:pt x="0" y="573773"/>
                </a:lnTo>
                <a:lnTo>
                  <a:pt x="0" y="497573"/>
                </a:lnTo>
                <a:lnTo>
                  <a:pt x="19050" y="497573"/>
                </a:lnTo>
                <a:lnTo>
                  <a:pt x="19050" y="573773"/>
                </a:lnTo>
                <a:close/>
              </a:path>
              <a:path w="10454640" h="4065904">
                <a:moveTo>
                  <a:pt x="19050" y="707123"/>
                </a:moveTo>
                <a:lnTo>
                  <a:pt x="0" y="707123"/>
                </a:lnTo>
                <a:lnTo>
                  <a:pt x="0" y="630923"/>
                </a:lnTo>
                <a:lnTo>
                  <a:pt x="19050" y="630923"/>
                </a:lnTo>
                <a:lnTo>
                  <a:pt x="19050" y="707123"/>
                </a:lnTo>
                <a:close/>
              </a:path>
              <a:path w="10454640" h="4065904">
                <a:moveTo>
                  <a:pt x="19050" y="840473"/>
                </a:moveTo>
                <a:lnTo>
                  <a:pt x="0" y="840473"/>
                </a:lnTo>
                <a:lnTo>
                  <a:pt x="0" y="764273"/>
                </a:lnTo>
                <a:lnTo>
                  <a:pt x="19050" y="764273"/>
                </a:lnTo>
                <a:lnTo>
                  <a:pt x="19050" y="840473"/>
                </a:lnTo>
                <a:close/>
              </a:path>
              <a:path w="10454640" h="4065904">
                <a:moveTo>
                  <a:pt x="19050" y="973823"/>
                </a:moveTo>
                <a:lnTo>
                  <a:pt x="0" y="973823"/>
                </a:lnTo>
                <a:lnTo>
                  <a:pt x="0" y="897623"/>
                </a:lnTo>
                <a:lnTo>
                  <a:pt x="19050" y="897623"/>
                </a:lnTo>
                <a:lnTo>
                  <a:pt x="19050" y="973823"/>
                </a:lnTo>
                <a:close/>
              </a:path>
              <a:path w="10454640" h="4065904">
                <a:moveTo>
                  <a:pt x="19050" y="1107173"/>
                </a:moveTo>
                <a:lnTo>
                  <a:pt x="0" y="1107173"/>
                </a:lnTo>
                <a:lnTo>
                  <a:pt x="0" y="1030973"/>
                </a:lnTo>
                <a:lnTo>
                  <a:pt x="19050" y="1030973"/>
                </a:lnTo>
                <a:lnTo>
                  <a:pt x="19050" y="1107173"/>
                </a:lnTo>
                <a:close/>
              </a:path>
              <a:path w="10454640" h="4065904">
                <a:moveTo>
                  <a:pt x="19050" y="1240523"/>
                </a:moveTo>
                <a:lnTo>
                  <a:pt x="0" y="1240523"/>
                </a:lnTo>
                <a:lnTo>
                  <a:pt x="0" y="1164323"/>
                </a:lnTo>
                <a:lnTo>
                  <a:pt x="19050" y="1164323"/>
                </a:lnTo>
                <a:lnTo>
                  <a:pt x="19050" y="1240523"/>
                </a:lnTo>
                <a:close/>
              </a:path>
              <a:path w="10454640" h="4065904">
                <a:moveTo>
                  <a:pt x="19050" y="1373873"/>
                </a:moveTo>
                <a:lnTo>
                  <a:pt x="0" y="1373873"/>
                </a:lnTo>
                <a:lnTo>
                  <a:pt x="0" y="1297673"/>
                </a:lnTo>
                <a:lnTo>
                  <a:pt x="19050" y="1297673"/>
                </a:lnTo>
                <a:lnTo>
                  <a:pt x="19050" y="1373873"/>
                </a:lnTo>
                <a:close/>
              </a:path>
              <a:path w="10454640" h="4065904">
                <a:moveTo>
                  <a:pt x="19050" y="1507223"/>
                </a:moveTo>
                <a:lnTo>
                  <a:pt x="0" y="1507223"/>
                </a:lnTo>
                <a:lnTo>
                  <a:pt x="0" y="1431023"/>
                </a:lnTo>
                <a:lnTo>
                  <a:pt x="19050" y="1431023"/>
                </a:lnTo>
                <a:lnTo>
                  <a:pt x="19050" y="1507223"/>
                </a:lnTo>
                <a:close/>
              </a:path>
              <a:path w="10454640" h="4065904">
                <a:moveTo>
                  <a:pt x="19050" y="1640573"/>
                </a:moveTo>
                <a:lnTo>
                  <a:pt x="0" y="1640573"/>
                </a:lnTo>
                <a:lnTo>
                  <a:pt x="0" y="1564373"/>
                </a:lnTo>
                <a:lnTo>
                  <a:pt x="19050" y="1564373"/>
                </a:lnTo>
                <a:lnTo>
                  <a:pt x="19050" y="1640573"/>
                </a:lnTo>
                <a:close/>
              </a:path>
              <a:path w="10454640" h="4065904">
                <a:moveTo>
                  <a:pt x="19050" y="1773923"/>
                </a:moveTo>
                <a:lnTo>
                  <a:pt x="0" y="1773923"/>
                </a:lnTo>
                <a:lnTo>
                  <a:pt x="0" y="1697723"/>
                </a:lnTo>
                <a:lnTo>
                  <a:pt x="19050" y="1697723"/>
                </a:lnTo>
                <a:lnTo>
                  <a:pt x="19050" y="1773923"/>
                </a:lnTo>
                <a:close/>
              </a:path>
              <a:path w="10454640" h="4065904">
                <a:moveTo>
                  <a:pt x="19050" y="1907273"/>
                </a:moveTo>
                <a:lnTo>
                  <a:pt x="0" y="1907273"/>
                </a:lnTo>
                <a:lnTo>
                  <a:pt x="0" y="1831073"/>
                </a:lnTo>
                <a:lnTo>
                  <a:pt x="19050" y="1831073"/>
                </a:lnTo>
                <a:lnTo>
                  <a:pt x="19050" y="1907273"/>
                </a:lnTo>
                <a:close/>
              </a:path>
              <a:path w="10454640" h="4065904">
                <a:moveTo>
                  <a:pt x="19050" y="2040623"/>
                </a:moveTo>
                <a:lnTo>
                  <a:pt x="0" y="2040623"/>
                </a:lnTo>
                <a:lnTo>
                  <a:pt x="0" y="1964423"/>
                </a:lnTo>
                <a:lnTo>
                  <a:pt x="19050" y="1964423"/>
                </a:lnTo>
                <a:lnTo>
                  <a:pt x="19050" y="2040623"/>
                </a:lnTo>
                <a:close/>
              </a:path>
              <a:path w="10454640" h="4065904">
                <a:moveTo>
                  <a:pt x="19050" y="2173973"/>
                </a:moveTo>
                <a:lnTo>
                  <a:pt x="0" y="2173973"/>
                </a:lnTo>
                <a:lnTo>
                  <a:pt x="0" y="2097773"/>
                </a:lnTo>
                <a:lnTo>
                  <a:pt x="19050" y="2097773"/>
                </a:lnTo>
                <a:lnTo>
                  <a:pt x="19050" y="2173973"/>
                </a:lnTo>
                <a:close/>
              </a:path>
              <a:path w="10454640" h="4065904">
                <a:moveTo>
                  <a:pt x="19050" y="2307323"/>
                </a:moveTo>
                <a:lnTo>
                  <a:pt x="0" y="2307323"/>
                </a:lnTo>
                <a:lnTo>
                  <a:pt x="0" y="2231123"/>
                </a:lnTo>
                <a:lnTo>
                  <a:pt x="19050" y="2231123"/>
                </a:lnTo>
                <a:lnTo>
                  <a:pt x="19050" y="2307323"/>
                </a:lnTo>
                <a:close/>
              </a:path>
              <a:path w="10454640" h="4065904">
                <a:moveTo>
                  <a:pt x="19050" y="2440673"/>
                </a:moveTo>
                <a:lnTo>
                  <a:pt x="0" y="2440673"/>
                </a:lnTo>
                <a:lnTo>
                  <a:pt x="0" y="2364473"/>
                </a:lnTo>
                <a:lnTo>
                  <a:pt x="19050" y="2364473"/>
                </a:lnTo>
                <a:lnTo>
                  <a:pt x="19050" y="2440673"/>
                </a:lnTo>
                <a:close/>
              </a:path>
              <a:path w="10454640" h="4065904">
                <a:moveTo>
                  <a:pt x="19050" y="2574023"/>
                </a:moveTo>
                <a:lnTo>
                  <a:pt x="0" y="2574023"/>
                </a:lnTo>
                <a:lnTo>
                  <a:pt x="0" y="2497823"/>
                </a:lnTo>
                <a:lnTo>
                  <a:pt x="19050" y="2497823"/>
                </a:lnTo>
                <a:lnTo>
                  <a:pt x="19050" y="2574023"/>
                </a:lnTo>
                <a:close/>
              </a:path>
              <a:path w="10454640" h="4065904">
                <a:moveTo>
                  <a:pt x="19050" y="2707373"/>
                </a:moveTo>
                <a:lnTo>
                  <a:pt x="0" y="2707373"/>
                </a:lnTo>
                <a:lnTo>
                  <a:pt x="0" y="2631173"/>
                </a:lnTo>
                <a:lnTo>
                  <a:pt x="19050" y="2631173"/>
                </a:lnTo>
                <a:lnTo>
                  <a:pt x="19050" y="2707373"/>
                </a:lnTo>
                <a:close/>
              </a:path>
              <a:path w="10454640" h="4065904">
                <a:moveTo>
                  <a:pt x="19050" y="2840723"/>
                </a:moveTo>
                <a:lnTo>
                  <a:pt x="0" y="2840723"/>
                </a:lnTo>
                <a:lnTo>
                  <a:pt x="0" y="2764523"/>
                </a:lnTo>
                <a:lnTo>
                  <a:pt x="19050" y="2764523"/>
                </a:lnTo>
                <a:lnTo>
                  <a:pt x="19050" y="2840723"/>
                </a:lnTo>
                <a:close/>
              </a:path>
              <a:path w="10454640" h="4065904">
                <a:moveTo>
                  <a:pt x="19050" y="2974073"/>
                </a:moveTo>
                <a:lnTo>
                  <a:pt x="0" y="2974073"/>
                </a:lnTo>
                <a:lnTo>
                  <a:pt x="0" y="2897873"/>
                </a:lnTo>
                <a:lnTo>
                  <a:pt x="19050" y="2897873"/>
                </a:lnTo>
                <a:lnTo>
                  <a:pt x="19050" y="2974073"/>
                </a:lnTo>
                <a:close/>
              </a:path>
              <a:path w="10454640" h="4065904">
                <a:moveTo>
                  <a:pt x="19050" y="3107423"/>
                </a:moveTo>
                <a:lnTo>
                  <a:pt x="0" y="3107423"/>
                </a:lnTo>
                <a:lnTo>
                  <a:pt x="0" y="3031223"/>
                </a:lnTo>
                <a:lnTo>
                  <a:pt x="19050" y="3031223"/>
                </a:lnTo>
                <a:lnTo>
                  <a:pt x="19050" y="3107423"/>
                </a:lnTo>
                <a:close/>
              </a:path>
              <a:path w="10454640" h="4065904">
                <a:moveTo>
                  <a:pt x="19050" y="3240773"/>
                </a:moveTo>
                <a:lnTo>
                  <a:pt x="0" y="3240773"/>
                </a:lnTo>
                <a:lnTo>
                  <a:pt x="0" y="3164573"/>
                </a:lnTo>
                <a:lnTo>
                  <a:pt x="19050" y="3164573"/>
                </a:lnTo>
                <a:lnTo>
                  <a:pt x="19050" y="3240773"/>
                </a:lnTo>
                <a:close/>
              </a:path>
              <a:path w="10454640" h="4065904">
                <a:moveTo>
                  <a:pt x="19050" y="3374123"/>
                </a:moveTo>
                <a:lnTo>
                  <a:pt x="0" y="3374123"/>
                </a:lnTo>
                <a:lnTo>
                  <a:pt x="0" y="3297923"/>
                </a:lnTo>
                <a:lnTo>
                  <a:pt x="19050" y="3297923"/>
                </a:lnTo>
                <a:lnTo>
                  <a:pt x="19050" y="3374123"/>
                </a:lnTo>
                <a:close/>
              </a:path>
              <a:path w="10454640" h="4065904">
                <a:moveTo>
                  <a:pt x="19050" y="3507473"/>
                </a:moveTo>
                <a:lnTo>
                  <a:pt x="0" y="3507473"/>
                </a:lnTo>
                <a:lnTo>
                  <a:pt x="0" y="3431273"/>
                </a:lnTo>
                <a:lnTo>
                  <a:pt x="19050" y="3431273"/>
                </a:lnTo>
                <a:lnTo>
                  <a:pt x="19050" y="3507473"/>
                </a:lnTo>
                <a:close/>
              </a:path>
              <a:path w="10454640" h="4065904">
                <a:moveTo>
                  <a:pt x="19050" y="3640823"/>
                </a:moveTo>
                <a:lnTo>
                  <a:pt x="0" y="3640823"/>
                </a:lnTo>
                <a:lnTo>
                  <a:pt x="0" y="3564623"/>
                </a:lnTo>
                <a:lnTo>
                  <a:pt x="19050" y="3564623"/>
                </a:lnTo>
                <a:lnTo>
                  <a:pt x="19050" y="3640823"/>
                </a:lnTo>
                <a:close/>
              </a:path>
              <a:path w="10454640" h="4065904">
                <a:moveTo>
                  <a:pt x="19050" y="3774173"/>
                </a:moveTo>
                <a:lnTo>
                  <a:pt x="0" y="3774173"/>
                </a:lnTo>
                <a:lnTo>
                  <a:pt x="0" y="3697973"/>
                </a:lnTo>
                <a:lnTo>
                  <a:pt x="19050" y="3697973"/>
                </a:lnTo>
                <a:lnTo>
                  <a:pt x="19050" y="3774173"/>
                </a:lnTo>
                <a:close/>
              </a:path>
              <a:path w="10454640" h="4065904">
                <a:moveTo>
                  <a:pt x="19050" y="3907523"/>
                </a:moveTo>
                <a:lnTo>
                  <a:pt x="0" y="3907523"/>
                </a:lnTo>
                <a:lnTo>
                  <a:pt x="0" y="3831323"/>
                </a:lnTo>
                <a:lnTo>
                  <a:pt x="19050" y="3831323"/>
                </a:lnTo>
                <a:lnTo>
                  <a:pt x="19050" y="3907523"/>
                </a:lnTo>
                <a:close/>
              </a:path>
              <a:path w="10454640" h="4065904">
                <a:moveTo>
                  <a:pt x="19050" y="4040873"/>
                </a:moveTo>
                <a:lnTo>
                  <a:pt x="0" y="4040873"/>
                </a:lnTo>
                <a:lnTo>
                  <a:pt x="0" y="3964673"/>
                </a:lnTo>
                <a:lnTo>
                  <a:pt x="19050" y="3964673"/>
                </a:lnTo>
                <a:lnTo>
                  <a:pt x="19050" y="4040873"/>
                </a:lnTo>
                <a:close/>
              </a:path>
              <a:path w="10454640" h="4065904">
                <a:moveTo>
                  <a:pt x="127622" y="4065651"/>
                </a:moveTo>
                <a:lnTo>
                  <a:pt x="51422" y="4065651"/>
                </a:lnTo>
                <a:lnTo>
                  <a:pt x="51422" y="4046601"/>
                </a:lnTo>
                <a:lnTo>
                  <a:pt x="127622" y="4046601"/>
                </a:lnTo>
                <a:lnTo>
                  <a:pt x="127622" y="4065651"/>
                </a:lnTo>
                <a:close/>
              </a:path>
              <a:path w="10454640" h="4065904">
                <a:moveTo>
                  <a:pt x="260972" y="4065651"/>
                </a:moveTo>
                <a:lnTo>
                  <a:pt x="184772" y="4065651"/>
                </a:lnTo>
                <a:lnTo>
                  <a:pt x="184772" y="4046601"/>
                </a:lnTo>
                <a:lnTo>
                  <a:pt x="260972" y="4046601"/>
                </a:lnTo>
                <a:lnTo>
                  <a:pt x="260972" y="4065651"/>
                </a:lnTo>
                <a:close/>
              </a:path>
              <a:path w="10454640" h="4065904">
                <a:moveTo>
                  <a:pt x="394322" y="4065651"/>
                </a:moveTo>
                <a:lnTo>
                  <a:pt x="318122" y="4065651"/>
                </a:lnTo>
                <a:lnTo>
                  <a:pt x="318122" y="4046601"/>
                </a:lnTo>
                <a:lnTo>
                  <a:pt x="394322" y="4046601"/>
                </a:lnTo>
                <a:lnTo>
                  <a:pt x="394322" y="4065651"/>
                </a:lnTo>
                <a:close/>
              </a:path>
              <a:path w="10454640" h="4065904">
                <a:moveTo>
                  <a:pt x="527672" y="4065651"/>
                </a:moveTo>
                <a:lnTo>
                  <a:pt x="451472" y="4065651"/>
                </a:lnTo>
                <a:lnTo>
                  <a:pt x="451472" y="4046601"/>
                </a:lnTo>
                <a:lnTo>
                  <a:pt x="527672" y="4046601"/>
                </a:lnTo>
                <a:lnTo>
                  <a:pt x="527672" y="4065651"/>
                </a:lnTo>
                <a:close/>
              </a:path>
              <a:path w="10454640" h="4065904">
                <a:moveTo>
                  <a:pt x="661022" y="4065651"/>
                </a:moveTo>
                <a:lnTo>
                  <a:pt x="584822" y="4065651"/>
                </a:lnTo>
                <a:lnTo>
                  <a:pt x="584822" y="4046601"/>
                </a:lnTo>
                <a:lnTo>
                  <a:pt x="661022" y="4046601"/>
                </a:lnTo>
                <a:lnTo>
                  <a:pt x="661022" y="4065651"/>
                </a:lnTo>
                <a:close/>
              </a:path>
              <a:path w="10454640" h="4065904">
                <a:moveTo>
                  <a:pt x="794372" y="4065651"/>
                </a:moveTo>
                <a:lnTo>
                  <a:pt x="718172" y="4065651"/>
                </a:lnTo>
                <a:lnTo>
                  <a:pt x="718172" y="4046601"/>
                </a:lnTo>
                <a:lnTo>
                  <a:pt x="794372" y="4046601"/>
                </a:lnTo>
                <a:lnTo>
                  <a:pt x="794372" y="4065651"/>
                </a:lnTo>
                <a:close/>
              </a:path>
              <a:path w="10454640" h="4065904">
                <a:moveTo>
                  <a:pt x="927722" y="4065651"/>
                </a:moveTo>
                <a:lnTo>
                  <a:pt x="851522" y="4065651"/>
                </a:lnTo>
                <a:lnTo>
                  <a:pt x="851522" y="4046601"/>
                </a:lnTo>
                <a:lnTo>
                  <a:pt x="927722" y="4046601"/>
                </a:lnTo>
                <a:lnTo>
                  <a:pt x="927722" y="4065651"/>
                </a:lnTo>
                <a:close/>
              </a:path>
              <a:path w="10454640" h="4065904">
                <a:moveTo>
                  <a:pt x="1061072" y="4065651"/>
                </a:moveTo>
                <a:lnTo>
                  <a:pt x="984872" y="4065651"/>
                </a:lnTo>
                <a:lnTo>
                  <a:pt x="984872" y="4046601"/>
                </a:lnTo>
                <a:lnTo>
                  <a:pt x="1061072" y="4046601"/>
                </a:lnTo>
                <a:lnTo>
                  <a:pt x="1061072" y="4065651"/>
                </a:lnTo>
                <a:close/>
              </a:path>
              <a:path w="10454640" h="4065904">
                <a:moveTo>
                  <a:pt x="1194422" y="4065651"/>
                </a:moveTo>
                <a:lnTo>
                  <a:pt x="1118222" y="4065651"/>
                </a:lnTo>
                <a:lnTo>
                  <a:pt x="1118222" y="4046601"/>
                </a:lnTo>
                <a:lnTo>
                  <a:pt x="1194422" y="4046601"/>
                </a:lnTo>
                <a:lnTo>
                  <a:pt x="1194422" y="4065651"/>
                </a:lnTo>
                <a:close/>
              </a:path>
              <a:path w="10454640" h="4065904">
                <a:moveTo>
                  <a:pt x="1327772" y="4065651"/>
                </a:moveTo>
                <a:lnTo>
                  <a:pt x="1251572" y="4065651"/>
                </a:lnTo>
                <a:lnTo>
                  <a:pt x="1251572" y="4046601"/>
                </a:lnTo>
                <a:lnTo>
                  <a:pt x="1327772" y="4046601"/>
                </a:lnTo>
                <a:lnTo>
                  <a:pt x="1327772" y="4065651"/>
                </a:lnTo>
                <a:close/>
              </a:path>
              <a:path w="10454640" h="4065904">
                <a:moveTo>
                  <a:pt x="1461122" y="4065651"/>
                </a:moveTo>
                <a:lnTo>
                  <a:pt x="1384922" y="4065651"/>
                </a:lnTo>
                <a:lnTo>
                  <a:pt x="1384922" y="4046601"/>
                </a:lnTo>
                <a:lnTo>
                  <a:pt x="1461122" y="4046601"/>
                </a:lnTo>
                <a:lnTo>
                  <a:pt x="1461122" y="4065651"/>
                </a:lnTo>
                <a:close/>
              </a:path>
              <a:path w="10454640" h="4065904">
                <a:moveTo>
                  <a:pt x="1594472" y="4065651"/>
                </a:moveTo>
                <a:lnTo>
                  <a:pt x="1518272" y="4065651"/>
                </a:lnTo>
                <a:lnTo>
                  <a:pt x="1518272" y="4046601"/>
                </a:lnTo>
                <a:lnTo>
                  <a:pt x="1594472" y="4046601"/>
                </a:lnTo>
                <a:lnTo>
                  <a:pt x="1594472" y="4065651"/>
                </a:lnTo>
                <a:close/>
              </a:path>
              <a:path w="10454640" h="4065904">
                <a:moveTo>
                  <a:pt x="1727822" y="4065651"/>
                </a:moveTo>
                <a:lnTo>
                  <a:pt x="1651622" y="4065651"/>
                </a:lnTo>
                <a:lnTo>
                  <a:pt x="1651622" y="4046601"/>
                </a:lnTo>
                <a:lnTo>
                  <a:pt x="1727822" y="4046601"/>
                </a:lnTo>
                <a:lnTo>
                  <a:pt x="1727822" y="4065651"/>
                </a:lnTo>
                <a:close/>
              </a:path>
              <a:path w="10454640" h="4065904">
                <a:moveTo>
                  <a:pt x="1861172" y="4065651"/>
                </a:moveTo>
                <a:lnTo>
                  <a:pt x="1784972" y="4065651"/>
                </a:lnTo>
                <a:lnTo>
                  <a:pt x="1784972" y="4046601"/>
                </a:lnTo>
                <a:lnTo>
                  <a:pt x="1861172" y="4046601"/>
                </a:lnTo>
                <a:lnTo>
                  <a:pt x="1861172" y="4065651"/>
                </a:lnTo>
                <a:close/>
              </a:path>
              <a:path w="10454640" h="4065904">
                <a:moveTo>
                  <a:pt x="1994522" y="4065651"/>
                </a:moveTo>
                <a:lnTo>
                  <a:pt x="1918322" y="4065651"/>
                </a:lnTo>
                <a:lnTo>
                  <a:pt x="1918322" y="4046601"/>
                </a:lnTo>
                <a:lnTo>
                  <a:pt x="1994522" y="4046601"/>
                </a:lnTo>
                <a:lnTo>
                  <a:pt x="1994522" y="4065651"/>
                </a:lnTo>
                <a:close/>
              </a:path>
              <a:path w="10454640" h="4065904">
                <a:moveTo>
                  <a:pt x="2127872" y="4065651"/>
                </a:moveTo>
                <a:lnTo>
                  <a:pt x="2051672" y="4065651"/>
                </a:lnTo>
                <a:lnTo>
                  <a:pt x="2051672" y="4046601"/>
                </a:lnTo>
                <a:lnTo>
                  <a:pt x="2127872" y="4046601"/>
                </a:lnTo>
                <a:lnTo>
                  <a:pt x="2127872" y="4065651"/>
                </a:lnTo>
                <a:close/>
              </a:path>
              <a:path w="10454640" h="4065904">
                <a:moveTo>
                  <a:pt x="2261222" y="4065651"/>
                </a:moveTo>
                <a:lnTo>
                  <a:pt x="2185022" y="4065651"/>
                </a:lnTo>
                <a:lnTo>
                  <a:pt x="2185022" y="4046601"/>
                </a:lnTo>
                <a:lnTo>
                  <a:pt x="2261222" y="4046601"/>
                </a:lnTo>
                <a:lnTo>
                  <a:pt x="2261222" y="4065651"/>
                </a:lnTo>
                <a:close/>
              </a:path>
              <a:path w="10454640" h="4065904">
                <a:moveTo>
                  <a:pt x="2394572" y="4065651"/>
                </a:moveTo>
                <a:lnTo>
                  <a:pt x="2318372" y="4065651"/>
                </a:lnTo>
                <a:lnTo>
                  <a:pt x="2318372" y="4046601"/>
                </a:lnTo>
                <a:lnTo>
                  <a:pt x="2394572" y="4046601"/>
                </a:lnTo>
                <a:lnTo>
                  <a:pt x="2394572" y="4065651"/>
                </a:lnTo>
                <a:close/>
              </a:path>
              <a:path w="10454640" h="4065904">
                <a:moveTo>
                  <a:pt x="2527922" y="4065651"/>
                </a:moveTo>
                <a:lnTo>
                  <a:pt x="2451722" y="4065651"/>
                </a:lnTo>
                <a:lnTo>
                  <a:pt x="2451722" y="4046601"/>
                </a:lnTo>
                <a:lnTo>
                  <a:pt x="2527922" y="4046601"/>
                </a:lnTo>
                <a:lnTo>
                  <a:pt x="2527922" y="4065651"/>
                </a:lnTo>
                <a:close/>
              </a:path>
              <a:path w="10454640" h="4065904">
                <a:moveTo>
                  <a:pt x="2661272" y="4065651"/>
                </a:moveTo>
                <a:lnTo>
                  <a:pt x="2585072" y="4065651"/>
                </a:lnTo>
                <a:lnTo>
                  <a:pt x="2585072" y="4046601"/>
                </a:lnTo>
                <a:lnTo>
                  <a:pt x="2661272" y="4046601"/>
                </a:lnTo>
                <a:lnTo>
                  <a:pt x="2661272" y="4065651"/>
                </a:lnTo>
                <a:close/>
              </a:path>
              <a:path w="10454640" h="4065904">
                <a:moveTo>
                  <a:pt x="2794622" y="4065651"/>
                </a:moveTo>
                <a:lnTo>
                  <a:pt x="2718422" y="4065651"/>
                </a:lnTo>
                <a:lnTo>
                  <a:pt x="2718422" y="4046601"/>
                </a:lnTo>
                <a:lnTo>
                  <a:pt x="2794622" y="4046601"/>
                </a:lnTo>
                <a:lnTo>
                  <a:pt x="2794622" y="4065651"/>
                </a:lnTo>
                <a:close/>
              </a:path>
              <a:path w="10454640" h="4065904">
                <a:moveTo>
                  <a:pt x="2927972" y="4065651"/>
                </a:moveTo>
                <a:lnTo>
                  <a:pt x="2851772" y="4065651"/>
                </a:lnTo>
                <a:lnTo>
                  <a:pt x="2851772" y="4046601"/>
                </a:lnTo>
                <a:lnTo>
                  <a:pt x="2927972" y="4046601"/>
                </a:lnTo>
                <a:lnTo>
                  <a:pt x="2927972" y="4065651"/>
                </a:lnTo>
                <a:close/>
              </a:path>
              <a:path w="10454640" h="4065904">
                <a:moveTo>
                  <a:pt x="3061322" y="4065651"/>
                </a:moveTo>
                <a:lnTo>
                  <a:pt x="2985122" y="4065651"/>
                </a:lnTo>
                <a:lnTo>
                  <a:pt x="2985122" y="4046601"/>
                </a:lnTo>
                <a:lnTo>
                  <a:pt x="3061322" y="4046601"/>
                </a:lnTo>
                <a:lnTo>
                  <a:pt x="3061322" y="4065651"/>
                </a:lnTo>
                <a:close/>
              </a:path>
              <a:path w="10454640" h="4065904">
                <a:moveTo>
                  <a:pt x="3194672" y="4065651"/>
                </a:moveTo>
                <a:lnTo>
                  <a:pt x="3118472" y="4065651"/>
                </a:lnTo>
                <a:lnTo>
                  <a:pt x="3118472" y="4046601"/>
                </a:lnTo>
                <a:lnTo>
                  <a:pt x="3194672" y="4046601"/>
                </a:lnTo>
                <a:lnTo>
                  <a:pt x="3194672" y="4065651"/>
                </a:lnTo>
                <a:close/>
              </a:path>
              <a:path w="10454640" h="4065904">
                <a:moveTo>
                  <a:pt x="3328022" y="4065651"/>
                </a:moveTo>
                <a:lnTo>
                  <a:pt x="3251822" y="4065651"/>
                </a:lnTo>
                <a:lnTo>
                  <a:pt x="3251822" y="4046601"/>
                </a:lnTo>
                <a:lnTo>
                  <a:pt x="3328022" y="4046601"/>
                </a:lnTo>
                <a:lnTo>
                  <a:pt x="3328022" y="4065651"/>
                </a:lnTo>
                <a:close/>
              </a:path>
              <a:path w="10454640" h="4065904">
                <a:moveTo>
                  <a:pt x="3461372" y="4065651"/>
                </a:moveTo>
                <a:lnTo>
                  <a:pt x="3385172" y="4065651"/>
                </a:lnTo>
                <a:lnTo>
                  <a:pt x="3385172" y="4046601"/>
                </a:lnTo>
                <a:lnTo>
                  <a:pt x="3461372" y="4046601"/>
                </a:lnTo>
                <a:lnTo>
                  <a:pt x="3461372" y="4065651"/>
                </a:lnTo>
                <a:close/>
              </a:path>
              <a:path w="10454640" h="4065904">
                <a:moveTo>
                  <a:pt x="3594722" y="4065651"/>
                </a:moveTo>
                <a:lnTo>
                  <a:pt x="3518522" y="4065651"/>
                </a:lnTo>
                <a:lnTo>
                  <a:pt x="3518522" y="4046601"/>
                </a:lnTo>
                <a:lnTo>
                  <a:pt x="3594722" y="4046601"/>
                </a:lnTo>
                <a:lnTo>
                  <a:pt x="3594722" y="4065651"/>
                </a:lnTo>
                <a:close/>
              </a:path>
              <a:path w="10454640" h="4065904">
                <a:moveTo>
                  <a:pt x="3728072" y="4065651"/>
                </a:moveTo>
                <a:lnTo>
                  <a:pt x="3651872" y="4065651"/>
                </a:lnTo>
                <a:lnTo>
                  <a:pt x="3651872" y="4046601"/>
                </a:lnTo>
                <a:lnTo>
                  <a:pt x="3728072" y="4046601"/>
                </a:lnTo>
                <a:lnTo>
                  <a:pt x="3728072" y="4065651"/>
                </a:lnTo>
                <a:close/>
              </a:path>
              <a:path w="10454640" h="4065904">
                <a:moveTo>
                  <a:pt x="3861422" y="4065651"/>
                </a:moveTo>
                <a:lnTo>
                  <a:pt x="3785222" y="4065651"/>
                </a:lnTo>
                <a:lnTo>
                  <a:pt x="3785222" y="4046601"/>
                </a:lnTo>
                <a:lnTo>
                  <a:pt x="3861422" y="4046601"/>
                </a:lnTo>
                <a:lnTo>
                  <a:pt x="3861422" y="4065651"/>
                </a:lnTo>
                <a:close/>
              </a:path>
              <a:path w="10454640" h="4065904">
                <a:moveTo>
                  <a:pt x="3994772" y="4065651"/>
                </a:moveTo>
                <a:lnTo>
                  <a:pt x="3918572" y="4065651"/>
                </a:lnTo>
                <a:lnTo>
                  <a:pt x="3918572" y="4046601"/>
                </a:lnTo>
                <a:lnTo>
                  <a:pt x="3994772" y="4046601"/>
                </a:lnTo>
                <a:lnTo>
                  <a:pt x="3994772" y="4065651"/>
                </a:lnTo>
                <a:close/>
              </a:path>
              <a:path w="10454640" h="4065904">
                <a:moveTo>
                  <a:pt x="4128122" y="4065651"/>
                </a:moveTo>
                <a:lnTo>
                  <a:pt x="4051922" y="4065651"/>
                </a:lnTo>
                <a:lnTo>
                  <a:pt x="4051922" y="4046601"/>
                </a:lnTo>
                <a:lnTo>
                  <a:pt x="4128122" y="4046601"/>
                </a:lnTo>
                <a:lnTo>
                  <a:pt x="4128122" y="4065651"/>
                </a:lnTo>
                <a:close/>
              </a:path>
              <a:path w="10454640" h="4065904">
                <a:moveTo>
                  <a:pt x="4261472" y="4065651"/>
                </a:moveTo>
                <a:lnTo>
                  <a:pt x="4185272" y="4065651"/>
                </a:lnTo>
                <a:lnTo>
                  <a:pt x="4185272" y="4046601"/>
                </a:lnTo>
                <a:lnTo>
                  <a:pt x="4261472" y="4046601"/>
                </a:lnTo>
                <a:lnTo>
                  <a:pt x="4261472" y="4065651"/>
                </a:lnTo>
                <a:close/>
              </a:path>
              <a:path w="10454640" h="4065904">
                <a:moveTo>
                  <a:pt x="4394822" y="4065651"/>
                </a:moveTo>
                <a:lnTo>
                  <a:pt x="4318622" y="4065651"/>
                </a:lnTo>
                <a:lnTo>
                  <a:pt x="4318622" y="4046601"/>
                </a:lnTo>
                <a:lnTo>
                  <a:pt x="4394822" y="4046601"/>
                </a:lnTo>
                <a:lnTo>
                  <a:pt x="4394822" y="4065651"/>
                </a:lnTo>
                <a:close/>
              </a:path>
              <a:path w="10454640" h="4065904">
                <a:moveTo>
                  <a:pt x="4528172" y="4065651"/>
                </a:moveTo>
                <a:lnTo>
                  <a:pt x="4451972" y="4065651"/>
                </a:lnTo>
                <a:lnTo>
                  <a:pt x="4451972" y="4046601"/>
                </a:lnTo>
                <a:lnTo>
                  <a:pt x="4528172" y="4046601"/>
                </a:lnTo>
                <a:lnTo>
                  <a:pt x="4528172" y="4065651"/>
                </a:lnTo>
                <a:close/>
              </a:path>
              <a:path w="10454640" h="4065904">
                <a:moveTo>
                  <a:pt x="4661522" y="4065651"/>
                </a:moveTo>
                <a:lnTo>
                  <a:pt x="4585322" y="4065651"/>
                </a:lnTo>
                <a:lnTo>
                  <a:pt x="4585322" y="4046601"/>
                </a:lnTo>
                <a:lnTo>
                  <a:pt x="4661522" y="4046601"/>
                </a:lnTo>
                <a:lnTo>
                  <a:pt x="4661522" y="4065651"/>
                </a:lnTo>
                <a:close/>
              </a:path>
              <a:path w="10454640" h="4065904">
                <a:moveTo>
                  <a:pt x="4794872" y="4065651"/>
                </a:moveTo>
                <a:lnTo>
                  <a:pt x="4718672" y="4065651"/>
                </a:lnTo>
                <a:lnTo>
                  <a:pt x="4718672" y="4046601"/>
                </a:lnTo>
                <a:lnTo>
                  <a:pt x="4794872" y="4046601"/>
                </a:lnTo>
                <a:lnTo>
                  <a:pt x="4794872" y="4065651"/>
                </a:lnTo>
                <a:close/>
              </a:path>
              <a:path w="10454640" h="4065904">
                <a:moveTo>
                  <a:pt x="4928222" y="4065651"/>
                </a:moveTo>
                <a:lnTo>
                  <a:pt x="4852022" y="4065651"/>
                </a:lnTo>
                <a:lnTo>
                  <a:pt x="4852022" y="4046601"/>
                </a:lnTo>
                <a:lnTo>
                  <a:pt x="4928222" y="4046601"/>
                </a:lnTo>
                <a:lnTo>
                  <a:pt x="4928222" y="4065651"/>
                </a:lnTo>
                <a:close/>
              </a:path>
              <a:path w="10454640" h="4065904">
                <a:moveTo>
                  <a:pt x="5061572" y="4065651"/>
                </a:moveTo>
                <a:lnTo>
                  <a:pt x="4985372" y="4065651"/>
                </a:lnTo>
                <a:lnTo>
                  <a:pt x="4985372" y="4046601"/>
                </a:lnTo>
                <a:lnTo>
                  <a:pt x="5061572" y="4046601"/>
                </a:lnTo>
                <a:lnTo>
                  <a:pt x="5061572" y="4065651"/>
                </a:lnTo>
                <a:close/>
              </a:path>
              <a:path w="10454640" h="4065904">
                <a:moveTo>
                  <a:pt x="5194922" y="4065651"/>
                </a:moveTo>
                <a:lnTo>
                  <a:pt x="5118722" y="4065651"/>
                </a:lnTo>
                <a:lnTo>
                  <a:pt x="5118722" y="4046601"/>
                </a:lnTo>
                <a:lnTo>
                  <a:pt x="5194922" y="4046601"/>
                </a:lnTo>
                <a:lnTo>
                  <a:pt x="5194922" y="4065651"/>
                </a:lnTo>
                <a:close/>
              </a:path>
              <a:path w="10454640" h="4065904">
                <a:moveTo>
                  <a:pt x="5328272" y="4065651"/>
                </a:moveTo>
                <a:lnTo>
                  <a:pt x="5252072" y="4065651"/>
                </a:lnTo>
                <a:lnTo>
                  <a:pt x="5252072" y="4046601"/>
                </a:lnTo>
                <a:lnTo>
                  <a:pt x="5328272" y="4046601"/>
                </a:lnTo>
                <a:lnTo>
                  <a:pt x="5328272" y="4065651"/>
                </a:lnTo>
                <a:close/>
              </a:path>
              <a:path w="10454640" h="4065904">
                <a:moveTo>
                  <a:pt x="5461622" y="4065651"/>
                </a:moveTo>
                <a:lnTo>
                  <a:pt x="5385422" y="4065651"/>
                </a:lnTo>
                <a:lnTo>
                  <a:pt x="5385422" y="4046601"/>
                </a:lnTo>
                <a:lnTo>
                  <a:pt x="5461622" y="4046601"/>
                </a:lnTo>
                <a:lnTo>
                  <a:pt x="5461622" y="4065651"/>
                </a:lnTo>
                <a:close/>
              </a:path>
              <a:path w="10454640" h="4065904">
                <a:moveTo>
                  <a:pt x="5594972" y="4065651"/>
                </a:moveTo>
                <a:lnTo>
                  <a:pt x="5518772" y="4065651"/>
                </a:lnTo>
                <a:lnTo>
                  <a:pt x="5518772" y="4046601"/>
                </a:lnTo>
                <a:lnTo>
                  <a:pt x="5594972" y="4046601"/>
                </a:lnTo>
                <a:lnTo>
                  <a:pt x="5594972" y="4065651"/>
                </a:lnTo>
                <a:close/>
              </a:path>
              <a:path w="10454640" h="4065904">
                <a:moveTo>
                  <a:pt x="5728322" y="4065651"/>
                </a:moveTo>
                <a:lnTo>
                  <a:pt x="5652122" y="4065651"/>
                </a:lnTo>
                <a:lnTo>
                  <a:pt x="5652122" y="4046601"/>
                </a:lnTo>
                <a:lnTo>
                  <a:pt x="5728322" y="4046601"/>
                </a:lnTo>
                <a:lnTo>
                  <a:pt x="5728322" y="4065651"/>
                </a:lnTo>
                <a:close/>
              </a:path>
              <a:path w="10454640" h="4065904">
                <a:moveTo>
                  <a:pt x="5861672" y="4065651"/>
                </a:moveTo>
                <a:lnTo>
                  <a:pt x="5785472" y="4065651"/>
                </a:lnTo>
                <a:lnTo>
                  <a:pt x="5785472" y="4046601"/>
                </a:lnTo>
                <a:lnTo>
                  <a:pt x="5861672" y="4046601"/>
                </a:lnTo>
                <a:lnTo>
                  <a:pt x="5861672" y="4065651"/>
                </a:lnTo>
                <a:close/>
              </a:path>
              <a:path w="10454640" h="4065904">
                <a:moveTo>
                  <a:pt x="5995022" y="4065651"/>
                </a:moveTo>
                <a:lnTo>
                  <a:pt x="5918822" y="4065651"/>
                </a:lnTo>
                <a:lnTo>
                  <a:pt x="5918822" y="4046601"/>
                </a:lnTo>
                <a:lnTo>
                  <a:pt x="5995022" y="4046601"/>
                </a:lnTo>
                <a:lnTo>
                  <a:pt x="5995022" y="4065651"/>
                </a:lnTo>
                <a:close/>
              </a:path>
              <a:path w="10454640" h="4065904">
                <a:moveTo>
                  <a:pt x="6128372" y="4065651"/>
                </a:moveTo>
                <a:lnTo>
                  <a:pt x="6052172" y="4065651"/>
                </a:lnTo>
                <a:lnTo>
                  <a:pt x="6052172" y="4046601"/>
                </a:lnTo>
                <a:lnTo>
                  <a:pt x="6128372" y="4046601"/>
                </a:lnTo>
                <a:lnTo>
                  <a:pt x="6128372" y="4065651"/>
                </a:lnTo>
                <a:close/>
              </a:path>
              <a:path w="10454640" h="4065904">
                <a:moveTo>
                  <a:pt x="6261722" y="4065651"/>
                </a:moveTo>
                <a:lnTo>
                  <a:pt x="6185522" y="4065651"/>
                </a:lnTo>
                <a:lnTo>
                  <a:pt x="6185522" y="4046601"/>
                </a:lnTo>
                <a:lnTo>
                  <a:pt x="6261722" y="4046601"/>
                </a:lnTo>
                <a:lnTo>
                  <a:pt x="6261722" y="4065651"/>
                </a:lnTo>
                <a:close/>
              </a:path>
              <a:path w="10454640" h="4065904">
                <a:moveTo>
                  <a:pt x="6395072" y="4065651"/>
                </a:moveTo>
                <a:lnTo>
                  <a:pt x="6318872" y="4065651"/>
                </a:lnTo>
                <a:lnTo>
                  <a:pt x="6318872" y="4046601"/>
                </a:lnTo>
                <a:lnTo>
                  <a:pt x="6395072" y="4046601"/>
                </a:lnTo>
                <a:lnTo>
                  <a:pt x="6395072" y="4065651"/>
                </a:lnTo>
                <a:close/>
              </a:path>
              <a:path w="10454640" h="4065904">
                <a:moveTo>
                  <a:pt x="6528422" y="4065651"/>
                </a:moveTo>
                <a:lnTo>
                  <a:pt x="6452222" y="4065651"/>
                </a:lnTo>
                <a:lnTo>
                  <a:pt x="6452222" y="4046601"/>
                </a:lnTo>
                <a:lnTo>
                  <a:pt x="6528422" y="4046601"/>
                </a:lnTo>
                <a:lnTo>
                  <a:pt x="6528422" y="4065651"/>
                </a:lnTo>
                <a:close/>
              </a:path>
              <a:path w="10454640" h="4065904">
                <a:moveTo>
                  <a:pt x="6661772" y="4065651"/>
                </a:moveTo>
                <a:lnTo>
                  <a:pt x="6585572" y="4065651"/>
                </a:lnTo>
                <a:lnTo>
                  <a:pt x="6585572" y="4046601"/>
                </a:lnTo>
                <a:lnTo>
                  <a:pt x="6661772" y="4046601"/>
                </a:lnTo>
                <a:lnTo>
                  <a:pt x="6661772" y="4065651"/>
                </a:lnTo>
                <a:close/>
              </a:path>
              <a:path w="10454640" h="4065904">
                <a:moveTo>
                  <a:pt x="6795122" y="4065651"/>
                </a:moveTo>
                <a:lnTo>
                  <a:pt x="6718922" y="4065651"/>
                </a:lnTo>
                <a:lnTo>
                  <a:pt x="6718922" y="4046601"/>
                </a:lnTo>
                <a:lnTo>
                  <a:pt x="6795122" y="4046601"/>
                </a:lnTo>
                <a:lnTo>
                  <a:pt x="6795122" y="4065651"/>
                </a:lnTo>
                <a:close/>
              </a:path>
              <a:path w="10454640" h="4065904">
                <a:moveTo>
                  <a:pt x="6928472" y="4065651"/>
                </a:moveTo>
                <a:lnTo>
                  <a:pt x="6852272" y="4065651"/>
                </a:lnTo>
                <a:lnTo>
                  <a:pt x="6852272" y="4046601"/>
                </a:lnTo>
                <a:lnTo>
                  <a:pt x="6928472" y="4046601"/>
                </a:lnTo>
                <a:lnTo>
                  <a:pt x="6928472" y="4065651"/>
                </a:lnTo>
                <a:close/>
              </a:path>
              <a:path w="10454640" h="4065904">
                <a:moveTo>
                  <a:pt x="7061822" y="4065651"/>
                </a:moveTo>
                <a:lnTo>
                  <a:pt x="6985622" y="4065651"/>
                </a:lnTo>
                <a:lnTo>
                  <a:pt x="6985622" y="4046601"/>
                </a:lnTo>
                <a:lnTo>
                  <a:pt x="7061822" y="4046601"/>
                </a:lnTo>
                <a:lnTo>
                  <a:pt x="7061822" y="4065651"/>
                </a:lnTo>
                <a:close/>
              </a:path>
              <a:path w="10454640" h="4065904">
                <a:moveTo>
                  <a:pt x="7195172" y="4065651"/>
                </a:moveTo>
                <a:lnTo>
                  <a:pt x="7118972" y="4065651"/>
                </a:lnTo>
                <a:lnTo>
                  <a:pt x="7118972" y="4046601"/>
                </a:lnTo>
                <a:lnTo>
                  <a:pt x="7195172" y="4046601"/>
                </a:lnTo>
                <a:lnTo>
                  <a:pt x="7195172" y="4065651"/>
                </a:lnTo>
                <a:close/>
              </a:path>
              <a:path w="10454640" h="4065904">
                <a:moveTo>
                  <a:pt x="7328522" y="4065651"/>
                </a:moveTo>
                <a:lnTo>
                  <a:pt x="7252322" y="4065651"/>
                </a:lnTo>
                <a:lnTo>
                  <a:pt x="7252322" y="4046601"/>
                </a:lnTo>
                <a:lnTo>
                  <a:pt x="7328522" y="4046601"/>
                </a:lnTo>
                <a:lnTo>
                  <a:pt x="7328522" y="4065651"/>
                </a:lnTo>
                <a:close/>
              </a:path>
              <a:path w="10454640" h="4065904">
                <a:moveTo>
                  <a:pt x="7461872" y="4065651"/>
                </a:moveTo>
                <a:lnTo>
                  <a:pt x="7385672" y="4065651"/>
                </a:lnTo>
                <a:lnTo>
                  <a:pt x="7385672" y="4046601"/>
                </a:lnTo>
                <a:lnTo>
                  <a:pt x="7461872" y="4046601"/>
                </a:lnTo>
                <a:lnTo>
                  <a:pt x="7461872" y="4065651"/>
                </a:lnTo>
                <a:close/>
              </a:path>
              <a:path w="10454640" h="4065904">
                <a:moveTo>
                  <a:pt x="7595222" y="4065651"/>
                </a:moveTo>
                <a:lnTo>
                  <a:pt x="7519022" y="4065651"/>
                </a:lnTo>
                <a:lnTo>
                  <a:pt x="7519022" y="4046601"/>
                </a:lnTo>
                <a:lnTo>
                  <a:pt x="7595222" y="4046601"/>
                </a:lnTo>
                <a:lnTo>
                  <a:pt x="7595222" y="4065651"/>
                </a:lnTo>
                <a:close/>
              </a:path>
              <a:path w="10454640" h="4065904">
                <a:moveTo>
                  <a:pt x="7728572" y="4065651"/>
                </a:moveTo>
                <a:lnTo>
                  <a:pt x="7652372" y="4065651"/>
                </a:lnTo>
                <a:lnTo>
                  <a:pt x="7652372" y="4046601"/>
                </a:lnTo>
                <a:lnTo>
                  <a:pt x="7728572" y="4046601"/>
                </a:lnTo>
                <a:lnTo>
                  <a:pt x="7728572" y="4065651"/>
                </a:lnTo>
                <a:close/>
              </a:path>
              <a:path w="10454640" h="4065904">
                <a:moveTo>
                  <a:pt x="7861922" y="4065651"/>
                </a:moveTo>
                <a:lnTo>
                  <a:pt x="7785722" y="4065651"/>
                </a:lnTo>
                <a:lnTo>
                  <a:pt x="7785722" y="4046601"/>
                </a:lnTo>
                <a:lnTo>
                  <a:pt x="7861922" y="4046601"/>
                </a:lnTo>
                <a:lnTo>
                  <a:pt x="7861922" y="4065651"/>
                </a:lnTo>
                <a:close/>
              </a:path>
              <a:path w="10454640" h="4065904">
                <a:moveTo>
                  <a:pt x="7995272" y="4065651"/>
                </a:moveTo>
                <a:lnTo>
                  <a:pt x="7919072" y="4065651"/>
                </a:lnTo>
                <a:lnTo>
                  <a:pt x="7919072" y="4046601"/>
                </a:lnTo>
                <a:lnTo>
                  <a:pt x="7995272" y="4046601"/>
                </a:lnTo>
                <a:lnTo>
                  <a:pt x="7995272" y="4065651"/>
                </a:lnTo>
                <a:close/>
              </a:path>
              <a:path w="10454640" h="4065904">
                <a:moveTo>
                  <a:pt x="8128622" y="4065651"/>
                </a:moveTo>
                <a:lnTo>
                  <a:pt x="8052422" y="4065651"/>
                </a:lnTo>
                <a:lnTo>
                  <a:pt x="8052422" y="4046601"/>
                </a:lnTo>
                <a:lnTo>
                  <a:pt x="8128622" y="4046601"/>
                </a:lnTo>
                <a:lnTo>
                  <a:pt x="8128622" y="4065651"/>
                </a:lnTo>
                <a:close/>
              </a:path>
              <a:path w="10454640" h="4065904">
                <a:moveTo>
                  <a:pt x="8261972" y="4065651"/>
                </a:moveTo>
                <a:lnTo>
                  <a:pt x="8185772" y="4065651"/>
                </a:lnTo>
                <a:lnTo>
                  <a:pt x="8185772" y="4046601"/>
                </a:lnTo>
                <a:lnTo>
                  <a:pt x="8261972" y="4046601"/>
                </a:lnTo>
                <a:lnTo>
                  <a:pt x="8261972" y="4065651"/>
                </a:lnTo>
                <a:close/>
              </a:path>
              <a:path w="10454640" h="4065904">
                <a:moveTo>
                  <a:pt x="8395322" y="4065651"/>
                </a:moveTo>
                <a:lnTo>
                  <a:pt x="8319122" y="4065651"/>
                </a:lnTo>
                <a:lnTo>
                  <a:pt x="8319122" y="4046601"/>
                </a:lnTo>
                <a:lnTo>
                  <a:pt x="8395322" y="4046601"/>
                </a:lnTo>
                <a:lnTo>
                  <a:pt x="8395322" y="4065651"/>
                </a:lnTo>
                <a:close/>
              </a:path>
              <a:path w="10454640" h="4065904">
                <a:moveTo>
                  <a:pt x="8528672" y="4065651"/>
                </a:moveTo>
                <a:lnTo>
                  <a:pt x="8452472" y="4065651"/>
                </a:lnTo>
                <a:lnTo>
                  <a:pt x="8452472" y="4046601"/>
                </a:lnTo>
                <a:lnTo>
                  <a:pt x="8528672" y="4046601"/>
                </a:lnTo>
                <a:lnTo>
                  <a:pt x="8528672" y="4065651"/>
                </a:lnTo>
                <a:close/>
              </a:path>
              <a:path w="10454640" h="4065904">
                <a:moveTo>
                  <a:pt x="8662022" y="4065651"/>
                </a:moveTo>
                <a:lnTo>
                  <a:pt x="8585822" y="4065651"/>
                </a:lnTo>
                <a:lnTo>
                  <a:pt x="8585822" y="4046601"/>
                </a:lnTo>
                <a:lnTo>
                  <a:pt x="8662022" y="4046601"/>
                </a:lnTo>
                <a:lnTo>
                  <a:pt x="8662022" y="4065651"/>
                </a:lnTo>
                <a:close/>
              </a:path>
              <a:path w="10454640" h="4065904">
                <a:moveTo>
                  <a:pt x="8795372" y="4065651"/>
                </a:moveTo>
                <a:lnTo>
                  <a:pt x="8719172" y="4065651"/>
                </a:lnTo>
                <a:lnTo>
                  <a:pt x="8719172" y="4046601"/>
                </a:lnTo>
                <a:lnTo>
                  <a:pt x="8795372" y="4046601"/>
                </a:lnTo>
                <a:lnTo>
                  <a:pt x="8795372" y="4065651"/>
                </a:lnTo>
                <a:close/>
              </a:path>
              <a:path w="10454640" h="4065904">
                <a:moveTo>
                  <a:pt x="8928722" y="4065651"/>
                </a:moveTo>
                <a:lnTo>
                  <a:pt x="8852522" y="4065651"/>
                </a:lnTo>
                <a:lnTo>
                  <a:pt x="8852522" y="4046601"/>
                </a:lnTo>
                <a:lnTo>
                  <a:pt x="8928722" y="4046601"/>
                </a:lnTo>
                <a:lnTo>
                  <a:pt x="8928722" y="4065651"/>
                </a:lnTo>
                <a:close/>
              </a:path>
              <a:path w="10454640" h="4065904">
                <a:moveTo>
                  <a:pt x="9062072" y="4065651"/>
                </a:moveTo>
                <a:lnTo>
                  <a:pt x="8985872" y="4065651"/>
                </a:lnTo>
                <a:lnTo>
                  <a:pt x="8985872" y="4046601"/>
                </a:lnTo>
                <a:lnTo>
                  <a:pt x="9062072" y="4046601"/>
                </a:lnTo>
                <a:lnTo>
                  <a:pt x="9062072" y="4065651"/>
                </a:lnTo>
                <a:close/>
              </a:path>
              <a:path w="10454640" h="4065904">
                <a:moveTo>
                  <a:pt x="9195422" y="4065651"/>
                </a:moveTo>
                <a:lnTo>
                  <a:pt x="9119222" y="4065651"/>
                </a:lnTo>
                <a:lnTo>
                  <a:pt x="9119222" y="4046601"/>
                </a:lnTo>
                <a:lnTo>
                  <a:pt x="9195422" y="4046601"/>
                </a:lnTo>
                <a:lnTo>
                  <a:pt x="9195422" y="4065651"/>
                </a:lnTo>
                <a:close/>
              </a:path>
              <a:path w="10454640" h="4065904">
                <a:moveTo>
                  <a:pt x="9328772" y="4065651"/>
                </a:moveTo>
                <a:lnTo>
                  <a:pt x="9252572" y="4065651"/>
                </a:lnTo>
                <a:lnTo>
                  <a:pt x="9252572" y="4046601"/>
                </a:lnTo>
                <a:lnTo>
                  <a:pt x="9328772" y="4046601"/>
                </a:lnTo>
                <a:lnTo>
                  <a:pt x="9328772" y="4065651"/>
                </a:lnTo>
                <a:close/>
              </a:path>
              <a:path w="10454640" h="4065904">
                <a:moveTo>
                  <a:pt x="9462122" y="4065651"/>
                </a:moveTo>
                <a:lnTo>
                  <a:pt x="9385922" y="4065651"/>
                </a:lnTo>
                <a:lnTo>
                  <a:pt x="9385922" y="4046601"/>
                </a:lnTo>
                <a:lnTo>
                  <a:pt x="9462122" y="4046601"/>
                </a:lnTo>
                <a:lnTo>
                  <a:pt x="9462122" y="4065651"/>
                </a:lnTo>
                <a:close/>
              </a:path>
              <a:path w="10454640" h="4065904">
                <a:moveTo>
                  <a:pt x="9595472" y="4065651"/>
                </a:moveTo>
                <a:lnTo>
                  <a:pt x="9519272" y="4065651"/>
                </a:lnTo>
                <a:lnTo>
                  <a:pt x="9519272" y="4046601"/>
                </a:lnTo>
                <a:lnTo>
                  <a:pt x="9595472" y="4046601"/>
                </a:lnTo>
                <a:lnTo>
                  <a:pt x="9595472" y="4065651"/>
                </a:lnTo>
                <a:close/>
              </a:path>
              <a:path w="10454640" h="4065904">
                <a:moveTo>
                  <a:pt x="9728822" y="4065651"/>
                </a:moveTo>
                <a:lnTo>
                  <a:pt x="9652622" y="4065651"/>
                </a:lnTo>
                <a:lnTo>
                  <a:pt x="9652622" y="4046601"/>
                </a:lnTo>
                <a:lnTo>
                  <a:pt x="9728822" y="4046601"/>
                </a:lnTo>
                <a:lnTo>
                  <a:pt x="9728822" y="4065651"/>
                </a:lnTo>
                <a:close/>
              </a:path>
              <a:path w="10454640" h="4065904">
                <a:moveTo>
                  <a:pt x="9862172" y="4065651"/>
                </a:moveTo>
                <a:lnTo>
                  <a:pt x="9785972" y="4065651"/>
                </a:lnTo>
                <a:lnTo>
                  <a:pt x="9785972" y="4046601"/>
                </a:lnTo>
                <a:lnTo>
                  <a:pt x="9862172" y="4046601"/>
                </a:lnTo>
                <a:lnTo>
                  <a:pt x="9862172" y="4065651"/>
                </a:lnTo>
                <a:close/>
              </a:path>
              <a:path w="10454640" h="4065904">
                <a:moveTo>
                  <a:pt x="9995522" y="4065651"/>
                </a:moveTo>
                <a:lnTo>
                  <a:pt x="9919322" y="4065651"/>
                </a:lnTo>
                <a:lnTo>
                  <a:pt x="9919322" y="4046601"/>
                </a:lnTo>
                <a:lnTo>
                  <a:pt x="9995522" y="4046601"/>
                </a:lnTo>
                <a:lnTo>
                  <a:pt x="9995522" y="4065651"/>
                </a:lnTo>
                <a:close/>
              </a:path>
              <a:path w="10454640" h="4065904">
                <a:moveTo>
                  <a:pt x="10128872" y="4065651"/>
                </a:moveTo>
                <a:lnTo>
                  <a:pt x="10052672" y="4065651"/>
                </a:lnTo>
                <a:lnTo>
                  <a:pt x="10052672" y="4046601"/>
                </a:lnTo>
                <a:lnTo>
                  <a:pt x="10128872" y="4046601"/>
                </a:lnTo>
                <a:lnTo>
                  <a:pt x="10128872" y="4065651"/>
                </a:lnTo>
                <a:close/>
              </a:path>
              <a:path w="10454640" h="4065904">
                <a:moveTo>
                  <a:pt x="10262222" y="4065651"/>
                </a:moveTo>
                <a:lnTo>
                  <a:pt x="10186022" y="4065651"/>
                </a:lnTo>
                <a:lnTo>
                  <a:pt x="10186022" y="4046601"/>
                </a:lnTo>
                <a:lnTo>
                  <a:pt x="10262222" y="4046601"/>
                </a:lnTo>
                <a:lnTo>
                  <a:pt x="10262222" y="4065651"/>
                </a:lnTo>
                <a:close/>
              </a:path>
              <a:path w="10454640" h="4065904">
                <a:moveTo>
                  <a:pt x="10395572" y="4065651"/>
                </a:moveTo>
                <a:lnTo>
                  <a:pt x="10319372" y="4065651"/>
                </a:lnTo>
                <a:lnTo>
                  <a:pt x="10319372" y="4046601"/>
                </a:lnTo>
                <a:lnTo>
                  <a:pt x="10395572" y="4046601"/>
                </a:lnTo>
                <a:lnTo>
                  <a:pt x="10395572" y="4065651"/>
                </a:lnTo>
                <a:close/>
              </a:path>
              <a:path w="10454640" h="4065904">
                <a:moveTo>
                  <a:pt x="10454347" y="4048226"/>
                </a:moveTo>
                <a:lnTo>
                  <a:pt x="10435297" y="4048226"/>
                </a:lnTo>
                <a:lnTo>
                  <a:pt x="10435297" y="3972026"/>
                </a:lnTo>
                <a:lnTo>
                  <a:pt x="10454347" y="3972026"/>
                </a:lnTo>
                <a:lnTo>
                  <a:pt x="10454347" y="4048226"/>
                </a:lnTo>
                <a:close/>
              </a:path>
              <a:path w="10454640" h="4065904">
                <a:moveTo>
                  <a:pt x="10454347" y="3914876"/>
                </a:moveTo>
                <a:lnTo>
                  <a:pt x="10435297" y="3914876"/>
                </a:lnTo>
                <a:lnTo>
                  <a:pt x="10435297" y="3838676"/>
                </a:lnTo>
                <a:lnTo>
                  <a:pt x="10454347" y="3838676"/>
                </a:lnTo>
                <a:lnTo>
                  <a:pt x="10454347" y="3914876"/>
                </a:lnTo>
                <a:close/>
              </a:path>
              <a:path w="10454640" h="4065904">
                <a:moveTo>
                  <a:pt x="10454347" y="3781526"/>
                </a:moveTo>
                <a:lnTo>
                  <a:pt x="10435297" y="3781526"/>
                </a:lnTo>
                <a:lnTo>
                  <a:pt x="10435297" y="3705326"/>
                </a:lnTo>
                <a:lnTo>
                  <a:pt x="10454347" y="3705326"/>
                </a:lnTo>
                <a:lnTo>
                  <a:pt x="10454347" y="3781526"/>
                </a:lnTo>
                <a:close/>
              </a:path>
              <a:path w="10454640" h="4065904">
                <a:moveTo>
                  <a:pt x="10454347" y="3648176"/>
                </a:moveTo>
                <a:lnTo>
                  <a:pt x="10435297" y="3648176"/>
                </a:lnTo>
                <a:lnTo>
                  <a:pt x="10435297" y="3571976"/>
                </a:lnTo>
                <a:lnTo>
                  <a:pt x="10454347" y="3571976"/>
                </a:lnTo>
                <a:lnTo>
                  <a:pt x="10454347" y="3648176"/>
                </a:lnTo>
                <a:close/>
              </a:path>
              <a:path w="10454640" h="4065904">
                <a:moveTo>
                  <a:pt x="10454347" y="3514826"/>
                </a:moveTo>
                <a:lnTo>
                  <a:pt x="10435297" y="3514826"/>
                </a:lnTo>
                <a:lnTo>
                  <a:pt x="10435297" y="3438626"/>
                </a:lnTo>
                <a:lnTo>
                  <a:pt x="10454347" y="3438626"/>
                </a:lnTo>
                <a:lnTo>
                  <a:pt x="10454347" y="3514826"/>
                </a:lnTo>
                <a:close/>
              </a:path>
              <a:path w="10454640" h="4065904">
                <a:moveTo>
                  <a:pt x="10454347" y="3381476"/>
                </a:moveTo>
                <a:lnTo>
                  <a:pt x="10435297" y="3381476"/>
                </a:lnTo>
                <a:lnTo>
                  <a:pt x="10435297" y="3305276"/>
                </a:lnTo>
                <a:lnTo>
                  <a:pt x="10454347" y="3305276"/>
                </a:lnTo>
                <a:lnTo>
                  <a:pt x="10454347" y="3381476"/>
                </a:lnTo>
                <a:close/>
              </a:path>
              <a:path w="10454640" h="4065904">
                <a:moveTo>
                  <a:pt x="10454347" y="3248126"/>
                </a:moveTo>
                <a:lnTo>
                  <a:pt x="10435297" y="3248126"/>
                </a:lnTo>
                <a:lnTo>
                  <a:pt x="10435297" y="3171926"/>
                </a:lnTo>
                <a:lnTo>
                  <a:pt x="10454347" y="3171926"/>
                </a:lnTo>
                <a:lnTo>
                  <a:pt x="10454347" y="3248126"/>
                </a:lnTo>
                <a:close/>
              </a:path>
              <a:path w="10454640" h="4065904">
                <a:moveTo>
                  <a:pt x="10454347" y="3114776"/>
                </a:moveTo>
                <a:lnTo>
                  <a:pt x="10435297" y="3114776"/>
                </a:lnTo>
                <a:lnTo>
                  <a:pt x="10435297" y="3038576"/>
                </a:lnTo>
                <a:lnTo>
                  <a:pt x="10454347" y="3038576"/>
                </a:lnTo>
                <a:lnTo>
                  <a:pt x="10454347" y="3114776"/>
                </a:lnTo>
                <a:close/>
              </a:path>
              <a:path w="10454640" h="4065904">
                <a:moveTo>
                  <a:pt x="10454347" y="2981426"/>
                </a:moveTo>
                <a:lnTo>
                  <a:pt x="10435297" y="2981426"/>
                </a:lnTo>
                <a:lnTo>
                  <a:pt x="10435297" y="2905226"/>
                </a:lnTo>
                <a:lnTo>
                  <a:pt x="10454347" y="2905226"/>
                </a:lnTo>
                <a:lnTo>
                  <a:pt x="10454347" y="2981426"/>
                </a:lnTo>
                <a:close/>
              </a:path>
              <a:path w="10454640" h="4065904">
                <a:moveTo>
                  <a:pt x="10454347" y="2848076"/>
                </a:moveTo>
                <a:lnTo>
                  <a:pt x="10435297" y="2848076"/>
                </a:lnTo>
                <a:lnTo>
                  <a:pt x="10435297" y="2771876"/>
                </a:lnTo>
                <a:lnTo>
                  <a:pt x="10454347" y="2771876"/>
                </a:lnTo>
                <a:lnTo>
                  <a:pt x="10454347" y="2848076"/>
                </a:lnTo>
                <a:close/>
              </a:path>
              <a:path w="10454640" h="4065904">
                <a:moveTo>
                  <a:pt x="10454347" y="2714726"/>
                </a:moveTo>
                <a:lnTo>
                  <a:pt x="10435297" y="2714726"/>
                </a:lnTo>
                <a:lnTo>
                  <a:pt x="10435297" y="2638526"/>
                </a:lnTo>
                <a:lnTo>
                  <a:pt x="10454347" y="2638526"/>
                </a:lnTo>
                <a:lnTo>
                  <a:pt x="10454347" y="2714726"/>
                </a:lnTo>
                <a:close/>
              </a:path>
              <a:path w="10454640" h="4065904">
                <a:moveTo>
                  <a:pt x="10454347" y="2581376"/>
                </a:moveTo>
                <a:lnTo>
                  <a:pt x="10435297" y="2581376"/>
                </a:lnTo>
                <a:lnTo>
                  <a:pt x="10435297" y="2505176"/>
                </a:lnTo>
                <a:lnTo>
                  <a:pt x="10454347" y="2505176"/>
                </a:lnTo>
                <a:lnTo>
                  <a:pt x="10454347" y="2581376"/>
                </a:lnTo>
                <a:close/>
              </a:path>
              <a:path w="10454640" h="4065904">
                <a:moveTo>
                  <a:pt x="10454347" y="2448026"/>
                </a:moveTo>
                <a:lnTo>
                  <a:pt x="10435297" y="2448026"/>
                </a:lnTo>
                <a:lnTo>
                  <a:pt x="10435297" y="2371826"/>
                </a:lnTo>
                <a:lnTo>
                  <a:pt x="10454347" y="2371826"/>
                </a:lnTo>
                <a:lnTo>
                  <a:pt x="10454347" y="2448026"/>
                </a:lnTo>
                <a:close/>
              </a:path>
              <a:path w="10454640" h="4065904">
                <a:moveTo>
                  <a:pt x="10454347" y="2314676"/>
                </a:moveTo>
                <a:lnTo>
                  <a:pt x="10435297" y="2314676"/>
                </a:lnTo>
                <a:lnTo>
                  <a:pt x="10435297" y="2238476"/>
                </a:lnTo>
                <a:lnTo>
                  <a:pt x="10454347" y="2238476"/>
                </a:lnTo>
                <a:lnTo>
                  <a:pt x="10454347" y="2314676"/>
                </a:lnTo>
                <a:close/>
              </a:path>
              <a:path w="10454640" h="4065904">
                <a:moveTo>
                  <a:pt x="10454347" y="2181326"/>
                </a:moveTo>
                <a:lnTo>
                  <a:pt x="10435297" y="2181326"/>
                </a:lnTo>
                <a:lnTo>
                  <a:pt x="10435297" y="2105126"/>
                </a:lnTo>
                <a:lnTo>
                  <a:pt x="10454347" y="2105126"/>
                </a:lnTo>
                <a:lnTo>
                  <a:pt x="10454347" y="2181326"/>
                </a:lnTo>
                <a:close/>
              </a:path>
              <a:path w="10454640" h="4065904">
                <a:moveTo>
                  <a:pt x="10454347" y="2047976"/>
                </a:moveTo>
                <a:lnTo>
                  <a:pt x="10435297" y="2047976"/>
                </a:lnTo>
                <a:lnTo>
                  <a:pt x="10435297" y="1971776"/>
                </a:lnTo>
                <a:lnTo>
                  <a:pt x="10454347" y="1971776"/>
                </a:lnTo>
                <a:lnTo>
                  <a:pt x="10454347" y="2047976"/>
                </a:lnTo>
                <a:close/>
              </a:path>
              <a:path w="10454640" h="4065904">
                <a:moveTo>
                  <a:pt x="10454347" y="1914626"/>
                </a:moveTo>
                <a:lnTo>
                  <a:pt x="10435297" y="1914626"/>
                </a:lnTo>
                <a:lnTo>
                  <a:pt x="10435297" y="1838426"/>
                </a:lnTo>
                <a:lnTo>
                  <a:pt x="10454347" y="1838426"/>
                </a:lnTo>
                <a:lnTo>
                  <a:pt x="10454347" y="1914626"/>
                </a:lnTo>
                <a:close/>
              </a:path>
              <a:path w="10454640" h="4065904">
                <a:moveTo>
                  <a:pt x="10454347" y="1781276"/>
                </a:moveTo>
                <a:lnTo>
                  <a:pt x="10435297" y="1781276"/>
                </a:lnTo>
                <a:lnTo>
                  <a:pt x="10435297" y="1705076"/>
                </a:lnTo>
                <a:lnTo>
                  <a:pt x="10454347" y="1705076"/>
                </a:lnTo>
                <a:lnTo>
                  <a:pt x="10454347" y="1781276"/>
                </a:lnTo>
                <a:close/>
              </a:path>
              <a:path w="10454640" h="4065904">
                <a:moveTo>
                  <a:pt x="10454347" y="1647926"/>
                </a:moveTo>
                <a:lnTo>
                  <a:pt x="10435297" y="1647926"/>
                </a:lnTo>
                <a:lnTo>
                  <a:pt x="10435297" y="1571726"/>
                </a:lnTo>
                <a:lnTo>
                  <a:pt x="10454347" y="1571726"/>
                </a:lnTo>
                <a:lnTo>
                  <a:pt x="10454347" y="1647926"/>
                </a:lnTo>
                <a:close/>
              </a:path>
              <a:path w="10454640" h="4065904">
                <a:moveTo>
                  <a:pt x="10454347" y="1514576"/>
                </a:moveTo>
                <a:lnTo>
                  <a:pt x="10435297" y="1514576"/>
                </a:lnTo>
                <a:lnTo>
                  <a:pt x="10435297" y="1438376"/>
                </a:lnTo>
                <a:lnTo>
                  <a:pt x="10454347" y="1438376"/>
                </a:lnTo>
                <a:lnTo>
                  <a:pt x="10454347" y="1514576"/>
                </a:lnTo>
                <a:close/>
              </a:path>
              <a:path w="10454640" h="4065904">
                <a:moveTo>
                  <a:pt x="10454347" y="1381226"/>
                </a:moveTo>
                <a:lnTo>
                  <a:pt x="10435297" y="1381226"/>
                </a:lnTo>
                <a:lnTo>
                  <a:pt x="10435297" y="1305026"/>
                </a:lnTo>
                <a:lnTo>
                  <a:pt x="10454347" y="1305026"/>
                </a:lnTo>
                <a:lnTo>
                  <a:pt x="10454347" y="1381226"/>
                </a:lnTo>
                <a:close/>
              </a:path>
              <a:path w="10454640" h="4065904">
                <a:moveTo>
                  <a:pt x="10454347" y="1247876"/>
                </a:moveTo>
                <a:lnTo>
                  <a:pt x="10435297" y="1247876"/>
                </a:lnTo>
                <a:lnTo>
                  <a:pt x="10435297" y="1171676"/>
                </a:lnTo>
                <a:lnTo>
                  <a:pt x="10454347" y="1171676"/>
                </a:lnTo>
                <a:lnTo>
                  <a:pt x="10454347" y="1247876"/>
                </a:lnTo>
                <a:close/>
              </a:path>
              <a:path w="10454640" h="4065904">
                <a:moveTo>
                  <a:pt x="10454347" y="1114526"/>
                </a:moveTo>
                <a:lnTo>
                  <a:pt x="10435297" y="1114526"/>
                </a:lnTo>
                <a:lnTo>
                  <a:pt x="10435297" y="1038326"/>
                </a:lnTo>
                <a:lnTo>
                  <a:pt x="10454347" y="1038326"/>
                </a:lnTo>
                <a:lnTo>
                  <a:pt x="10454347" y="1114526"/>
                </a:lnTo>
                <a:close/>
              </a:path>
              <a:path w="10454640" h="4065904">
                <a:moveTo>
                  <a:pt x="10454347" y="981176"/>
                </a:moveTo>
                <a:lnTo>
                  <a:pt x="10435297" y="981176"/>
                </a:lnTo>
                <a:lnTo>
                  <a:pt x="10435297" y="904976"/>
                </a:lnTo>
                <a:lnTo>
                  <a:pt x="10454347" y="904976"/>
                </a:lnTo>
                <a:lnTo>
                  <a:pt x="10454347" y="981176"/>
                </a:lnTo>
                <a:close/>
              </a:path>
              <a:path w="10454640" h="4065904">
                <a:moveTo>
                  <a:pt x="10454347" y="847826"/>
                </a:moveTo>
                <a:lnTo>
                  <a:pt x="10435297" y="847826"/>
                </a:lnTo>
                <a:lnTo>
                  <a:pt x="10435297" y="771626"/>
                </a:lnTo>
                <a:lnTo>
                  <a:pt x="10454347" y="771626"/>
                </a:lnTo>
                <a:lnTo>
                  <a:pt x="10454347" y="847826"/>
                </a:lnTo>
                <a:close/>
              </a:path>
              <a:path w="10454640" h="4065904">
                <a:moveTo>
                  <a:pt x="10454347" y="714476"/>
                </a:moveTo>
                <a:lnTo>
                  <a:pt x="10435297" y="714476"/>
                </a:lnTo>
                <a:lnTo>
                  <a:pt x="10435297" y="638276"/>
                </a:lnTo>
                <a:lnTo>
                  <a:pt x="10454347" y="638276"/>
                </a:lnTo>
                <a:lnTo>
                  <a:pt x="10454347" y="714476"/>
                </a:lnTo>
                <a:close/>
              </a:path>
              <a:path w="10454640" h="4065904">
                <a:moveTo>
                  <a:pt x="10454347" y="581126"/>
                </a:moveTo>
                <a:lnTo>
                  <a:pt x="10435297" y="581126"/>
                </a:lnTo>
                <a:lnTo>
                  <a:pt x="10435297" y="504926"/>
                </a:lnTo>
                <a:lnTo>
                  <a:pt x="10454347" y="504926"/>
                </a:lnTo>
                <a:lnTo>
                  <a:pt x="10454347" y="581126"/>
                </a:lnTo>
                <a:close/>
              </a:path>
              <a:path w="10454640" h="4065904">
                <a:moveTo>
                  <a:pt x="10454347" y="447776"/>
                </a:moveTo>
                <a:lnTo>
                  <a:pt x="10435297" y="447776"/>
                </a:lnTo>
                <a:lnTo>
                  <a:pt x="10435297" y="371576"/>
                </a:lnTo>
                <a:lnTo>
                  <a:pt x="10454347" y="371576"/>
                </a:lnTo>
                <a:lnTo>
                  <a:pt x="10454347" y="447776"/>
                </a:lnTo>
                <a:close/>
              </a:path>
              <a:path w="10454640" h="4065904">
                <a:moveTo>
                  <a:pt x="10454347" y="314426"/>
                </a:moveTo>
                <a:lnTo>
                  <a:pt x="10435297" y="314426"/>
                </a:lnTo>
                <a:lnTo>
                  <a:pt x="10435297" y="238226"/>
                </a:lnTo>
                <a:lnTo>
                  <a:pt x="10454347" y="238226"/>
                </a:lnTo>
                <a:lnTo>
                  <a:pt x="10454347" y="314426"/>
                </a:lnTo>
                <a:close/>
              </a:path>
              <a:path w="10454640" h="4065904">
                <a:moveTo>
                  <a:pt x="10454347" y="181076"/>
                </a:moveTo>
                <a:lnTo>
                  <a:pt x="10435297" y="181076"/>
                </a:lnTo>
                <a:lnTo>
                  <a:pt x="10435297" y="104876"/>
                </a:lnTo>
                <a:lnTo>
                  <a:pt x="10454347" y="104876"/>
                </a:lnTo>
                <a:lnTo>
                  <a:pt x="10454347" y="181076"/>
                </a:lnTo>
                <a:close/>
              </a:path>
              <a:path w="10454640" h="4065904">
                <a:moveTo>
                  <a:pt x="10435297" y="19049"/>
                </a:moveTo>
                <a:lnTo>
                  <a:pt x="10406824" y="19049"/>
                </a:lnTo>
                <a:lnTo>
                  <a:pt x="10406824" y="0"/>
                </a:lnTo>
                <a:lnTo>
                  <a:pt x="10454347" y="0"/>
                </a:lnTo>
                <a:lnTo>
                  <a:pt x="10454347" y="9524"/>
                </a:lnTo>
                <a:lnTo>
                  <a:pt x="10435297" y="9524"/>
                </a:lnTo>
                <a:lnTo>
                  <a:pt x="10435297" y="19049"/>
                </a:lnTo>
                <a:close/>
              </a:path>
              <a:path w="10454640" h="4065904">
                <a:moveTo>
                  <a:pt x="10454347" y="47726"/>
                </a:moveTo>
                <a:lnTo>
                  <a:pt x="10435297" y="47726"/>
                </a:lnTo>
                <a:lnTo>
                  <a:pt x="10435297" y="9524"/>
                </a:lnTo>
                <a:lnTo>
                  <a:pt x="10444822" y="19049"/>
                </a:lnTo>
                <a:lnTo>
                  <a:pt x="10454347" y="19049"/>
                </a:lnTo>
                <a:lnTo>
                  <a:pt x="10454347" y="47726"/>
                </a:lnTo>
                <a:close/>
              </a:path>
              <a:path w="10454640" h="4065904">
                <a:moveTo>
                  <a:pt x="10454347" y="19049"/>
                </a:moveTo>
                <a:lnTo>
                  <a:pt x="10444822" y="19049"/>
                </a:lnTo>
                <a:lnTo>
                  <a:pt x="10435297" y="9524"/>
                </a:lnTo>
                <a:lnTo>
                  <a:pt x="10454347" y="9524"/>
                </a:lnTo>
                <a:lnTo>
                  <a:pt x="10454347" y="19049"/>
                </a:lnTo>
                <a:close/>
              </a:path>
              <a:path w="10454640" h="4065904">
                <a:moveTo>
                  <a:pt x="10349674" y="19049"/>
                </a:moveTo>
                <a:lnTo>
                  <a:pt x="10273474" y="19049"/>
                </a:lnTo>
                <a:lnTo>
                  <a:pt x="10273474" y="0"/>
                </a:lnTo>
                <a:lnTo>
                  <a:pt x="10349674" y="0"/>
                </a:lnTo>
                <a:lnTo>
                  <a:pt x="10349674" y="19049"/>
                </a:lnTo>
                <a:close/>
              </a:path>
              <a:path w="10454640" h="4065904">
                <a:moveTo>
                  <a:pt x="10216324" y="19049"/>
                </a:moveTo>
                <a:lnTo>
                  <a:pt x="10140124" y="19049"/>
                </a:lnTo>
                <a:lnTo>
                  <a:pt x="10140124" y="0"/>
                </a:lnTo>
                <a:lnTo>
                  <a:pt x="10216324" y="0"/>
                </a:lnTo>
                <a:lnTo>
                  <a:pt x="10216324" y="19049"/>
                </a:lnTo>
                <a:close/>
              </a:path>
              <a:path w="10454640" h="4065904">
                <a:moveTo>
                  <a:pt x="10082974" y="19049"/>
                </a:moveTo>
                <a:lnTo>
                  <a:pt x="10006774" y="19049"/>
                </a:lnTo>
                <a:lnTo>
                  <a:pt x="10006774" y="0"/>
                </a:lnTo>
                <a:lnTo>
                  <a:pt x="10082974" y="0"/>
                </a:lnTo>
                <a:lnTo>
                  <a:pt x="10082974" y="19049"/>
                </a:lnTo>
                <a:close/>
              </a:path>
              <a:path w="10454640" h="4065904">
                <a:moveTo>
                  <a:pt x="9949624" y="19049"/>
                </a:moveTo>
                <a:lnTo>
                  <a:pt x="9873424" y="19049"/>
                </a:lnTo>
                <a:lnTo>
                  <a:pt x="9873424" y="0"/>
                </a:lnTo>
                <a:lnTo>
                  <a:pt x="9949624" y="0"/>
                </a:lnTo>
                <a:lnTo>
                  <a:pt x="9949624" y="19049"/>
                </a:lnTo>
                <a:close/>
              </a:path>
              <a:path w="10454640" h="4065904">
                <a:moveTo>
                  <a:pt x="9816274" y="19049"/>
                </a:moveTo>
                <a:lnTo>
                  <a:pt x="9740074" y="19049"/>
                </a:lnTo>
                <a:lnTo>
                  <a:pt x="9740074" y="0"/>
                </a:lnTo>
                <a:lnTo>
                  <a:pt x="9816274" y="0"/>
                </a:lnTo>
                <a:lnTo>
                  <a:pt x="9816274" y="19049"/>
                </a:lnTo>
                <a:close/>
              </a:path>
              <a:path w="10454640" h="4065904">
                <a:moveTo>
                  <a:pt x="9682924" y="19049"/>
                </a:moveTo>
                <a:lnTo>
                  <a:pt x="9606724" y="19049"/>
                </a:lnTo>
                <a:lnTo>
                  <a:pt x="9606724" y="0"/>
                </a:lnTo>
                <a:lnTo>
                  <a:pt x="9682924" y="0"/>
                </a:lnTo>
                <a:lnTo>
                  <a:pt x="9682924" y="19049"/>
                </a:lnTo>
                <a:close/>
              </a:path>
              <a:path w="10454640" h="4065904">
                <a:moveTo>
                  <a:pt x="9549574" y="19049"/>
                </a:moveTo>
                <a:lnTo>
                  <a:pt x="9473374" y="19049"/>
                </a:lnTo>
                <a:lnTo>
                  <a:pt x="9473374" y="0"/>
                </a:lnTo>
                <a:lnTo>
                  <a:pt x="9549574" y="0"/>
                </a:lnTo>
                <a:lnTo>
                  <a:pt x="9549574" y="19049"/>
                </a:lnTo>
                <a:close/>
              </a:path>
              <a:path w="10454640" h="4065904">
                <a:moveTo>
                  <a:pt x="9416224" y="19049"/>
                </a:moveTo>
                <a:lnTo>
                  <a:pt x="9340024" y="19049"/>
                </a:lnTo>
                <a:lnTo>
                  <a:pt x="9340024" y="0"/>
                </a:lnTo>
                <a:lnTo>
                  <a:pt x="9416224" y="0"/>
                </a:lnTo>
                <a:lnTo>
                  <a:pt x="9416224" y="19049"/>
                </a:lnTo>
                <a:close/>
              </a:path>
              <a:path w="10454640" h="4065904">
                <a:moveTo>
                  <a:pt x="9282874" y="19049"/>
                </a:moveTo>
                <a:lnTo>
                  <a:pt x="9206674" y="19049"/>
                </a:lnTo>
                <a:lnTo>
                  <a:pt x="9206674" y="0"/>
                </a:lnTo>
                <a:lnTo>
                  <a:pt x="9282874" y="0"/>
                </a:lnTo>
                <a:lnTo>
                  <a:pt x="9282874" y="19049"/>
                </a:lnTo>
                <a:close/>
              </a:path>
              <a:path w="10454640" h="4065904">
                <a:moveTo>
                  <a:pt x="9149524" y="19049"/>
                </a:moveTo>
                <a:lnTo>
                  <a:pt x="9073324" y="19049"/>
                </a:lnTo>
                <a:lnTo>
                  <a:pt x="9073324" y="0"/>
                </a:lnTo>
                <a:lnTo>
                  <a:pt x="9149524" y="0"/>
                </a:lnTo>
                <a:lnTo>
                  <a:pt x="9149524" y="19049"/>
                </a:lnTo>
                <a:close/>
              </a:path>
              <a:path w="10454640" h="4065904">
                <a:moveTo>
                  <a:pt x="9016174" y="19049"/>
                </a:moveTo>
                <a:lnTo>
                  <a:pt x="8939974" y="19049"/>
                </a:lnTo>
                <a:lnTo>
                  <a:pt x="8939974" y="0"/>
                </a:lnTo>
                <a:lnTo>
                  <a:pt x="9016174" y="0"/>
                </a:lnTo>
                <a:lnTo>
                  <a:pt x="9016174" y="19049"/>
                </a:lnTo>
                <a:close/>
              </a:path>
              <a:path w="10454640" h="4065904">
                <a:moveTo>
                  <a:pt x="8882824" y="19049"/>
                </a:moveTo>
                <a:lnTo>
                  <a:pt x="8806624" y="19049"/>
                </a:lnTo>
                <a:lnTo>
                  <a:pt x="8806624" y="0"/>
                </a:lnTo>
                <a:lnTo>
                  <a:pt x="8882824" y="0"/>
                </a:lnTo>
                <a:lnTo>
                  <a:pt x="8882824" y="19049"/>
                </a:lnTo>
                <a:close/>
              </a:path>
              <a:path w="10454640" h="4065904">
                <a:moveTo>
                  <a:pt x="8749474" y="19049"/>
                </a:moveTo>
                <a:lnTo>
                  <a:pt x="8673274" y="19049"/>
                </a:lnTo>
                <a:lnTo>
                  <a:pt x="8673274" y="0"/>
                </a:lnTo>
                <a:lnTo>
                  <a:pt x="8749474" y="0"/>
                </a:lnTo>
                <a:lnTo>
                  <a:pt x="8749474" y="19049"/>
                </a:lnTo>
                <a:close/>
              </a:path>
              <a:path w="10454640" h="4065904">
                <a:moveTo>
                  <a:pt x="8616124" y="19049"/>
                </a:moveTo>
                <a:lnTo>
                  <a:pt x="8539924" y="19049"/>
                </a:lnTo>
                <a:lnTo>
                  <a:pt x="8539924" y="0"/>
                </a:lnTo>
                <a:lnTo>
                  <a:pt x="8616124" y="0"/>
                </a:lnTo>
                <a:lnTo>
                  <a:pt x="8616124" y="19049"/>
                </a:lnTo>
                <a:close/>
              </a:path>
              <a:path w="10454640" h="4065904">
                <a:moveTo>
                  <a:pt x="8482774" y="19049"/>
                </a:moveTo>
                <a:lnTo>
                  <a:pt x="8406574" y="19049"/>
                </a:lnTo>
                <a:lnTo>
                  <a:pt x="8406574" y="0"/>
                </a:lnTo>
                <a:lnTo>
                  <a:pt x="8482774" y="0"/>
                </a:lnTo>
                <a:lnTo>
                  <a:pt x="8482774" y="19049"/>
                </a:lnTo>
                <a:close/>
              </a:path>
              <a:path w="10454640" h="4065904">
                <a:moveTo>
                  <a:pt x="8349424" y="19049"/>
                </a:moveTo>
                <a:lnTo>
                  <a:pt x="8273224" y="19049"/>
                </a:lnTo>
                <a:lnTo>
                  <a:pt x="8273224" y="0"/>
                </a:lnTo>
                <a:lnTo>
                  <a:pt x="8349424" y="0"/>
                </a:lnTo>
                <a:lnTo>
                  <a:pt x="8349424" y="19049"/>
                </a:lnTo>
                <a:close/>
              </a:path>
              <a:path w="10454640" h="4065904">
                <a:moveTo>
                  <a:pt x="8216074" y="19049"/>
                </a:moveTo>
                <a:lnTo>
                  <a:pt x="8139874" y="19049"/>
                </a:lnTo>
                <a:lnTo>
                  <a:pt x="8139874" y="0"/>
                </a:lnTo>
                <a:lnTo>
                  <a:pt x="8216074" y="0"/>
                </a:lnTo>
                <a:lnTo>
                  <a:pt x="8216074" y="19049"/>
                </a:lnTo>
                <a:close/>
              </a:path>
              <a:path w="10454640" h="4065904">
                <a:moveTo>
                  <a:pt x="8082724" y="19049"/>
                </a:moveTo>
                <a:lnTo>
                  <a:pt x="8006524" y="19049"/>
                </a:lnTo>
                <a:lnTo>
                  <a:pt x="8006524" y="0"/>
                </a:lnTo>
                <a:lnTo>
                  <a:pt x="8082724" y="0"/>
                </a:lnTo>
                <a:lnTo>
                  <a:pt x="8082724" y="19049"/>
                </a:lnTo>
                <a:close/>
              </a:path>
              <a:path w="10454640" h="4065904">
                <a:moveTo>
                  <a:pt x="7949374" y="19049"/>
                </a:moveTo>
                <a:lnTo>
                  <a:pt x="7873174" y="19049"/>
                </a:lnTo>
                <a:lnTo>
                  <a:pt x="7873174" y="0"/>
                </a:lnTo>
                <a:lnTo>
                  <a:pt x="7949374" y="0"/>
                </a:lnTo>
                <a:lnTo>
                  <a:pt x="7949374" y="19049"/>
                </a:lnTo>
                <a:close/>
              </a:path>
              <a:path w="10454640" h="4065904">
                <a:moveTo>
                  <a:pt x="7816024" y="19049"/>
                </a:moveTo>
                <a:lnTo>
                  <a:pt x="7739824" y="19049"/>
                </a:lnTo>
                <a:lnTo>
                  <a:pt x="7739824" y="0"/>
                </a:lnTo>
                <a:lnTo>
                  <a:pt x="7816024" y="0"/>
                </a:lnTo>
                <a:lnTo>
                  <a:pt x="7816024" y="19049"/>
                </a:lnTo>
                <a:close/>
              </a:path>
              <a:path w="10454640" h="4065904">
                <a:moveTo>
                  <a:pt x="7682674" y="19049"/>
                </a:moveTo>
                <a:lnTo>
                  <a:pt x="7606474" y="19049"/>
                </a:lnTo>
                <a:lnTo>
                  <a:pt x="7606474" y="0"/>
                </a:lnTo>
                <a:lnTo>
                  <a:pt x="7682674" y="0"/>
                </a:lnTo>
                <a:lnTo>
                  <a:pt x="7682674" y="19049"/>
                </a:lnTo>
                <a:close/>
              </a:path>
            </a:pathLst>
          </a:custGeom>
          <a:solidFill>
            <a:srgbClr val="1F487C"/>
          </a:solidFill>
        </p:spPr>
        <p:txBody>
          <a:bodyPr wrap="square" lIns="0" tIns="0" rIns="0" bIns="0" rtlCol="0"/>
          <a:lstStyle/>
          <a:p>
            <a:endParaRPr/>
          </a:p>
        </p:txBody>
      </p:sp>
      <p:sp>
        <p:nvSpPr>
          <p:cNvPr id="10" name="object 10"/>
          <p:cNvSpPr txBox="1"/>
          <p:nvPr/>
        </p:nvSpPr>
        <p:spPr>
          <a:xfrm>
            <a:off x="1105420" y="1266862"/>
            <a:ext cx="215900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（一）控辍保学</a:t>
            </a:r>
            <a:endParaRPr sz="2400">
              <a:latin typeface="微软雅黑"/>
              <a:cs typeface="微软雅黑"/>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0" y="1752600"/>
            <a:ext cx="11811127" cy="2721899"/>
          </a:xfrm>
          <a:prstGeom prst="rect">
            <a:avLst/>
          </a:prstGeom>
        </p:spPr>
        <p:txBody>
          <a:bodyPr vert="horz" wrap="square" lIns="0" tIns="13335" rIns="0" bIns="0" rtlCol="0">
            <a:spAutoFit/>
          </a:bodyPr>
          <a:lstStyle/>
          <a:p>
            <a:pPr marL="582295" algn="ctr">
              <a:lnSpc>
                <a:spcPct val="100000"/>
              </a:lnSpc>
              <a:spcBef>
                <a:spcPts val="105"/>
              </a:spcBef>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国家乡村振兴局关于落实党中央国务院</a:t>
            </a:r>
            <a:r>
              <a:rPr lang="en-US" altLang="zh-CN" dirty="0">
                <a:latin typeface="Times New Roman" panose="02020603050405020304" pitchFamily="18" charset="0"/>
                <a:ea typeface="微软雅黑" panose="020B0503020204020204" pitchFamily="34" charset="-122"/>
                <a:cs typeface="Times New Roman" panose="02020603050405020304" pitchFamily="18" charset="0"/>
              </a:rPr>
              <a:t>2023</a:t>
            </a: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年全面推进乡村振兴重点工作</a:t>
            </a:r>
            <a:br>
              <a:rPr lang="en-US" altLang="zh-CN" dirty="0">
                <a:latin typeface="Times New Roman" panose="02020603050405020304" pitchFamily="18" charset="0"/>
                <a:ea typeface="微软雅黑" panose="020B0503020204020204" pitchFamily="34" charset="-122"/>
                <a:cs typeface="Times New Roman" panose="02020603050405020304" pitchFamily="18" charset="0"/>
              </a:rPr>
            </a:b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部署的实施意见</a:t>
            </a:r>
            <a:br>
              <a:rPr lang="en-US" altLang="zh-CN" dirty="0">
                <a:latin typeface="Times New Roman" panose="02020603050405020304" pitchFamily="18" charset="0"/>
                <a:ea typeface="微软雅黑" panose="020B0503020204020204" pitchFamily="34" charset="-122"/>
                <a:cs typeface="Times New Roman" panose="02020603050405020304" pitchFamily="18" charset="0"/>
              </a:rPr>
            </a:br>
            <a:r>
              <a:rPr lang="zh-CN" altLang="en-US" b="0" dirty="0">
                <a:latin typeface="Times New Roman" panose="02020603050405020304" pitchFamily="18" charset="0"/>
                <a:ea typeface="微软雅黑" panose="020B0503020204020204" pitchFamily="34" charset="-122"/>
                <a:cs typeface="Times New Roman" panose="02020603050405020304" pitchFamily="18" charset="0"/>
              </a:rPr>
              <a:t>国乡振发</a:t>
            </a:r>
            <a:r>
              <a:rPr lang="en-US" altLang="zh-CN" b="0" dirty="0">
                <a:latin typeface="Times New Roman" panose="02020603050405020304" pitchFamily="18" charset="0"/>
                <a:ea typeface="微软雅黑" panose="020B0503020204020204" pitchFamily="34" charset="-122"/>
                <a:cs typeface="Times New Roman" panose="02020603050405020304" pitchFamily="18" charset="0"/>
              </a:rPr>
              <a:t>〔2023〕1</a:t>
            </a:r>
            <a:r>
              <a:rPr lang="zh-CN" altLang="en-US" b="0" dirty="0">
                <a:latin typeface="Times New Roman" panose="02020603050405020304" pitchFamily="18" charset="0"/>
                <a:ea typeface="微软雅黑" panose="020B0503020204020204" pitchFamily="34" charset="-122"/>
                <a:cs typeface="Times New Roman" panose="02020603050405020304" pitchFamily="18" charset="0"/>
              </a:rPr>
              <a:t>号</a:t>
            </a:r>
            <a:endParaRPr spc="5" dirty="0">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9463146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31CBEEE7-812F-494B-A4BC-901BE3951BFC}"/>
              </a:ext>
            </a:extLst>
          </p:cNvPr>
          <p:cNvSpPr/>
          <p:nvPr/>
        </p:nvSpPr>
        <p:spPr>
          <a:xfrm>
            <a:off x="304800" y="1401726"/>
            <a:ext cx="10896600" cy="3247877"/>
          </a:xfrm>
          <a:prstGeom prst="rect">
            <a:avLst/>
          </a:prstGeom>
        </p:spPr>
        <p:txBody>
          <a:bodyPr wrap="square">
            <a:spAutoFit/>
          </a:bodyPr>
          <a:lstStyle/>
          <a:p>
            <a:pPr marL="360000">
              <a:lnSpc>
                <a:spcPct val="150000"/>
              </a:lnSpc>
              <a:extLst>
                <a:ext uri="{35155182-B16C-46BC-9424-99874614C6A1}">
                  <wpsdc:indentchars xmlns="" xmlns:wpsdc="http://www.wps.cn/officeDocument/2017/drawingmlCustomData" xmlns:lc="http://schemas.openxmlformats.org/drawingml/2006/lockedCanvas" val="200" checksum="59296752"/>
                </a:ext>
              </a:extLst>
            </a:pPr>
            <a:r>
              <a:rPr lang="zh-CN" altLang="en-US" sz="2800" dirty="0">
                <a:latin typeface="微软雅黑" panose="020B0503020204020204" pitchFamily="34" charset="-122"/>
                <a:ea typeface="微软雅黑" panose="020B0503020204020204" pitchFamily="34" charset="-122"/>
                <a:cs typeface="微软雅黑"/>
              </a:rPr>
              <a:t>案例：</a:t>
            </a:r>
            <a:r>
              <a:rPr lang="en-US" altLang="zh-CN" sz="2800" dirty="0">
                <a:solidFill>
                  <a:srgbClr val="333333"/>
                </a:solidFill>
                <a:latin typeface="微软雅黑" panose="020B0503020204020204" pitchFamily="34" charset="-122"/>
                <a:ea typeface="微软雅黑" panose="020B0503020204020204" pitchFamily="34" charset="-122"/>
              </a:rPr>
              <a:t>XX</a:t>
            </a:r>
            <a:r>
              <a:rPr lang="zh-CN" altLang="en-US" sz="2800" dirty="0">
                <a:solidFill>
                  <a:srgbClr val="333333"/>
                </a:solidFill>
                <a:latin typeface="微软雅黑" panose="020B0503020204020204" pitchFamily="34" charset="-122"/>
                <a:ea typeface="微软雅黑" panose="020B0503020204020204" pitchFamily="34" charset="-122"/>
              </a:rPr>
              <a:t>脱贫户小孩许</a:t>
            </a:r>
            <a:r>
              <a:rPr lang="en-US" altLang="zh-CN" sz="2800" dirty="0">
                <a:solidFill>
                  <a:srgbClr val="333333"/>
                </a:solidFill>
                <a:latin typeface="微软雅黑" panose="020B0503020204020204" pitchFamily="34" charset="-122"/>
                <a:ea typeface="微软雅黑" panose="020B0503020204020204" pitchFamily="34" charset="-122"/>
              </a:rPr>
              <a:t>XX15</a:t>
            </a:r>
            <a:r>
              <a:rPr lang="zh-CN" altLang="en-US" sz="2800" dirty="0">
                <a:solidFill>
                  <a:srgbClr val="333333"/>
                </a:solidFill>
                <a:latin typeface="微软雅黑" panose="020B0503020204020204" pitchFamily="34" charset="-122"/>
                <a:ea typeface="微软雅黑" panose="020B0503020204020204" pitchFamily="34" charset="-122"/>
              </a:rPr>
              <a:t>岁，思路清晰，虽口齿含糊，但能正常交流，有强烈的学习意愿。家长反映每月有教师上门看望</a:t>
            </a:r>
            <a:r>
              <a:rPr lang="en-US" altLang="zh-CN" sz="2800" dirty="0">
                <a:solidFill>
                  <a:srgbClr val="333333"/>
                </a:solidFill>
                <a:latin typeface="微软雅黑" panose="020B0503020204020204" pitchFamily="34" charset="-122"/>
                <a:ea typeface="微软雅黑" panose="020B0503020204020204" pitchFamily="34" charset="-122"/>
              </a:rPr>
              <a:t>1</a:t>
            </a:r>
            <a:r>
              <a:rPr lang="zh-CN" altLang="en-US" sz="2800" dirty="0">
                <a:solidFill>
                  <a:srgbClr val="333333"/>
                </a:solidFill>
                <a:latin typeface="微软雅黑" panose="020B0503020204020204" pitchFamily="34" charset="-122"/>
                <a:ea typeface="微软雅黑" panose="020B0503020204020204" pitchFamily="34" charset="-122"/>
              </a:rPr>
              <a:t>次，送教次数不够，质量不高。</a:t>
            </a:r>
            <a:endParaRPr lang="en-US" altLang="zh-CN" sz="2800" dirty="0">
              <a:solidFill>
                <a:srgbClr val="333333"/>
              </a:solidFill>
              <a:latin typeface="微软雅黑" panose="020B0503020204020204" pitchFamily="34" charset="-122"/>
              <a:ea typeface="微软雅黑" panose="020B0503020204020204" pitchFamily="34" charset="-122"/>
            </a:endParaRPr>
          </a:p>
          <a:p>
            <a:pPr marL="360000">
              <a:lnSpc>
                <a:spcPct val="150000"/>
              </a:lnSpc>
              <a:extLst>
                <a:ext uri="{35155182-B16C-46BC-9424-99874614C6A1}">
                  <wpsdc:indentchars xmlns="" xmlns:wpsdc="http://www.wps.cn/officeDocument/2017/drawingmlCustomData" xmlns:lc="http://schemas.openxmlformats.org/drawingml/2006/lockedCanvas" val="200" checksum="59296752"/>
                </a:ext>
              </a:extLst>
            </a:pPr>
            <a:r>
              <a:rPr lang="zh-CN" altLang="en-US" sz="2800" dirty="0">
                <a:solidFill>
                  <a:srgbClr val="FF0000"/>
                </a:solidFill>
                <a:latin typeface="微软雅黑" panose="020B0503020204020204" pitchFamily="34" charset="-122"/>
                <a:ea typeface="微软雅黑" panose="020B0503020204020204" pitchFamily="34" charset="-122"/>
                <a:cs typeface="微软雅黑"/>
              </a:rPr>
              <a:t>佐证材料：患先天性肢体一级残疾，经学校、村组、卫生院、政府等部门实地查看该生无学习认知能力，不具备送教上门条件。</a:t>
            </a:r>
          </a:p>
        </p:txBody>
      </p:sp>
    </p:spTree>
    <p:extLst>
      <p:ext uri="{BB962C8B-B14F-4D97-AF65-F5344CB8AC3E}">
        <p14:creationId xmlns:p14="http://schemas.microsoft.com/office/powerpoint/2010/main" val="18713200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92000" cy="829056"/>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6524243"/>
            <a:ext cx="12192000" cy="333755"/>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115239" y="882344"/>
            <a:ext cx="11978640" cy="3728720"/>
          </a:xfrm>
          <a:prstGeom prst="rect">
            <a:avLst/>
          </a:prstGeom>
        </p:spPr>
        <p:txBody>
          <a:bodyPr vert="horz" wrap="square" lIns="0" tIns="149860" rIns="0" bIns="0" rtlCol="0">
            <a:spAutoFit/>
          </a:bodyPr>
          <a:lstStyle/>
          <a:p>
            <a:pPr marL="216535" indent="-204470">
              <a:lnSpc>
                <a:spcPct val="100000"/>
              </a:lnSpc>
              <a:spcBef>
                <a:spcPts val="1180"/>
              </a:spcBef>
              <a:buSzPct val="94444"/>
              <a:buFont typeface="Wingdings"/>
              <a:buChar char=""/>
              <a:tabLst>
                <a:tab pos="217170" algn="l"/>
              </a:tabLst>
            </a:pPr>
            <a:r>
              <a:rPr sz="1800" b="1" dirty="0">
                <a:solidFill>
                  <a:srgbClr val="001F5F"/>
                </a:solidFill>
                <a:latin typeface="微软雅黑"/>
                <a:cs typeface="微软雅黑"/>
              </a:rPr>
              <a:t>义务教育阶段儿童辍学无台账记录</a:t>
            </a:r>
            <a:endParaRPr sz="1800">
              <a:latin typeface="微软雅黑"/>
              <a:cs typeface="微软雅黑"/>
            </a:endParaRPr>
          </a:p>
          <a:p>
            <a:pPr marL="12700" marR="5080" indent="611505" algn="just">
              <a:lnSpc>
                <a:spcPct val="150000"/>
              </a:lnSpc>
            </a:pPr>
            <a:r>
              <a:rPr sz="1800" dirty="0">
                <a:solidFill>
                  <a:srgbClr val="333333"/>
                </a:solidFill>
                <a:latin typeface="微软雅黑"/>
                <a:cs typeface="微软雅黑"/>
              </a:rPr>
              <a:t>反馈问题：义务教育阶段儿童辍学无台账记录。脱贫户</a:t>
            </a:r>
            <a:r>
              <a:rPr sz="1800" spc="-5" dirty="0">
                <a:solidFill>
                  <a:srgbClr val="333333"/>
                </a:solidFill>
                <a:latin typeface="微软雅黑"/>
                <a:cs typeface="微软雅黑"/>
              </a:rPr>
              <a:t>XX，</a:t>
            </a:r>
            <a:r>
              <a:rPr sz="1800" dirty="0">
                <a:solidFill>
                  <a:srgbClr val="333333"/>
                </a:solidFill>
                <a:latin typeface="微软雅黑"/>
                <a:cs typeface="微软雅黑"/>
              </a:rPr>
              <a:t>其孙子，现年</a:t>
            </a:r>
            <a:r>
              <a:rPr sz="1800" spc="-5" dirty="0">
                <a:solidFill>
                  <a:srgbClr val="333333"/>
                </a:solidFill>
                <a:latin typeface="微软雅黑"/>
                <a:cs typeface="微软雅黑"/>
              </a:rPr>
              <a:t>15</a:t>
            </a:r>
            <a:r>
              <a:rPr sz="1800" dirty="0">
                <a:solidFill>
                  <a:srgbClr val="333333"/>
                </a:solidFill>
                <a:latin typeface="微软雅黑"/>
                <a:cs typeface="微软雅黑"/>
              </a:rPr>
              <a:t>岁，读初二，身体健康，因厌学情绪 较重辍学在家。据</a:t>
            </a:r>
            <a:r>
              <a:rPr sz="1800" spc="-5" dirty="0">
                <a:solidFill>
                  <a:srgbClr val="333333"/>
                </a:solidFill>
                <a:latin typeface="微软雅黑"/>
                <a:cs typeface="微软雅黑"/>
              </a:rPr>
              <a:t>XX</a:t>
            </a:r>
            <a:r>
              <a:rPr sz="1800" dirty="0">
                <a:solidFill>
                  <a:srgbClr val="333333"/>
                </a:solidFill>
                <a:latin typeface="微软雅黑"/>
                <a:cs typeface="微软雅黑"/>
              </a:rPr>
              <a:t>自述，去年读初一时期孙子断断续续上学，今年以来一直没有去上学，村内去年有进行劝返工作， 今年以来未询问其家庭情况。据调查员实地调查发现，该村今年“三大行动”台账无该户记录，且村内目前未提供向街 道、教育局、区县对该户报备的有效材料。</a:t>
            </a:r>
            <a:endParaRPr sz="1800">
              <a:latin typeface="微软雅黑"/>
              <a:cs typeface="微软雅黑"/>
            </a:endParaRPr>
          </a:p>
          <a:p>
            <a:pPr marL="12700" marR="178435" indent="475615" algn="just">
              <a:lnSpc>
                <a:spcPct val="150000"/>
              </a:lnSpc>
            </a:pPr>
            <a:r>
              <a:rPr sz="1800" dirty="0">
                <a:solidFill>
                  <a:srgbClr val="C00000"/>
                </a:solidFill>
                <a:latin typeface="微软雅黑"/>
                <a:cs typeface="微软雅黑"/>
              </a:rPr>
              <a:t>佐证材料：佐证提供了</a:t>
            </a:r>
            <a:r>
              <a:rPr sz="1800" spc="-5" dirty="0">
                <a:solidFill>
                  <a:srgbClr val="C00000"/>
                </a:solidFill>
                <a:latin typeface="微软雅黑"/>
                <a:cs typeface="微软雅黑"/>
              </a:rPr>
              <a:t>9</a:t>
            </a:r>
            <a:r>
              <a:rPr sz="1800" dirty="0">
                <a:solidFill>
                  <a:srgbClr val="C00000"/>
                </a:solidFill>
                <a:latin typeface="微软雅黑"/>
                <a:cs typeface="微软雅黑"/>
              </a:rPr>
              <a:t>月</a:t>
            </a:r>
            <a:r>
              <a:rPr sz="1800" spc="-5" dirty="0">
                <a:solidFill>
                  <a:srgbClr val="C00000"/>
                </a:solidFill>
                <a:latin typeface="微软雅黑"/>
                <a:cs typeface="微软雅黑"/>
              </a:rPr>
              <a:t>21</a:t>
            </a:r>
            <a:r>
              <a:rPr sz="1800" dirty="0">
                <a:solidFill>
                  <a:srgbClr val="C00000"/>
                </a:solidFill>
                <a:latin typeface="微软雅黑"/>
                <a:cs typeface="微软雅黑"/>
              </a:rPr>
              <a:t>日派出所证明、</a:t>
            </a:r>
            <a:r>
              <a:rPr sz="1800" spc="-5" dirty="0">
                <a:solidFill>
                  <a:srgbClr val="C00000"/>
                </a:solidFill>
                <a:latin typeface="微软雅黑"/>
                <a:cs typeface="微软雅黑"/>
              </a:rPr>
              <a:t>9</a:t>
            </a:r>
            <a:r>
              <a:rPr sz="1800" dirty="0">
                <a:solidFill>
                  <a:srgbClr val="C00000"/>
                </a:solidFill>
                <a:latin typeface="微软雅黑"/>
                <a:cs typeface="微软雅黑"/>
              </a:rPr>
              <a:t>月</a:t>
            </a:r>
            <a:r>
              <a:rPr sz="1800" spc="-5" dirty="0">
                <a:solidFill>
                  <a:srgbClr val="C00000"/>
                </a:solidFill>
                <a:latin typeface="微软雅黑"/>
                <a:cs typeface="微软雅黑"/>
              </a:rPr>
              <a:t>24</a:t>
            </a:r>
            <a:r>
              <a:rPr sz="1800" dirty="0">
                <a:solidFill>
                  <a:srgbClr val="C00000"/>
                </a:solidFill>
                <a:latin typeface="微软雅黑"/>
                <a:cs typeface="微软雅黑"/>
              </a:rPr>
              <a:t>日其爷爷代签笔记、辍学登记表、</a:t>
            </a:r>
            <a:r>
              <a:rPr sz="1800" spc="-5" dirty="0">
                <a:solidFill>
                  <a:srgbClr val="C00000"/>
                </a:solidFill>
                <a:latin typeface="微软雅黑"/>
                <a:cs typeface="微软雅黑"/>
              </a:rPr>
              <a:t>4</a:t>
            </a:r>
            <a:r>
              <a:rPr sz="1800" dirty="0">
                <a:solidFill>
                  <a:srgbClr val="C00000"/>
                </a:solidFill>
                <a:latin typeface="微软雅黑"/>
                <a:cs typeface="微软雅黑"/>
              </a:rPr>
              <a:t>月</a:t>
            </a:r>
            <a:r>
              <a:rPr sz="1800" spc="-5" dirty="0">
                <a:solidFill>
                  <a:srgbClr val="C00000"/>
                </a:solidFill>
                <a:latin typeface="微软雅黑"/>
                <a:cs typeface="微软雅黑"/>
              </a:rPr>
              <a:t>11</a:t>
            </a:r>
            <a:r>
              <a:rPr sz="1800" dirty="0">
                <a:solidFill>
                  <a:srgbClr val="C00000"/>
                </a:solidFill>
                <a:latin typeface="微软雅黑"/>
                <a:cs typeface="微软雅黑"/>
              </a:rPr>
              <a:t>日劝返登记表、</a:t>
            </a:r>
            <a:r>
              <a:rPr sz="1800" spc="-5" dirty="0">
                <a:solidFill>
                  <a:srgbClr val="C00000"/>
                </a:solidFill>
                <a:latin typeface="微软雅黑"/>
                <a:cs typeface="微软雅黑"/>
              </a:rPr>
              <a:t>5</a:t>
            </a:r>
            <a:r>
              <a:rPr sz="1800" dirty="0">
                <a:solidFill>
                  <a:srgbClr val="C00000"/>
                </a:solidFill>
                <a:latin typeface="微软雅黑"/>
                <a:cs typeface="微软雅黑"/>
              </a:rPr>
              <a:t>月6 日劝返登记表、</a:t>
            </a:r>
            <a:r>
              <a:rPr sz="1800" spc="-5" dirty="0">
                <a:solidFill>
                  <a:srgbClr val="C00000"/>
                </a:solidFill>
                <a:latin typeface="微软雅黑"/>
                <a:cs typeface="微软雅黑"/>
              </a:rPr>
              <a:t> 9</a:t>
            </a:r>
            <a:r>
              <a:rPr sz="1800" dirty="0">
                <a:solidFill>
                  <a:srgbClr val="C00000"/>
                </a:solidFill>
                <a:latin typeface="微软雅黑"/>
                <a:cs typeface="微软雅黑"/>
              </a:rPr>
              <a:t>月</a:t>
            </a:r>
            <a:r>
              <a:rPr sz="1800" spc="-5" dirty="0">
                <a:solidFill>
                  <a:srgbClr val="C00000"/>
                </a:solidFill>
                <a:latin typeface="微软雅黑"/>
                <a:cs typeface="微软雅黑"/>
              </a:rPr>
              <a:t>22</a:t>
            </a:r>
            <a:r>
              <a:rPr sz="1800" dirty="0">
                <a:solidFill>
                  <a:srgbClr val="C00000"/>
                </a:solidFill>
                <a:latin typeface="微软雅黑"/>
                <a:cs typeface="微软雅黑"/>
              </a:rPr>
              <a:t>日劝返登记表及三次劝返图片</a:t>
            </a:r>
            <a:endParaRPr sz="1800">
              <a:latin typeface="微软雅黑"/>
              <a:cs typeface="微软雅黑"/>
            </a:endParaRPr>
          </a:p>
          <a:p>
            <a:pPr marL="12700" marR="170180" indent="475615" algn="just">
              <a:lnSpc>
                <a:spcPct val="150000"/>
              </a:lnSpc>
            </a:pPr>
            <a:r>
              <a:rPr sz="1800" dirty="0">
                <a:solidFill>
                  <a:srgbClr val="C00000"/>
                </a:solidFill>
                <a:latin typeface="微软雅黑"/>
                <a:cs typeface="微软雅黑"/>
              </a:rPr>
              <a:t>结</a:t>
            </a:r>
            <a:r>
              <a:rPr sz="1800" spc="440" dirty="0">
                <a:solidFill>
                  <a:srgbClr val="C00000"/>
                </a:solidFill>
                <a:latin typeface="微软雅黑"/>
                <a:cs typeface="微软雅黑"/>
              </a:rPr>
              <a:t> </a:t>
            </a:r>
            <a:r>
              <a:rPr sz="1800" dirty="0">
                <a:solidFill>
                  <a:srgbClr val="C00000"/>
                </a:solidFill>
                <a:latin typeface="微软雅黑"/>
                <a:cs typeface="微软雅黑"/>
              </a:rPr>
              <a:t>论：一是其所有佐证材料均加盖学校的章，二是其提供的三次劝返图片场景与穿着均雷同，不予以认可，建 议问题保留。</a:t>
            </a:r>
            <a:endParaRPr sz="1800">
              <a:latin typeface="微软雅黑"/>
              <a:cs typeface="微软雅黑"/>
            </a:endParaRPr>
          </a:p>
        </p:txBody>
      </p:sp>
      <p:sp>
        <p:nvSpPr>
          <p:cNvPr id="5" name="object 5"/>
          <p:cNvSpPr txBox="1"/>
          <p:nvPr/>
        </p:nvSpPr>
        <p:spPr>
          <a:xfrm>
            <a:off x="2298255" y="6520739"/>
            <a:ext cx="1884680"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等线"/>
                <a:cs typeface="等线"/>
              </a:rPr>
              <a:t>2022.4.11劝返图片</a:t>
            </a:r>
            <a:endParaRPr sz="1800">
              <a:latin typeface="等线"/>
              <a:cs typeface="等线"/>
            </a:endParaRPr>
          </a:p>
        </p:txBody>
      </p:sp>
      <p:sp>
        <p:nvSpPr>
          <p:cNvPr id="6" name="object 6"/>
          <p:cNvSpPr txBox="1"/>
          <p:nvPr/>
        </p:nvSpPr>
        <p:spPr>
          <a:xfrm>
            <a:off x="9413697" y="6518503"/>
            <a:ext cx="1884680"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等线"/>
                <a:cs typeface="等线"/>
              </a:rPr>
              <a:t>2022.9.22劝返图片</a:t>
            </a:r>
            <a:endParaRPr sz="1800">
              <a:latin typeface="等线"/>
              <a:cs typeface="等线"/>
            </a:endParaRPr>
          </a:p>
        </p:txBody>
      </p:sp>
      <p:sp>
        <p:nvSpPr>
          <p:cNvPr id="7" name="object 7"/>
          <p:cNvSpPr txBox="1"/>
          <p:nvPr/>
        </p:nvSpPr>
        <p:spPr>
          <a:xfrm>
            <a:off x="4996141" y="6493116"/>
            <a:ext cx="1764030"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等线"/>
                <a:cs typeface="等线"/>
              </a:rPr>
              <a:t>2022.5.6劝返图片</a:t>
            </a:r>
            <a:endParaRPr sz="1800">
              <a:latin typeface="等线"/>
              <a:cs typeface="等线"/>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p:nvPr/>
        </p:nvSpPr>
        <p:spPr>
          <a:xfrm>
            <a:off x="4088891" y="2118360"/>
            <a:ext cx="4699000" cy="609600"/>
          </a:xfrm>
          <a:custGeom>
            <a:avLst/>
            <a:gdLst/>
            <a:ahLst/>
            <a:cxnLst/>
            <a:rect l="l" t="t" r="r" b="b"/>
            <a:pathLst>
              <a:path w="4699000" h="609600">
                <a:moveTo>
                  <a:pt x="0" y="0"/>
                </a:moveTo>
                <a:lnTo>
                  <a:pt x="4698492" y="0"/>
                </a:lnTo>
                <a:lnTo>
                  <a:pt x="4698492" y="609600"/>
                </a:lnTo>
                <a:lnTo>
                  <a:pt x="0" y="609600"/>
                </a:lnTo>
                <a:lnTo>
                  <a:pt x="0" y="0"/>
                </a:lnTo>
                <a:close/>
              </a:path>
            </a:pathLst>
          </a:custGeom>
          <a:solidFill>
            <a:srgbClr val="1F487C"/>
          </a:solidFill>
        </p:spPr>
        <p:txBody>
          <a:bodyPr wrap="square" lIns="0" tIns="0" rIns="0" bIns="0" rtlCol="0"/>
          <a:lstStyle/>
          <a:p>
            <a:endParaRPr/>
          </a:p>
        </p:txBody>
      </p:sp>
      <p:sp>
        <p:nvSpPr>
          <p:cNvPr id="7" name="object 7"/>
          <p:cNvSpPr txBox="1"/>
          <p:nvPr/>
        </p:nvSpPr>
        <p:spPr>
          <a:xfrm>
            <a:off x="4088891" y="2173579"/>
            <a:ext cx="4699000" cy="451484"/>
          </a:xfrm>
          <a:prstGeom prst="rect">
            <a:avLst/>
          </a:prstGeom>
        </p:spPr>
        <p:txBody>
          <a:bodyPr vert="horz" wrap="square" lIns="0" tIns="12065" rIns="0" bIns="0" rtlCol="0">
            <a:spAutoFit/>
          </a:bodyPr>
          <a:lstStyle/>
          <a:p>
            <a:pPr marR="6985" algn="ctr">
              <a:lnSpc>
                <a:spcPct val="100000"/>
              </a:lnSpc>
              <a:spcBef>
                <a:spcPts val="95"/>
              </a:spcBef>
            </a:pPr>
            <a:r>
              <a:rPr sz="2800" b="1" spc="100" dirty="0">
                <a:solidFill>
                  <a:srgbClr val="FFFFFF"/>
                </a:solidFill>
                <a:latin typeface="微软雅黑"/>
                <a:cs typeface="微软雅黑"/>
              </a:rPr>
              <a:t>重要指</a:t>
            </a:r>
            <a:r>
              <a:rPr sz="2800" b="1" spc="-5" dirty="0">
                <a:solidFill>
                  <a:srgbClr val="FFFFFF"/>
                </a:solidFill>
                <a:latin typeface="微软雅黑"/>
                <a:cs typeface="微软雅黑"/>
              </a:rPr>
              <a:t>标</a:t>
            </a:r>
            <a:endParaRPr sz="2800">
              <a:latin typeface="微软雅黑"/>
              <a:cs typeface="微软雅黑"/>
            </a:endParaRPr>
          </a:p>
        </p:txBody>
      </p:sp>
      <p:sp>
        <p:nvSpPr>
          <p:cNvPr id="8" name="object 8"/>
          <p:cNvSpPr/>
          <p:nvPr/>
        </p:nvSpPr>
        <p:spPr>
          <a:xfrm>
            <a:off x="1005522" y="2413876"/>
            <a:ext cx="10255250" cy="3031490"/>
          </a:xfrm>
          <a:custGeom>
            <a:avLst/>
            <a:gdLst/>
            <a:ahLst/>
            <a:cxnLst/>
            <a:rect l="l" t="t" r="r" b="b"/>
            <a:pathLst>
              <a:path w="10255250" h="3031490">
                <a:moveTo>
                  <a:pt x="3082912" y="31750"/>
                </a:moveTo>
                <a:lnTo>
                  <a:pt x="3006712" y="31750"/>
                </a:lnTo>
                <a:lnTo>
                  <a:pt x="3006712" y="12700"/>
                </a:lnTo>
                <a:lnTo>
                  <a:pt x="3082912" y="12700"/>
                </a:lnTo>
                <a:lnTo>
                  <a:pt x="3082912" y="31750"/>
                </a:lnTo>
                <a:close/>
              </a:path>
              <a:path w="10255250" h="3031490">
                <a:moveTo>
                  <a:pt x="2949562" y="31750"/>
                </a:moveTo>
                <a:lnTo>
                  <a:pt x="2873362" y="31750"/>
                </a:lnTo>
                <a:lnTo>
                  <a:pt x="2873362" y="12700"/>
                </a:lnTo>
                <a:lnTo>
                  <a:pt x="2949562" y="12700"/>
                </a:lnTo>
                <a:lnTo>
                  <a:pt x="2949562" y="31750"/>
                </a:lnTo>
                <a:close/>
              </a:path>
              <a:path w="10255250" h="3031490">
                <a:moveTo>
                  <a:pt x="2816212" y="31750"/>
                </a:moveTo>
                <a:lnTo>
                  <a:pt x="2740012" y="31750"/>
                </a:lnTo>
                <a:lnTo>
                  <a:pt x="2740012" y="12700"/>
                </a:lnTo>
                <a:lnTo>
                  <a:pt x="2816212" y="12700"/>
                </a:lnTo>
                <a:lnTo>
                  <a:pt x="2816212" y="31750"/>
                </a:lnTo>
                <a:close/>
              </a:path>
              <a:path w="10255250" h="3031490">
                <a:moveTo>
                  <a:pt x="2682862" y="31750"/>
                </a:moveTo>
                <a:lnTo>
                  <a:pt x="2606662" y="31750"/>
                </a:lnTo>
                <a:lnTo>
                  <a:pt x="2606662" y="12700"/>
                </a:lnTo>
                <a:lnTo>
                  <a:pt x="2682862" y="12700"/>
                </a:lnTo>
                <a:lnTo>
                  <a:pt x="2682862" y="31750"/>
                </a:lnTo>
                <a:close/>
              </a:path>
              <a:path w="10255250" h="3031490">
                <a:moveTo>
                  <a:pt x="2549512" y="31750"/>
                </a:moveTo>
                <a:lnTo>
                  <a:pt x="2473312" y="31750"/>
                </a:lnTo>
                <a:lnTo>
                  <a:pt x="2473312" y="12700"/>
                </a:lnTo>
                <a:lnTo>
                  <a:pt x="2549512" y="12700"/>
                </a:lnTo>
                <a:lnTo>
                  <a:pt x="2549512" y="31750"/>
                </a:lnTo>
                <a:close/>
              </a:path>
              <a:path w="10255250" h="3031490">
                <a:moveTo>
                  <a:pt x="2416162" y="31750"/>
                </a:moveTo>
                <a:lnTo>
                  <a:pt x="2339962" y="31750"/>
                </a:lnTo>
                <a:lnTo>
                  <a:pt x="2339962" y="12700"/>
                </a:lnTo>
                <a:lnTo>
                  <a:pt x="2416162" y="12700"/>
                </a:lnTo>
                <a:lnTo>
                  <a:pt x="2416162" y="31750"/>
                </a:lnTo>
                <a:close/>
              </a:path>
              <a:path w="10255250" h="3031490">
                <a:moveTo>
                  <a:pt x="2282812" y="31750"/>
                </a:moveTo>
                <a:lnTo>
                  <a:pt x="2206612" y="31750"/>
                </a:lnTo>
                <a:lnTo>
                  <a:pt x="2206612" y="12700"/>
                </a:lnTo>
                <a:lnTo>
                  <a:pt x="2282812" y="12700"/>
                </a:lnTo>
                <a:lnTo>
                  <a:pt x="2282812" y="31750"/>
                </a:lnTo>
                <a:close/>
              </a:path>
              <a:path w="10255250" h="3031490">
                <a:moveTo>
                  <a:pt x="2149462" y="31750"/>
                </a:moveTo>
                <a:lnTo>
                  <a:pt x="2073262" y="31750"/>
                </a:lnTo>
                <a:lnTo>
                  <a:pt x="2073262" y="12700"/>
                </a:lnTo>
                <a:lnTo>
                  <a:pt x="2149462" y="12700"/>
                </a:lnTo>
                <a:lnTo>
                  <a:pt x="2149462" y="31750"/>
                </a:lnTo>
                <a:close/>
              </a:path>
              <a:path w="10255250" h="3031490">
                <a:moveTo>
                  <a:pt x="2016112" y="31750"/>
                </a:moveTo>
                <a:lnTo>
                  <a:pt x="1939912" y="31750"/>
                </a:lnTo>
                <a:lnTo>
                  <a:pt x="1939912" y="12700"/>
                </a:lnTo>
                <a:lnTo>
                  <a:pt x="2016112" y="12700"/>
                </a:lnTo>
                <a:lnTo>
                  <a:pt x="2016112" y="31750"/>
                </a:lnTo>
                <a:close/>
              </a:path>
              <a:path w="10255250" h="3031490">
                <a:moveTo>
                  <a:pt x="1882762" y="31750"/>
                </a:moveTo>
                <a:lnTo>
                  <a:pt x="1806562" y="31750"/>
                </a:lnTo>
                <a:lnTo>
                  <a:pt x="1806562" y="12700"/>
                </a:lnTo>
                <a:lnTo>
                  <a:pt x="1882762" y="12700"/>
                </a:lnTo>
                <a:lnTo>
                  <a:pt x="1882762" y="31750"/>
                </a:lnTo>
                <a:close/>
              </a:path>
              <a:path w="10255250" h="3031490">
                <a:moveTo>
                  <a:pt x="1749412" y="31750"/>
                </a:moveTo>
                <a:lnTo>
                  <a:pt x="1673212" y="31750"/>
                </a:lnTo>
                <a:lnTo>
                  <a:pt x="1673212" y="12700"/>
                </a:lnTo>
                <a:lnTo>
                  <a:pt x="1749412" y="12700"/>
                </a:lnTo>
                <a:lnTo>
                  <a:pt x="1749412" y="31750"/>
                </a:lnTo>
                <a:close/>
              </a:path>
              <a:path w="10255250" h="3031490">
                <a:moveTo>
                  <a:pt x="1616062" y="31750"/>
                </a:moveTo>
                <a:lnTo>
                  <a:pt x="1539862" y="31750"/>
                </a:lnTo>
                <a:lnTo>
                  <a:pt x="1539862" y="12700"/>
                </a:lnTo>
                <a:lnTo>
                  <a:pt x="1616062" y="12700"/>
                </a:lnTo>
                <a:lnTo>
                  <a:pt x="1616062" y="31750"/>
                </a:lnTo>
                <a:close/>
              </a:path>
              <a:path w="10255250" h="3031490">
                <a:moveTo>
                  <a:pt x="1482712" y="31750"/>
                </a:moveTo>
                <a:lnTo>
                  <a:pt x="1406512" y="31750"/>
                </a:lnTo>
                <a:lnTo>
                  <a:pt x="1406512" y="12700"/>
                </a:lnTo>
                <a:lnTo>
                  <a:pt x="1482712" y="12700"/>
                </a:lnTo>
                <a:lnTo>
                  <a:pt x="1482712" y="31750"/>
                </a:lnTo>
                <a:close/>
              </a:path>
              <a:path w="10255250" h="3031490">
                <a:moveTo>
                  <a:pt x="1349362" y="31750"/>
                </a:moveTo>
                <a:lnTo>
                  <a:pt x="1273162" y="31750"/>
                </a:lnTo>
                <a:lnTo>
                  <a:pt x="1273162" y="12700"/>
                </a:lnTo>
                <a:lnTo>
                  <a:pt x="1349362" y="12700"/>
                </a:lnTo>
                <a:lnTo>
                  <a:pt x="1349362" y="31750"/>
                </a:lnTo>
                <a:close/>
              </a:path>
              <a:path w="10255250" h="3031490">
                <a:moveTo>
                  <a:pt x="1216012" y="31750"/>
                </a:moveTo>
                <a:lnTo>
                  <a:pt x="1139812" y="31750"/>
                </a:lnTo>
                <a:lnTo>
                  <a:pt x="1139812" y="12700"/>
                </a:lnTo>
                <a:lnTo>
                  <a:pt x="1216012" y="12700"/>
                </a:lnTo>
                <a:lnTo>
                  <a:pt x="1216012" y="31750"/>
                </a:lnTo>
                <a:close/>
              </a:path>
              <a:path w="10255250" h="3031490">
                <a:moveTo>
                  <a:pt x="1082662" y="31750"/>
                </a:moveTo>
                <a:lnTo>
                  <a:pt x="1006462" y="31750"/>
                </a:lnTo>
                <a:lnTo>
                  <a:pt x="1006462" y="12700"/>
                </a:lnTo>
                <a:lnTo>
                  <a:pt x="1082662" y="12700"/>
                </a:lnTo>
                <a:lnTo>
                  <a:pt x="1082662" y="31750"/>
                </a:lnTo>
                <a:close/>
              </a:path>
              <a:path w="10255250" h="3031490">
                <a:moveTo>
                  <a:pt x="949312" y="31750"/>
                </a:moveTo>
                <a:lnTo>
                  <a:pt x="873112" y="31750"/>
                </a:lnTo>
                <a:lnTo>
                  <a:pt x="873112" y="12700"/>
                </a:lnTo>
                <a:lnTo>
                  <a:pt x="949312" y="12700"/>
                </a:lnTo>
                <a:lnTo>
                  <a:pt x="949312" y="31750"/>
                </a:lnTo>
                <a:close/>
              </a:path>
              <a:path w="10255250" h="3031490">
                <a:moveTo>
                  <a:pt x="815962" y="31750"/>
                </a:moveTo>
                <a:lnTo>
                  <a:pt x="739762" y="31750"/>
                </a:lnTo>
                <a:lnTo>
                  <a:pt x="739762" y="12700"/>
                </a:lnTo>
                <a:lnTo>
                  <a:pt x="815962" y="12700"/>
                </a:lnTo>
                <a:lnTo>
                  <a:pt x="815962" y="31750"/>
                </a:lnTo>
                <a:close/>
              </a:path>
              <a:path w="10255250" h="3031490">
                <a:moveTo>
                  <a:pt x="682612" y="31750"/>
                </a:moveTo>
                <a:lnTo>
                  <a:pt x="606412" y="31750"/>
                </a:lnTo>
                <a:lnTo>
                  <a:pt x="606412" y="12700"/>
                </a:lnTo>
                <a:lnTo>
                  <a:pt x="682612" y="12700"/>
                </a:lnTo>
                <a:lnTo>
                  <a:pt x="682612" y="31750"/>
                </a:lnTo>
                <a:close/>
              </a:path>
              <a:path w="10255250" h="3031490">
                <a:moveTo>
                  <a:pt x="549262" y="31750"/>
                </a:moveTo>
                <a:lnTo>
                  <a:pt x="473062" y="31750"/>
                </a:lnTo>
                <a:lnTo>
                  <a:pt x="473062" y="12700"/>
                </a:lnTo>
                <a:lnTo>
                  <a:pt x="549262" y="12700"/>
                </a:lnTo>
                <a:lnTo>
                  <a:pt x="549262" y="31750"/>
                </a:lnTo>
                <a:close/>
              </a:path>
              <a:path w="10255250" h="3031490">
                <a:moveTo>
                  <a:pt x="415912" y="31750"/>
                </a:moveTo>
                <a:lnTo>
                  <a:pt x="339712" y="31750"/>
                </a:lnTo>
                <a:lnTo>
                  <a:pt x="339712" y="12700"/>
                </a:lnTo>
                <a:lnTo>
                  <a:pt x="415912" y="12700"/>
                </a:lnTo>
                <a:lnTo>
                  <a:pt x="415912" y="31750"/>
                </a:lnTo>
                <a:close/>
              </a:path>
              <a:path w="10255250" h="3031490">
                <a:moveTo>
                  <a:pt x="282562" y="31750"/>
                </a:moveTo>
                <a:lnTo>
                  <a:pt x="206362" y="31750"/>
                </a:lnTo>
                <a:lnTo>
                  <a:pt x="206362" y="12700"/>
                </a:lnTo>
                <a:lnTo>
                  <a:pt x="282562" y="12700"/>
                </a:lnTo>
                <a:lnTo>
                  <a:pt x="282562" y="31750"/>
                </a:lnTo>
                <a:close/>
              </a:path>
              <a:path w="10255250" h="3031490">
                <a:moveTo>
                  <a:pt x="149212" y="31750"/>
                </a:moveTo>
                <a:lnTo>
                  <a:pt x="73012" y="31750"/>
                </a:lnTo>
                <a:lnTo>
                  <a:pt x="73012" y="12700"/>
                </a:lnTo>
                <a:lnTo>
                  <a:pt x="149212" y="12700"/>
                </a:lnTo>
                <a:lnTo>
                  <a:pt x="149212" y="31750"/>
                </a:lnTo>
                <a:close/>
              </a:path>
              <a:path w="10255250" h="3031490">
                <a:moveTo>
                  <a:pt x="19050" y="92087"/>
                </a:moveTo>
                <a:lnTo>
                  <a:pt x="0" y="92087"/>
                </a:lnTo>
                <a:lnTo>
                  <a:pt x="0" y="12700"/>
                </a:lnTo>
                <a:lnTo>
                  <a:pt x="15862" y="12700"/>
                </a:lnTo>
                <a:lnTo>
                  <a:pt x="15862" y="25412"/>
                </a:lnTo>
                <a:lnTo>
                  <a:pt x="9525" y="31750"/>
                </a:lnTo>
                <a:lnTo>
                  <a:pt x="19050" y="31750"/>
                </a:lnTo>
                <a:lnTo>
                  <a:pt x="19050" y="92087"/>
                </a:lnTo>
                <a:close/>
              </a:path>
              <a:path w="10255250" h="3031490">
                <a:moveTo>
                  <a:pt x="19050" y="31750"/>
                </a:moveTo>
                <a:lnTo>
                  <a:pt x="15862" y="31750"/>
                </a:lnTo>
                <a:lnTo>
                  <a:pt x="15862" y="25412"/>
                </a:lnTo>
                <a:lnTo>
                  <a:pt x="19050" y="22225"/>
                </a:lnTo>
                <a:lnTo>
                  <a:pt x="19050" y="31750"/>
                </a:lnTo>
                <a:close/>
              </a:path>
              <a:path w="10255250" h="3031490">
                <a:moveTo>
                  <a:pt x="15862" y="31750"/>
                </a:moveTo>
                <a:lnTo>
                  <a:pt x="9525" y="31750"/>
                </a:lnTo>
                <a:lnTo>
                  <a:pt x="15862" y="25412"/>
                </a:lnTo>
                <a:lnTo>
                  <a:pt x="15862" y="31750"/>
                </a:lnTo>
                <a:close/>
              </a:path>
              <a:path w="10255250" h="3031490">
                <a:moveTo>
                  <a:pt x="19050" y="225437"/>
                </a:moveTo>
                <a:lnTo>
                  <a:pt x="0" y="225437"/>
                </a:lnTo>
                <a:lnTo>
                  <a:pt x="0" y="149237"/>
                </a:lnTo>
                <a:lnTo>
                  <a:pt x="19050" y="149237"/>
                </a:lnTo>
                <a:lnTo>
                  <a:pt x="19050" y="225437"/>
                </a:lnTo>
                <a:close/>
              </a:path>
              <a:path w="10255250" h="3031490">
                <a:moveTo>
                  <a:pt x="19050" y="358787"/>
                </a:moveTo>
                <a:lnTo>
                  <a:pt x="0" y="358787"/>
                </a:lnTo>
                <a:lnTo>
                  <a:pt x="0" y="282587"/>
                </a:lnTo>
                <a:lnTo>
                  <a:pt x="19050" y="282587"/>
                </a:lnTo>
                <a:lnTo>
                  <a:pt x="19050" y="358787"/>
                </a:lnTo>
                <a:close/>
              </a:path>
              <a:path w="10255250" h="3031490">
                <a:moveTo>
                  <a:pt x="19050" y="492137"/>
                </a:moveTo>
                <a:lnTo>
                  <a:pt x="0" y="492137"/>
                </a:lnTo>
                <a:lnTo>
                  <a:pt x="0" y="415937"/>
                </a:lnTo>
                <a:lnTo>
                  <a:pt x="19050" y="415937"/>
                </a:lnTo>
                <a:lnTo>
                  <a:pt x="19050" y="492137"/>
                </a:lnTo>
                <a:close/>
              </a:path>
              <a:path w="10255250" h="3031490">
                <a:moveTo>
                  <a:pt x="19050" y="625487"/>
                </a:moveTo>
                <a:lnTo>
                  <a:pt x="0" y="625487"/>
                </a:lnTo>
                <a:lnTo>
                  <a:pt x="0" y="549287"/>
                </a:lnTo>
                <a:lnTo>
                  <a:pt x="19050" y="549287"/>
                </a:lnTo>
                <a:lnTo>
                  <a:pt x="19050" y="625487"/>
                </a:lnTo>
                <a:close/>
              </a:path>
              <a:path w="10255250" h="3031490">
                <a:moveTo>
                  <a:pt x="19050" y="758837"/>
                </a:moveTo>
                <a:lnTo>
                  <a:pt x="0" y="758837"/>
                </a:lnTo>
                <a:lnTo>
                  <a:pt x="0" y="682637"/>
                </a:lnTo>
                <a:lnTo>
                  <a:pt x="19050" y="682637"/>
                </a:lnTo>
                <a:lnTo>
                  <a:pt x="19050" y="758837"/>
                </a:lnTo>
                <a:close/>
              </a:path>
              <a:path w="10255250" h="3031490">
                <a:moveTo>
                  <a:pt x="19050" y="892187"/>
                </a:moveTo>
                <a:lnTo>
                  <a:pt x="0" y="892187"/>
                </a:lnTo>
                <a:lnTo>
                  <a:pt x="0" y="815987"/>
                </a:lnTo>
                <a:lnTo>
                  <a:pt x="19050" y="815987"/>
                </a:lnTo>
                <a:lnTo>
                  <a:pt x="19050" y="892187"/>
                </a:lnTo>
                <a:close/>
              </a:path>
              <a:path w="10255250" h="3031490">
                <a:moveTo>
                  <a:pt x="19050" y="1025537"/>
                </a:moveTo>
                <a:lnTo>
                  <a:pt x="0" y="1025537"/>
                </a:lnTo>
                <a:lnTo>
                  <a:pt x="0" y="949337"/>
                </a:lnTo>
                <a:lnTo>
                  <a:pt x="19050" y="949337"/>
                </a:lnTo>
                <a:lnTo>
                  <a:pt x="19050" y="1025537"/>
                </a:lnTo>
                <a:close/>
              </a:path>
              <a:path w="10255250" h="3031490">
                <a:moveTo>
                  <a:pt x="19050" y="1158887"/>
                </a:moveTo>
                <a:lnTo>
                  <a:pt x="0" y="1158887"/>
                </a:lnTo>
                <a:lnTo>
                  <a:pt x="0" y="1082687"/>
                </a:lnTo>
                <a:lnTo>
                  <a:pt x="19050" y="1082687"/>
                </a:lnTo>
                <a:lnTo>
                  <a:pt x="19050" y="1158887"/>
                </a:lnTo>
                <a:close/>
              </a:path>
              <a:path w="10255250" h="3031490">
                <a:moveTo>
                  <a:pt x="19050" y="1292237"/>
                </a:moveTo>
                <a:lnTo>
                  <a:pt x="0" y="1292237"/>
                </a:lnTo>
                <a:lnTo>
                  <a:pt x="0" y="1216037"/>
                </a:lnTo>
                <a:lnTo>
                  <a:pt x="19050" y="1216037"/>
                </a:lnTo>
                <a:lnTo>
                  <a:pt x="19050" y="1292237"/>
                </a:lnTo>
                <a:close/>
              </a:path>
              <a:path w="10255250" h="3031490">
                <a:moveTo>
                  <a:pt x="19050" y="1425587"/>
                </a:moveTo>
                <a:lnTo>
                  <a:pt x="0" y="1425587"/>
                </a:lnTo>
                <a:lnTo>
                  <a:pt x="0" y="1349387"/>
                </a:lnTo>
                <a:lnTo>
                  <a:pt x="19050" y="1349387"/>
                </a:lnTo>
                <a:lnTo>
                  <a:pt x="19050" y="1425587"/>
                </a:lnTo>
                <a:close/>
              </a:path>
              <a:path w="10255250" h="3031490">
                <a:moveTo>
                  <a:pt x="19050" y="1558937"/>
                </a:moveTo>
                <a:lnTo>
                  <a:pt x="0" y="1558937"/>
                </a:lnTo>
                <a:lnTo>
                  <a:pt x="0" y="1482737"/>
                </a:lnTo>
                <a:lnTo>
                  <a:pt x="19050" y="1482737"/>
                </a:lnTo>
                <a:lnTo>
                  <a:pt x="19050" y="1558937"/>
                </a:lnTo>
                <a:close/>
              </a:path>
              <a:path w="10255250" h="3031490">
                <a:moveTo>
                  <a:pt x="19050" y="1692287"/>
                </a:moveTo>
                <a:lnTo>
                  <a:pt x="0" y="1692287"/>
                </a:lnTo>
                <a:lnTo>
                  <a:pt x="0" y="1616087"/>
                </a:lnTo>
                <a:lnTo>
                  <a:pt x="19050" y="1616087"/>
                </a:lnTo>
                <a:lnTo>
                  <a:pt x="19050" y="1692287"/>
                </a:lnTo>
                <a:close/>
              </a:path>
              <a:path w="10255250" h="3031490">
                <a:moveTo>
                  <a:pt x="19050" y="1825637"/>
                </a:moveTo>
                <a:lnTo>
                  <a:pt x="0" y="1825637"/>
                </a:lnTo>
                <a:lnTo>
                  <a:pt x="0" y="1749437"/>
                </a:lnTo>
                <a:lnTo>
                  <a:pt x="19050" y="1749437"/>
                </a:lnTo>
                <a:lnTo>
                  <a:pt x="19050" y="1825637"/>
                </a:lnTo>
                <a:close/>
              </a:path>
              <a:path w="10255250" h="3031490">
                <a:moveTo>
                  <a:pt x="19050" y="1958987"/>
                </a:moveTo>
                <a:lnTo>
                  <a:pt x="0" y="1958987"/>
                </a:lnTo>
                <a:lnTo>
                  <a:pt x="0" y="1882787"/>
                </a:lnTo>
                <a:lnTo>
                  <a:pt x="19050" y="1882787"/>
                </a:lnTo>
                <a:lnTo>
                  <a:pt x="19050" y="1958987"/>
                </a:lnTo>
                <a:close/>
              </a:path>
              <a:path w="10255250" h="3031490">
                <a:moveTo>
                  <a:pt x="19050" y="2092337"/>
                </a:moveTo>
                <a:lnTo>
                  <a:pt x="0" y="2092337"/>
                </a:lnTo>
                <a:lnTo>
                  <a:pt x="0" y="2016137"/>
                </a:lnTo>
                <a:lnTo>
                  <a:pt x="19050" y="2016137"/>
                </a:lnTo>
                <a:lnTo>
                  <a:pt x="19050" y="2092337"/>
                </a:lnTo>
                <a:close/>
              </a:path>
              <a:path w="10255250" h="3031490">
                <a:moveTo>
                  <a:pt x="19050" y="2225687"/>
                </a:moveTo>
                <a:lnTo>
                  <a:pt x="0" y="2225687"/>
                </a:lnTo>
                <a:lnTo>
                  <a:pt x="0" y="2149487"/>
                </a:lnTo>
                <a:lnTo>
                  <a:pt x="19050" y="2149487"/>
                </a:lnTo>
                <a:lnTo>
                  <a:pt x="19050" y="2225687"/>
                </a:lnTo>
                <a:close/>
              </a:path>
              <a:path w="10255250" h="3031490">
                <a:moveTo>
                  <a:pt x="19050" y="2359037"/>
                </a:moveTo>
                <a:lnTo>
                  <a:pt x="0" y="2359037"/>
                </a:lnTo>
                <a:lnTo>
                  <a:pt x="0" y="2282837"/>
                </a:lnTo>
                <a:lnTo>
                  <a:pt x="19050" y="2282837"/>
                </a:lnTo>
                <a:lnTo>
                  <a:pt x="19050" y="2359037"/>
                </a:lnTo>
                <a:close/>
              </a:path>
              <a:path w="10255250" h="3031490">
                <a:moveTo>
                  <a:pt x="19050" y="2492387"/>
                </a:moveTo>
                <a:lnTo>
                  <a:pt x="0" y="2492387"/>
                </a:lnTo>
                <a:lnTo>
                  <a:pt x="0" y="2416187"/>
                </a:lnTo>
                <a:lnTo>
                  <a:pt x="19050" y="2416187"/>
                </a:lnTo>
                <a:lnTo>
                  <a:pt x="19050" y="2492387"/>
                </a:lnTo>
                <a:close/>
              </a:path>
              <a:path w="10255250" h="3031490">
                <a:moveTo>
                  <a:pt x="19050" y="2625737"/>
                </a:moveTo>
                <a:lnTo>
                  <a:pt x="0" y="2625737"/>
                </a:lnTo>
                <a:lnTo>
                  <a:pt x="0" y="2549537"/>
                </a:lnTo>
                <a:lnTo>
                  <a:pt x="19050" y="2549537"/>
                </a:lnTo>
                <a:lnTo>
                  <a:pt x="19050" y="2625737"/>
                </a:lnTo>
                <a:close/>
              </a:path>
              <a:path w="10255250" h="3031490">
                <a:moveTo>
                  <a:pt x="19050" y="2759087"/>
                </a:moveTo>
                <a:lnTo>
                  <a:pt x="0" y="2759087"/>
                </a:lnTo>
                <a:lnTo>
                  <a:pt x="0" y="2682887"/>
                </a:lnTo>
                <a:lnTo>
                  <a:pt x="19050" y="2682887"/>
                </a:lnTo>
                <a:lnTo>
                  <a:pt x="19050" y="2759087"/>
                </a:lnTo>
                <a:close/>
              </a:path>
              <a:path w="10255250" h="3031490">
                <a:moveTo>
                  <a:pt x="19050" y="2892437"/>
                </a:moveTo>
                <a:lnTo>
                  <a:pt x="0" y="2892437"/>
                </a:lnTo>
                <a:lnTo>
                  <a:pt x="0" y="2816237"/>
                </a:lnTo>
                <a:lnTo>
                  <a:pt x="19050" y="2816237"/>
                </a:lnTo>
                <a:lnTo>
                  <a:pt x="19050" y="2892437"/>
                </a:lnTo>
                <a:close/>
              </a:path>
              <a:path w="10255250" h="3031490">
                <a:moveTo>
                  <a:pt x="13589" y="3031248"/>
                </a:moveTo>
                <a:lnTo>
                  <a:pt x="0" y="3031248"/>
                </a:lnTo>
                <a:lnTo>
                  <a:pt x="0" y="2949587"/>
                </a:lnTo>
                <a:lnTo>
                  <a:pt x="19050" y="2949587"/>
                </a:lnTo>
                <a:lnTo>
                  <a:pt x="19050" y="3012198"/>
                </a:lnTo>
                <a:lnTo>
                  <a:pt x="9525" y="3012198"/>
                </a:lnTo>
                <a:lnTo>
                  <a:pt x="13589" y="3016262"/>
                </a:lnTo>
                <a:lnTo>
                  <a:pt x="13589" y="3031248"/>
                </a:lnTo>
                <a:close/>
              </a:path>
              <a:path w="10255250" h="3031490">
                <a:moveTo>
                  <a:pt x="13589" y="3016262"/>
                </a:moveTo>
                <a:lnTo>
                  <a:pt x="9525" y="3012198"/>
                </a:lnTo>
                <a:lnTo>
                  <a:pt x="13589" y="3012198"/>
                </a:lnTo>
                <a:lnTo>
                  <a:pt x="13589" y="3016262"/>
                </a:lnTo>
                <a:close/>
              </a:path>
              <a:path w="10255250" h="3031490">
                <a:moveTo>
                  <a:pt x="19050" y="3021723"/>
                </a:moveTo>
                <a:lnTo>
                  <a:pt x="13589" y="3016262"/>
                </a:lnTo>
                <a:lnTo>
                  <a:pt x="13589" y="3012198"/>
                </a:lnTo>
                <a:lnTo>
                  <a:pt x="19050" y="3012198"/>
                </a:lnTo>
                <a:lnTo>
                  <a:pt x="19050" y="3021723"/>
                </a:lnTo>
                <a:close/>
              </a:path>
              <a:path w="10255250" h="3031490">
                <a:moveTo>
                  <a:pt x="146939" y="3031248"/>
                </a:moveTo>
                <a:lnTo>
                  <a:pt x="70739" y="3031248"/>
                </a:lnTo>
                <a:lnTo>
                  <a:pt x="70739" y="3012198"/>
                </a:lnTo>
                <a:lnTo>
                  <a:pt x="146939" y="3012198"/>
                </a:lnTo>
                <a:lnTo>
                  <a:pt x="146939" y="3031248"/>
                </a:lnTo>
                <a:close/>
              </a:path>
              <a:path w="10255250" h="3031490">
                <a:moveTo>
                  <a:pt x="280289" y="3031248"/>
                </a:moveTo>
                <a:lnTo>
                  <a:pt x="204089" y="3031248"/>
                </a:lnTo>
                <a:lnTo>
                  <a:pt x="204089" y="3012198"/>
                </a:lnTo>
                <a:lnTo>
                  <a:pt x="280289" y="3012198"/>
                </a:lnTo>
                <a:lnTo>
                  <a:pt x="280289" y="3031248"/>
                </a:lnTo>
                <a:close/>
              </a:path>
              <a:path w="10255250" h="3031490">
                <a:moveTo>
                  <a:pt x="413639" y="3031248"/>
                </a:moveTo>
                <a:lnTo>
                  <a:pt x="337439" y="3031248"/>
                </a:lnTo>
                <a:lnTo>
                  <a:pt x="337439" y="3012198"/>
                </a:lnTo>
                <a:lnTo>
                  <a:pt x="413639" y="3012198"/>
                </a:lnTo>
                <a:lnTo>
                  <a:pt x="413639" y="3031248"/>
                </a:lnTo>
                <a:close/>
              </a:path>
              <a:path w="10255250" h="3031490">
                <a:moveTo>
                  <a:pt x="546989" y="3031248"/>
                </a:moveTo>
                <a:lnTo>
                  <a:pt x="470789" y="3031248"/>
                </a:lnTo>
                <a:lnTo>
                  <a:pt x="470789" y="3012198"/>
                </a:lnTo>
                <a:lnTo>
                  <a:pt x="546989" y="3012198"/>
                </a:lnTo>
                <a:lnTo>
                  <a:pt x="546989" y="3031248"/>
                </a:lnTo>
                <a:close/>
              </a:path>
              <a:path w="10255250" h="3031490">
                <a:moveTo>
                  <a:pt x="680339" y="3031248"/>
                </a:moveTo>
                <a:lnTo>
                  <a:pt x="604139" y="3031248"/>
                </a:lnTo>
                <a:lnTo>
                  <a:pt x="604139" y="3012198"/>
                </a:lnTo>
                <a:lnTo>
                  <a:pt x="680339" y="3012198"/>
                </a:lnTo>
                <a:lnTo>
                  <a:pt x="680339" y="3031248"/>
                </a:lnTo>
                <a:close/>
              </a:path>
              <a:path w="10255250" h="3031490">
                <a:moveTo>
                  <a:pt x="813689" y="3031248"/>
                </a:moveTo>
                <a:lnTo>
                  <a:pt x="737489" y="3031248"/>
                </a:lnTo>
                <a:lnTo>
                  <a:pt x="737489" y="3012198"/>
                </a:lnTo>
                <a:lnTo>
                  <a:pt x="813689" y="3012198"/>
                </a:lnTo>
                <a:lnTo>
                  <a:pt x="813689" y="3031248"/>
                </a:lnTo>
                <a:close/>
              </a:path>
              <a:path w="10255250" h="3031490">
                <a:moveTo>
                  <a:pt x="947039" y="3031248"/>
                </a:moveTo>
                <a:lnTo>
                  <a:pt x="870839" y="3031248"/>
                </a:lnTo>
                <a:lnTo>
                  <a:pt x="870839" y="3012198"/>
                </a:lnTo>
                <a:lnTo>
                  <a:pt x="947039" y="3012198"/>
                </a:lnTo>
                <a:lnTo>
                  <a:pt x="947039" y="3031248"/>
                </a:lnTo>
                <a:close/>
              </a:path>
              <a:path w="10255250" h="3031490">
                <a:moveTo>
                  <a:pt x="1080389" y="3031248"/>
                </a:moveTo>
                <a:lnTo>
                  <a:pt x="1004189" y="3031248"/>
                </a:lnTo>
                <a:lnTo>
                  <a:pt x="1004189" y="3012198"/>
                </a:lnTo>
                <a:lnTo>
                  <a:pt x="1080389" y="3012198"/>
                </a:lnTo>
                <a:lnTo>
                  <a:pt x="1080389" y="3031248"/>
                </a:lnTo>
                <a:close/>
              </a:path>
              <a:path w="10255250" h="3031490">
                <a:moveTo>
                  <a:pt x="1213739" y="3031248"/>
                </a:moveTo>
                <a:lnTo>
                  <a:pt x="1137539" y="3031248"/>
                </a:lnTo>
                <a:lnTo>
                  <a:pt x="1137539" y="3012198"/>
                </a:lnTo>
                <a:lnTo>
                  <a:pt x="1213739" y="3012198"/>
                </a:lnTo>
                <a:lnTo>
                  <a:pt x="1213739" y="3031248"/>
                </a:lnTo>
                <a:close/>
              </a:path>
              <a:path w="10255250" h="3031490">
                <a:moveTo>
                  <a:pt x="1347089" y="3031248"/>
                </a:moveTo>
                <a:lnTo>
                  <a:pt x="1270889" y="3031248"/>
                </a:lnTo>
                <a:lnTo>
                  <a:pt x="1270889" y="3012198"/>
                </a:lnTo>
                <a:lnTo>
                  <a:pt x="1347089" y="3012198"/>
                </a:lnTo>
                <a:lnTo>
                  <a:pt x="1347089" y="3031248"/>
                </a:lnTo>
                <a:close/>
              </a:path>
              <a:path w="10255250" h="3031490">
                <a:moveTo>
                  <a:pt x="1480439" y="3031248"/>
                </a:moveTo>
                <a:lnTo>
                  <a:pt x="1404239" y="3031248"/>
                </a:lnTo>
                <a:lnTo>
                  <a:pt x="1404239" y="3012198"/>
                </a:lnTo>
                <a:lnTo>
                  <a:pt x="1480439" y="3012198"/>
                </a:lnTo>
                <a:lnTo>
                  <a:pt x="1480439" y="3031248"/>
                </a:lnTo>
                <a:close/>
              </a:path>
              <a:path w="10255250" h="3031490">
                <a:moveTo>
                  <a:pt x="1613789" y="3031248"/>
                </a:moveTo>
                <a:lnTo>
                  <a:pt x="1537589" y="3031248"/>
                </a:lnTo>
                <a:lnTo>
                  <a:pt x="1537589" y="3012198"/>
                </a:lnTo>
                <a:lnTo>
                  <a:pt x="1613789" y="3012198"/>
                </a:lnTo>
                <a:lnTo>
                  <a:pt x="1613789" y="3031248"/>
                </a:lnTo>
                <a:close/>
              </a:path>
              <a:path w="10255250" h="3031490">
                <a:moveTo>
                  <a:pt x="1747139" y="3031248"/>
                </a:moveTo>
                <a:lnTo>
                  <a:pt x="1670939" y="3031248"/>
                </a:lnTo>
                <a:lnTo>
                  <a:pt x="1670939" y="3012198"/>
                </a:lnTo>
                <a:lnTo>
                  <a:pt x="1747139" y="3012198"/>
                </a:lnTo>
                <a:lnTo>
                  <a:pt x="1747139" y="3031248"/>
                </a:lnTo>
                <a:close/>
              </a:path>
              <a:path w="10255250" h="3031490">
                <a:moveTo>
                  <a:pt x="1880489" y="3031248"/>
                </a:moveTo>
                <a:lnTo>
                  <a:pt x="1804289" y="3031248"/>
                </a:lnTo>
                <a:lnTo>
                  <a:pt x="1804289" y="3012198"/>
                </a:lnTo>
                <a:lnTo>
                  <a:pt x="1880489" y="3012198"/>
                </a:lnTo>
                <a:lnTo>
                  <a:pt x="1880489" y="3031248"/>
                </a:lnTo>
                <a:close/>
              </a:path>
              <a:path w="10255250" h="3031490">
                <a:moveTo>
                  <a:pt x="2013839" y="3031248"/>
                </a:moveTo>
                <a:lnTo>
                  <a:pt x="1937639" y="3031248"/>
                </a:lnTo>
                <a:lnTo>
                  <a:pt x="1937639" y="3012198"/>
                </a:lnTo>
                <a:lnTo>
                  <a:pt x="2013839" y="3012198"/>
                </a:lnTo>
                <a:lnTo>
                  <a:pt x="2013839" y="3031248"/>
                </a:lnTo>
                <a:close/>
              </a:path>
              <a:path w="10255250" h="3031490">
                <a:moveTo>
                  <a:pt x="2147189" y="3031248"/>
                </a:moveTo>
                <a:lnTo>
                  <a:pt x="2070989" y="3031248"/>
                </a:lnTo>
                <a:lnTo>
                  <a:pt x="2070989" y="3012198"/>
                </a:lnTo>
                <a:lnTo>
                  <a:pt x="2147189" y="3012198"/>
                </a:lnTo>
                <a:lnTo>
                  <a:pt x="2147189" y="3031248"/>
                </a:lnTo>
                <a:close/>
              </a:path>
              <a:path w="10255250" h="3031490">
                <a:moveTo>
                  <a:pt x="2280539" y="3031248"/>
                </a:moveTo>
                <a:lnTo>
                  <a:pt x="2204339" y="3031248"/>
                </a:lnTo>
                <a:lnTo>
                  <a:pt x="2204339" y="3012198"/>
                </a:lnTo>
                <a:lnTo>
                  <a:pt x="2280539" y="3012198"/>
                </a:lnTo>
                <a:lnTo>
                  <a:pt x="2280539" y="3031248"/>
                </a:lnTo>
                <a:close/>
              </a:path>
              <a:path w="10255250" h="3031490">
                <a:moveTo>
                  <a:pt x="2413889" y="3031248"/>
                </a:moveTo>
                <a:lnTo>
                  <a:pt x="2337689" y="3031248"/>
                </a:lnTo>
                <a:lnTo>
                  <a:pt x="2337689" y="3012198"/>
                </a:lnTo>
                <a:lnTo>
                  <a:pt x="2413889" y="3012198"/>
                </a:lnTo>
                <a:lnTo>
                  <a:pt x="2413889" y="3031248"/>
                </a:lnTo>
                <a:close/>
              </a:path>
              <a:path w="10255250" h="3031490">
                <a:moveTo>
                  <a:pt x="2547239" y="3031248"/>
                </a:moveTo>
                <a:lnTo>
                  <a:pt x="2471039" y="3031248"/>
                </a:lnTo>
                <a:lnTo>
                  <a:pt x="2471039" y="3012198"/>
                </a:lnTo>
                <a:lnTo>
                  <a:pt x="2547239" y="3012198"/>
                </a:lnTo>
                <a:lnTo>
                  <a:pt x="2547239" y="3031248"/>
                </a:lnTo>
                <a:close/>
              </a:path>
              <a:path w="10255250" h="3031490">
                <a:moveTo>
                  <a:pt x="2680589" y="3031248"/>
                </a:moveTo>
                <a:lnTo>
                  <a:pt x="2604389" y="3031248"/>
                </a:lnTo>
                <a:lnTo>
                  <a:pt x="2604389" y="3012198"/>
                </a:lnTo>
                <a:lnTo>
                  <a:pt x="2680589" y="3012198"/>
                </a:lnTo>
                <a:lnTo>
                  <a:pt x="2680589" y="3031248"/>
                </a:lnTo>
                <a:close/>
              </a:path>
              <a:path w="10255250" h="3031490">
                <a:moveTo>
                  <a:pt x="2813939" y="3031248"/>
                </a:moveTo>
                <a:lnTo>
                  <a:pt x="2737739" y="3031248"/>
                </a:lnTo>
                <a:lnTo>
                  <a:pt x="2737739" y="3012198"/>
                </a:lnTo>
                <a:lnTo>
                  <a:pt x="2813939" y="3012198"/>
                </a:lnTo>
                <a:lnTo>
                  <a:pt x="2813939" y="3031248"/>
                </a:lnTo>
                <a:close/>
              </a:path>
              <a:path w="10255250" h="3031490">
                <a:moveTo>
                  <a:pt x="2947289" y="3031248"/>
                </a:moveTo>
                <a:lnTo>
                  <a:pt x="2871089" y="3031248"/>
                </a:lnTo>
                <a:lnTo>
                  <a:pt x="2871089" y="3012198"/>
                </a:lnTo>
                <a:lnTo>
                  <a:pt x="2947289" y="3012198"/>
                </a:lnTo>
                <a:lnTo>
                  <a:pt x="2947289" y="3031248"/>
                </a:lnTo>
                <a:close/>
              </a:path>
              <a:path w="10255250" h="3031490">
                <a:moveTo>
                  <a:pt x="3080639" y="3031248"/>
                </a:moveTo>
                <a:lnTo>
                  <a:pt x="3004439" y="3031248"/>
                </a:lnTo>
                <a:lnTo>
                  <a:pt x="3004439" y="3012198"/>
                </a:lnTo>
                <a:lnTo>
                  <a:pt x="3080639" y="3012198"/>
                </a:lnTo>
                <a:lnTo>
                  <a:pt x="3080639" y="3031248"/>
                </a:lnTo>
                <a:close/>
              </a:path>
              <a:path w="10255250" h="3031490">
                <a:moveTo>
                  <a:pt x="3213989" y="3031248"/>
                </a:moveTo>
                <a:lnTo>
                  <a:pt x="3137789" y="3031248"/>
                </a:lnTo>
                <a:lnTo>
                  <a:pt x="3137789" y="3012198"/>
                </a:lnTo>
                <a:lnTo>
                  <a:pt x="3213989" y="3012198"/>
                </a:lnTo>
                <a:lnTo>
                  <a:pt x="3213989" y="3031248"/>
                </a:lnTo>
                <a:close/>
              </a:path>
              <a:path w="10255250" h="3031490">
                <a:moveTo>
                  <a:pt x="3347339" y="3031248"/>
                </a:moveTo>
                <a:lnTo>
                  <a:pt x="3271139" y="3031248"/>
                </a:lnTo>
                <a:lnTo>
                  <a:pt x="3271139" y="3012198"/>
                </a:lnTo>
                <a:lnTo>
                  <a:pt x="3347339" y="3012198"/>
                </a:lnTo>
                <a:lnTo>
                  <a:pt x="3347339" y="3031248"/>
                </a:lnTo>
                <a:close/>
              </a:path>
              <a:path w="10255250" h="3031490">
                <a:moveTo>
                  <a:pt x="3480689" y="3031248"/>
                </a:moveTo>
                <a:lnTo>
                  <a:pt x="3404489" y="3031248"/>
                </a:lnTo>
                <a:lnTo>
                  <a:pt x="3404489" y="3012198"/>
                </a:lnTo>
                <a:lnTo>
                  <a:pt x="3480689" y="3012198"/>
                </a:lnTo>
                <a:lnTo>
                  <a:pt x="3480689" y="3031248"/>
                </a:lnTo>
                <a:close/>
              </a:path>
              <a:path w="10255250" h="3031490">
                <a:moveTo>
                  <a:pt x="3614039" y="3031248"/>
                </a:moveTo>
                <a:lnTo>
                  <a:pt x="3537839" y="3031248"/>
                </a:lnTo>
                <a:lnTo>
                  <a:pt x="3537839" y="3012198"/>
                </a:lnTo>
                <a:lnTo>
                  <a:pt x="3614039" y="3012198"/>
                </a:lnTo>
                <a:lnTo>
                  <a:pt x="3614039" y="3031248"/>
                </a:lnTo>
                <a:close/>
              </a:path>
              <a:path w="10255250" h="3031490">
                <a:moveTo>
                  <a:pt x="3747389" y="3031248"/>
                </a:moveTo>
                <a:lnTo>
                  <a:pt x="3671189" y="3031248"/>
                </a:lnTo>
                <a:lnTo>
                  <a:pt x="3671189" y="3012198"/>
                </a:lnTo>
                <a:lnTo>
                  <a:pt x="3747389" y="3012198"/>
                </a:lnTo>
                <a:lnTo>
                  <a:pt x="3747389" y="3031248"/>
                </a:lnTo>
                <a:close/>
              </a:path>
              <a:path w="10255250" h="3031490">
                <a:moveTo>
                  <a:pt x="3880739" y="3031248"/>
                </a:moveTo>
                <a:lnTo>
                  <a:pt x="3804539" y="3031248"/>
                </a:lnTo>
                <a:lnTo>
                  <a:pt x="3804539" y="3012198"/>
                </a:lnTo>
                <a:lnTo>
                  <a:pt x="3880739" y="3012198"/>
                </a:lnTo>
                <a:lnTo>
                  <a:pt x="3880739" y="3031248"/>
                </a:lnTo>
                <a:close/>
              </a:path>
              <a:path w="10255250" h="3031490">
                <a:moveTo>
                  <a:pt x="4014089" y="3031248"/>
                </a:moveTo>
                <a:lnTo>
                  <a:pt x="3937889" y="3031248"/>
                </a:lnTo>
                <a:lnTo>
                  <a:pt x="3937889" y="3012198"/>
                </a:lnTo>
                <a:lnTo>
                  <a:pt x="4014089" y="3012198"/>
                </a:lnTo>
                <a:lnTo>
                  <a:pt x="4014089" y="3031248"/>
                </a:lnTo>
                <a:close/>
              </a:path>
              <a:path w="10255250" h="3031490">
                <a:moveTo>
                  <a:pt x="4147439" y="3031248"/>
                </a:moveTo>
                <a:lnTo>
                  <a:pt x="4071239" y="3031248"/>
                </a:lnTo>
                <a:lnTo>
                  <a:pt x="4071239" y="3012198"/>
                </a:lnTo>
                <a:lnTo>
                  <a:pt x="4147439" y="3012198"/>
                </a:lnTo>
                <a:lnTo>
                  <a:pt x="4147439" y="3031248"/>
                </a:lnTo>
                <a:close/>
              </a:path>
              <a:path w="10255250" h="3031490">
                <a:moveTo>
                  <a:pt x="4280789" y="3031248"/>
                </a:moveTo>
                <a:lnTo>
                  <a:pt x="4204589" y="3031248"/>
                </a:lnTo>
                <a:lnTo>
                  <a:pt x="4204589" y="3012198"/>
                </a:lnTo>
                <a:lnTo>
                  <a:pt x="4280789" y="3012198"/>
                </a:lnTo>
                <a:lnTo>
                  <a:pt x="4280789" y="3031248"/>
                </a:lnTo>
                <a:close/>
              </a:path>
              <a:path w="10255250" h="3031490">
                <a:moveTo>
                  <a:pt x="4414139" y="3031248"/>
                </a:moveTo>
                <a:lnTo>
                  <a:pt x="4337939" y="3031248"/>
                </a:lnTo>
                <a:lnTo>
                  <a:pt x="4337939" y="3012198"/>
                </a:lnTo>
                <a:lnTo>
                  <a:pt x="4414139" y="3012198"/>
                </a:lnTo>
                <a:lnTo>
                  <a:pt x="4414139" y="3031248"/>
                </a:lnTo>
                <a:close/>
              </a:path>
              <a:path w="10255250" h="3031490">
                <a:moveTo>
                  <a:pt x="4547489" y="3031248"/>
                </a:moveTo>
                <a:lnTo>
                  <a:pt x="4471289" y="3031248"/>
                </a:lnTo>
                <a:lnTo>
                  <a:pt x="4471289" y="3012198"/>
                </a:lnTo>
                <a:lnTo>
                  <a:pt x="4547489" y="3012198"/>
                </a:lnTo>
                <a:lnTo>
                  <a:pt x="4547489" y="3031248"/>
                </a:lnTo>
                <a:close/>
              </a:path>
              <a:path w="10255250" h="3031490">
                <a:moveTo>
                  <a:pt x="4680839" y="3031248"/>
                </a:moveTo>
                <a:lnTo>
                  <a:pt x="4604639" y="3031248"/>
                </a:lnTo>
                <a:lnTo>
                  <a:pt x="4604639" y="3012198"/>
                </a:lnTo>
                <a:lnTo>
                  <a:pt x="4680839" y="3012198"/>
                </a:lnTo>
                <a:lnTo>
                  <a:pt x="4680839" y="3031248"/>
                </a:lnTo>
                <a:close/>
              </a:path>
              <a:path w="10255250" h="3031490">
                <a:moveTo>
                  <a:pt x="4814189" y="3031248"/>
                </a:moveTo>
                <a:lnTo>
                  <a:pt x="4737989" y="3031248"/>
                </a:lnTo>
                <a:lnTo>
                  <a:pt x="4737989" y="3012198"/>
                </a:lnTo>
                <a:lnTo>
                  <a:pt x="4814189" y="3012198"/>
                </a:lnTo>
                <a:lnTo>
                  <a:pt x="4814189" y="3031248"/>
                </a:lnTo>
                <a:close/>
              </a:path>
              <a:path w="10255250" h="3031490">
                <a:moveTo>
                  <a:pt x="4947539" y="3031248"/>
                </a:moveTo>
                <a:lnTo>
                  <a:pt x="4871339" y="3031248"/>
                </a:lnTo>
                <a:lnTo>
                  <a:pt x="4871339" y="3012198"/>
                </a:lnTo>
                <a:lnTo>
                  <a:pt x="4947539" y="3012198"/>
                </a:lnTo>
                <a:lnTo>
                  <a:pt x="4947539" y="3031248"/>
                </a:lnTo>
                <a:close/>
              </a:path>
              <a:path w="10255250" h="3031490">
                <a:moveTo>
                  <a:pt x="5080889" y="3031248"/>
                </a:moveTo>
                <a:lnTo>
                  <a:pt x="5004689" y="3031248"/>
                </a:lnTo>
                <a:lnTo>
                  <a:pt x="5004689" y="3012198"/>
                </a:lnTo>
                <a:lnTo>
                  <a:pt x="5080889" y="3012198"/>
                </a:lnTo>
                <a:lnTo>
                  <a:pt x="5080889" y="3031248"/>
                </a:lnTo>
                <a:close/>
              </a:path>
              <a:path w="10255250" h="3031490">
                <a:moveTo>
                  <a:pt x="5214239" y="3031248"/>
                </a:moveTo>
                <a:lnTo>
                  <a:pt x="5138039" y="3031248"/>
                </a:lnTo>
                <a:lnTo>
                  <a:pt x="5138039" y="3012198"/>
                </a:lnTo>
                <a:lnTo>
                  <a:pt x="5214239" y="3012198"/>
                </a:lnTo>
                <a:lnTo>
                  <a:pt x="5214239" y="3031248"/>
                </a:lnTo>
                <a:close/>
              </a:path>
              <a:path w="10255250" h="3031490">
                <a:moveTo>
                  <a:pt x="5347589" y="3031248"/>
                </a:moveTo>
                <a:lnTo>
                  <a:pt x="5271389" y="3031248"/>
                </a:lnTo>
                <a:lnTo>
                  <a:pt x="5271389" y="3012198"/>
                </a:lnTo>
                <a:lnTo>
                  <a:pt x="5347589" y="3012198"/>
                </a:lnTo>
                <a:lnTo>
                  <a:pt x="5347589" y="3031248"/>
                </a:lnTo>
                <a:close/>
              </a:path>
              <a:path w="10255250" h="3031490">
                <a:moveTo>
                  <a:pt x="5480939" y="3031248"/>
                </a:moveTo>
                <a:lnTo>
                  <a:pt x="5404739" y="3031248"/>
                </a:lnTo>
                <a:lnTo>
                  <a:pt x="5404739" y="3012198"/>
                </a:lnTo>
                <a:lnTo>
                  <a:pt x="5480939" y="3012198"/>
                </a:lnTo>
                <a:lnTo>
                  <a:pt x="5480939" y="3031248"/>
                </a:lnTo>
                <a:close/>
              </a:path>
              <a:path w="10255250" h="3031490">
                <a:moveTo>
                  <a:pt x="5614289" y="3031248"/>
                </a:moveTo>
                <a:lnTo>
                  <a:pt x="5538089" y="3031248"/>
                </a:lnTo>
                <a:lnTo>
                  <a:pt x="5538089" y="3012198"/>
                </a:lnTo>
                <a:lnTo>
                  <a:pt x="5614289" y="3012198"/>
                </a:lnTo>
                <a:lnTo>
                  <a:pt x="5614289" y="3031248"/>
                </a:lnTo>
                <a:close/>
              </a:path>
              <a:path w="10255250" h="3031490">
                <a:moveTo>
                  <a:pt x="5747639" y="3031248"/>
                </a:moveTo>
                <a:lnTo>
                  <a:pt x="5671439" y="3031248"/>
                </a:lnTo>
                <a:lnTo>
                  <a:pt x="5671439" y="3012198"/>
                </a:lnTo>
                <a:lnTo>
                  <a:pt x="5747639" y="3012198"/>
                </a:lnTo>
                <a:lnTo>
                  <a:pt x="5747639" y="3031248"/>
                </a:lnTo>
                <a:close/>
              </a:path>
              <a:path w="10255250" h="3031490">
                <a:moveTo>
                  <a:pt x="5880989" y="3031248"/>
                </a:moveTo>
                <a:lnTo>
                  <a:pt x="5804789" y="3031248"/>
                </a:lnTo>
                <a:lnTo>
                  <a:pt x="5804789" y="3012198"/>
                </a:lnTo>
                <a:lnTo>
                  <a:pt x="5880989" y="3012198"/>
                </a:lnTo>
                <a:lnTo>
                  <a:pt x="5880989" y="3031248"/>
                </a:lnTo>
                <a:close/>
              </a:path>
              <a:path w="10255250" h="3031490">
                <a:moveTo>
                  <a:pt x="6014339" y="3031248"/>
                </a:moveTo>
                <a:lnTo>
                  <a:pt x="5938139" y="3031248"/>
                </a:lnTo>
                <a:lnTo>
                  <a:pt x="5938139" y="3012198"/>
                </a:lnTo>
                <a:lnTo>
                  <a:pt x="6014339" y="3012198"/>
                </a:lnTo>
                <a:lnTo>
                  <a:pt x="6014339" y="3031248"/>
                </a:lnTo>
                <a:close/>
              </a:path>
              <a:path w="10255250" h="3031490">
                <a:moveTo>
                  <a:pt x="6147689" y="3031248"/>
                </a:moveTo>
                <a:lnTo>
                  <a:pt x="6071489" y="3031248"/>
                </a:lnTo>
                <a:lnTo>
                  <a:pt x="6071489" y="3012198"/>
                </a:lnTo>
                <a:lnTo>
                  <a:pt x="6147689" y="3012198"/>
                </a:lnTo>
                <a:lnTo>
                  <a:pt x="6147689" y="3031248"/>
                </a:lnTo>
                <a:close/>
              </a:path>
              <a:path w="10255250" h="3031490">
                <a:moveTo>
                  <a:pt x="6281039" y="3031248"/>
                </a:moveTo>
                <a:lnTo>
                  <a:pt x="6204839" y="3031248"/>
                </a:lnTo>
                <a:lnTo>
                  <a:pt x="6204839" y="3012198"/>
                </a:lnTo>
                <a:lnTo>
                  <a:pt x="6281039" y="3012198"/>
                </a:lnTo>
                <a:lnTo>
                  <a:pt x="6281039" y="3031248"/>
                </a:lnTo>
                <a:close/>
              </a:path>
              <a:path w="10255250" h="3031490">
                <a:moveTo>
                  <a:pt x="6414389" y="3031248"/>
                </a:moveTo>
                <a:lnTo>
                  <a:pt x="6338189" y="3031248"/>
                </a:lnTo>
                <a:lnTo>
                  <a:pt x="6338189" y="3012198"/>
                </a:lnTo>
                <a:lnTo>
                  <a:pt x="6414389" y="3012198"/>
                </a:lnTo>
                <a:lnTo>
                  <a:pt x="6414389" y="3031248"/>
                </a:lnTo>
                <a:close/>
              </a:path>
              <a:path w="10255250" h="3031490">
                <a:moveTo>
                  <a:pt x="6547739" y="3031248"/>
                </a:moveTo>
                <a:lnTo>
                  <a:pt x="6471539" y="3031248"/>
                </a:lnTo>
                <a:lnTo>
                  <a:pt x="6471539" y="3012198"/>
                </a:lnTo>
                <a:lnTo>
                  <a:pt x="6547739" y="3012198"/>
                </a:lnTo>
                <a:lnTo>
                  <a:pt x="6547739" y="3031248"/>
                </a:lnTo>
                <a:close/>
              </a:path>
              <a:path w="10255250" h="3031490">
                <a:moveTo>
                  <a:pt x="6681089" y="3031248"/>
                </a:moveTo>
                <a:lnTo>
                  <a:pt x="6604889" y="3031248"/>
                </a:lnTo>
                <a:lnTo>
                  <a:pt x="6604889" y="3012198"/>
                </a:lnTo>
                <a:lnTo>
                  <a:pt x="6681089" y="3012198"/>
                </a:lnTo>
                <a:lnTo>
                  <a:pt x="6681089" y="3031248"/>
                </a:lnTo>
                <a:close/>
              </a:path>
              <a:path w="10255250" h="3031490">
                <a:moveTo>
                  <a:pt x="6814439" y="3031248"/>
                </a:moveTo>
                <a:lnTo>
                  <a:pt x="6738239" y="3031248"/>
                </a:lnTo>
                <a:lnTo>
                  <a:pt x="6738239" y="3012198"/>
                </a:lnTo>
                <a:lnTo>
                  <a:pt x="6814439" y="3012198"/>
                </a:lnTo>
                <a:lnTo>
                  <a:pt x="6814439" y="3031248"/>
                </a:lnTo>
                <a:close/>
              </a:path>
              <a:path w="10255250" h="3031490">
                <a:moveTo>
                  <a:pt x="6947789" y="3031248"/>
                </a:moveTo>
                <a:lnTo>
                  <a:pt x="6871589" y="3031248"/>
                </a:lnTo>
                <a:lnTo>
                  <a:pt x="6871589" y="3012198"/>
                </a:lnTo>
                <a:lnTo>
                  <a:pt x="6947789" y="3012198"/>
                </a:lnTo>
                <a:lnTo>
                  <a:pt x="6947789" y="3031248"/>
                </a:lnTo>
                <a:close/>
              </a:path>
              <a:path w="10255250" h="3031490">
                <a:moveTo>
                  <a:pt x="7081139" y="3031248"/>
                </a:moveTo>
                <a:lnTo>
                  <a:pt x="7004939" y="3031248"/>
                </a:lnTo>
                <a:lnTo>
                  <a:pt x="7004939" y="3012198"/>
                </a:lnTo>
                <a:lnTo>
                  <a:pt x="7081139" y="3012198"/>
                </a:lnTo>
                <a:lnTo>
                  <a:pt x="7081139" y="3031248"/>
                </a:lnTo>
                <a:close/>
              </a:path>
              <a:path w="10255250" h="3031490">
                <a:moveTo>
                  <a:pt x="7214489" y="3031248"/>
                </a:moveTo>
                <a:lnTo>
                  <a:pt x="7138289" y="3031248"/>
                </a:lnTo>
                <a:lnTo>
                  <a:pt x="7138289" y="3012198"/>
                </a:lnTo>
                <a:lnTo>
                  <a:pt x="7214489" y="3012198"/>
                </a:lnTo>
                <a:lnTo>
                  <a:pt x="7214489" y="3031248"/>
                </a:lnTo>
                <a:close/>
              </a:path>
              <a:path w="10255250" h="3031490">
                <a:moveTo>
                  <a:pt x="7347839" y="3031248"/>
                </a:moveTo>
                <a:lnTo>
                  <a:pt x="7271639" y="3031248"/>
                </a:lnTo>
                <a:lnTo>
                  <a:pt x="7271639" y="3012198"/>
                </a:lnTo>
                <a:lnTo>
                  <a:pt x="7347839" y="3012198"/>
                </a:lnTo>
                <a:lnTo>
                  <a:pt x="7347839" y="3031248"/>
                </a:lnTo>
                <a:close/>
              </a:path>
              <a:path w="10255250" h="3031490">
                <a:moveTo>
                  <a:pt x="7481189" y="3031248"/>
                </a:moveTo>
                <a:lnTo>
                  <a:pt x="7404989" y="3031248"/>
                </a:lnTo>
                <a:lnTo>
                  <a:pt x="7404989" y="3012198"/>
                </a:lnTo>
                <a:lnTo>
                  <a:pt x="7481189" y="3012198"/>
                </a:lnTo>
                <a:lnTo>
                  <a:pt x="7481189" y="3031248"/>
                </a:lnTo>
                <a:close/>
              </a:path>
              <a:path w="10255250" h="3031490">
                <a:moveTo>
                  <a:pt x="7614539" y="3031248"/>
                </a:moveTo>
                <a:lnTo>
                  <a:pt x="7538339" y="3031248"/>
                </a:lnTo>
                <a:lnTo>
                  <a:pt x="7538339" y="3012198"/>
                </a:lnTo>
                <a:lnTo>
                  <a:pt x="7614539" y="3012198"/>
                </a:lnTo>
                <a:lnTo>
                  <a:pt x="7614539" y="3031248"/>
                </a:lnTo>
                <a:close/>
              </a:path>
              <a:path w="10255250" h="3031490">
                <a:moveTo>
                  <a:pt x="7747889" y="3031248"/>
                </a:moveTo>
                <a:lnTo>
                  <a:pt x="7671689" y="3031248"/>
                </a:lnTo>
                <a:lnTo>
                  <a:pt x="7671689" y="3012198"/>
                </a:lnTo>
                <a:lnTo>
                  <a:pt x="7747889" y="3012198"/>
                </a:lnTo>
                <a:lnTo>
                  <a:pt x="7747889" y="3031248"/>
                </a:lnTo>
                <a:close/>
              </a:path>
              <a:path w="10255250" h="3031490">
                <a:moveTo>
                  <a:pt x="7881239" y="3031248"/>
                </a:moveTo>
                <a:lnTo>
                  <a:pt x="7805039" y="3031248"/>
                </a:lnTo>
                <a:lnTo>
                  <a:pt x="7805039" y="3012198"/>
                </a:lnTo>
                <a:lnTo>
                  <a:pt x="7881239" y="3012198"/>
                </a:lnTo>
                <a:lnTo>
                  <a:pt x="7881239" y="3031248"/>
                </a:lnTo>
                <a:close/>
              </a:path>
              <a:path w="10255250" h="3031490">
                <a:moveTo>
                  <a:pt x="8014589" y="3031248"/>
                </a:moveTo>
                <a:lnTo>
                  <a:pt x="7938389" y="3031248"/>
                </a:lnTo>
                <a:lnTo>
                  <a:pt x="7938389" y="3012198"/>
                </a:lnTo>
                <a:lnTo>
                  <a:pt x="8014589" y="3012198"/>
                </a:lnTo>
                <a:lnTo>
                  <a:pt x="8014589" y="3031248"/>
                </a:lnTo>
                <a:close/>
              </a:path>
              <a:path w="10255250" h="3031490">
                <a:moveTo>
                  <a:pt x="8147939" y="3031248"/>
                </a:moveTo>
                <a:lnTo>
                  <a:pt x="8071739" y="3031248"/>
                </a:lnTo>
                <a:lnTo>
                  <a:pt x="8071739" y="3012198"/>
                </a:lnTo>
                <a:lnTo>
                  <a:pt x="8147939" y="3012198"/>
                </a:lnTo>
                <a:lnTo>
                  <a:pt x="8147939" y="3031248"/>
                </a:lnTo>
                <a:close/>
              </a:path>
              <a:path w="10255250" h="3031490">
                <a:moveTo>
                  <a:pt x="8281289" y="3031248"/>
                </a:moveTo>
                <a:lnTo>
                  <a:pt x="8205089" y="3031248"/>
                </a:lnTo>
                <a:lnTo>
                  <a:pt x="8205089" y="3012198"/>
                </a:lnTo>
                <a:lnTo>
                  <a:pt x="8281289" y="3012198"/>
                </a:lnTo>
                <a:lnTo>
                  <a:pt x="8281289" y="3031248"/>
                </a:lnTo>
                <a:close/>
              </a:path>
              <a:path w="10255250" h="3031490">
                <a:moveTo>
                  <a:pt x="8414639" y="3031248"/>
                </a:moveTo>
                <a:lnTo>
                  <a:pt x="8338439" y="3031248"/>
                </a:lnTo>
                <a:lnTo>
                  <a:pt x="8338439" y="3012198"/>
                </a:lnTo>
                <a:lnTo>
                  <a:pt x="8414639" y="3012198"/>
                </a:lnTo>
                <a:lnTo>
                  <a:pt x="8414639" y="3031248"/>
                </a:lnTo>
                <a:close/>
              </a:path>
              <a:path w="10255250" h="3031490">
                <a:moveTo>
                  <a:pt x="8547989" y="3031248"/>
                </a:moveTo>
                <a:lnTo>
                  <a:pt x="8471789" y="3031248"/>
                </a:lnTo>
                <a:lnTo>
                  <a:pt x="8471789" y="3012198"/>
                </a:lnTo>
                <a:lnTo>
                  <a:pt x="8547989" y="3012198"/>
                </a:lnTo>
                <a:lnTo>
                  <a:pt x="8547989" y="3031248"/>
                </a:lnTo>
                <a:close/>
              </a:path>
              <a:path w="10255250" h="3031490">
                <a:moveTo>
                  <a:pt x="8681339" y="3031248"/>
                </a:moveTo>
                <a:lnTo>
                  <a:pt x="8605139" y="3031248"/>
                </a:lnTo>
                <a:lnTo>
                  <a:pt x="8605139" y="3012198"/>
                </a:lnTo>
                <a:lnTo>
                  <a:pt x="8681339" y="3012198"/>
                </a:lnTo>
                <a:lnTo>
                  <a:pt x="8681339" y="3031248"/>
                </a:lnTo>
                <a:close/>
              </a:path>
              <a:path w="10255250" h="3031490">
                <a:moveTo>
                  <a:pt x="8814689" y="3031248"/>
                </a:moveTo>
                <a:lnTo>
                  <a:pt x="8738489" y="3031248"/>
                </a:lnTo>
                <a:lnTo>
                  <a:pt x="8738489" y="3012198"/>
                </a:lnTo>
                <a:lnTo>
                  <a:pt x="8814689" y="3012198"/>
                </a:lnTo>
                <a:lnTo>
                  <a:pt x="8814689" y="3031248"/>
                </a:lnTo>
                <a:close/>
              </a:path>
              <a:path w="10255250" h="3031490">
                <a:moveTo>
                  <a:pt x="8948039" y="3031248"/>
                </a:moveTo>
                <a:lnTo>
                  <a:pt x="8871839" y="3031248"/>
                </a:lnTo>
                <a:lnTo>
                  <a:pt x="8871839" y="3012198"/>
                </a:lnTo>
                <a:lnTo>
                  <a:pt x="8948039" y="3012198"/>
                </a:lnTo>
                <a:lnTo>
                  <a:pt x="8948039" y="3031248"/>
                </a:lnTo>
                <a:close/>
              </a:path>
              <a:path w="10255250" h="3031490">
                <a:moveTo>
                  <a:pt x="9081389" y="3031248"/>
                </a:moveTo>
                <a:lnTo>
                  <a:pt x="9005189" y="3031248"/>
                </a:lnTo>
                <a:lnTo>
                  <a:pt x="9005189" y="3012198"/>
                </a:lnTo>
                <a:lnTo>
                  <a:pt x="9081389" y="3012198"/>
                </a:lnTo>
                <a:lnTo>
                  <a:pt x="9081389" y="3031248"/>
                </a:lnTo>
                <a:close/>
              </a:path>
              <a:path w="10255250" h="3031490">
                <a:moveTo>
                  <a:pt x="9214739" y="3031248"/>
                </a:moveTo>
                <a:lnTo>
                  <a:pt x="9138539" y="3031248"/>
                </a:lnTo>
                <a:lnTo>
                  <a:pt x="9138539" y="3012198"/>
                </a:lnTo>
                <a:lnTo>
                  <a:pt x="9214739" y="3012198"/>
                </a:lnTo>
                <a:lnTo>
                  <a:pt x="9214739" y="3031248"/>
                </a:lnTo>
                <a:close/>
              </a:path>
              <a:path w="10255250" h="3031490">
                <a:moveTo>
                  <a:pt x="9348089" y="3031248"/>
                </a:moveTo>
                <a:lnTo>
                  <a:pt x="9271889" y="3031248"/>
                </a:lnTo>
                <a:lnTo>
                  <a:pt x="9271889" y="3012198"/>
                </a:lnTo>
                <a:lnTo>
                  <a:pt x="9348089" y="3012198"/>
                </a:lnTo>
                <a:lnTo>
                  <a:pt x="9348089" y="3031248"/>
                </a:lnTo>
                <a:close/>
              </a:path>
              <a:path w="10255250" h="3031490">
                <a:moveTo>
                  <a:pt x="9481439" y="3031248"/>
                </a:moveTo>
                <a:lnTo>
                  <a:pt x="9405239" y="3031248"/>
                </a:lnTo>
                <a:lnTo>
                  <a:pt x="9405239" y="3012198"/>
                </a:lnTo>
                <a:lnTo>
                  <a:pt x="9481439" y="3012198"/>
                </a:lnTo>
                <a:lnTo>
                  <a:pt x="9481439" y="3031248"/>
                </a:lnTo>
                <a:close/>
              </a:path>
              <a:path w="10255250" h="3031490">
                <a:moveTo>
                  <a:pt x="9614789" y="3031248"/>
                </a:moveTo>
                <a:lnTo>
                  <a:pt x="9538589" y="3031248"/>
                </a:lnTo>
                <a:lnTo>
                  <a:pt x="9538589" y="3012198"/>
                </a:lnTo>
                <a:lnTo>
                  <a:pt x="9614789" y="3012198"/>
                </a:lnTo>
                <a:lnTo>
                  <a:pt x="9614789" y="3031248"/>
                </a:lnTo>
                <a:close/>
              </a:path>
              <a:path w="10255250" h="3031490">
                <a:moveTo>
                  <a:pt x="9748139" y="3031248"/>
                </a:moveTo>
                <a:lnTo>
                  <a:pt x="9671939" y="3031248"/>
                </a:lnTo>
                <a:lnTo>
                  <a:pt x="9671939" y="3012198"/>
                </a:lnTo>
                <a:lnTo>
                  <a:pt x="9748139" y="3012198"/>
                </a:lnTo>
                <a:lnTo>
                  <a:pt x="9748139" y="3031248"/>
                </a:lnTo>
                <a:close/>
              </a:path>
              <a:path w="10255250" h="3031490">
                <a:moveTo>
                  <a:pt x="9881489" y="3031248"/>
                </a:moveTo>
                <a:lnTo>
                  <a:pt x="9805289" y="3031248"/>
                </a:lnTo>
                <a:lnTo>
                  <a:pt x="9805289" y="3012198"/>
                </a:lnTo>
                <a:lnTo>
                  <a:pt x="9881489" y="3012198"/>
                </a:lnTo>
                <a:lnTo>
                  <a:pt x="9881489" y="3031248"/>
                </a:lnTo>
                <a:close/>
              </a:path>
              <a:path w="10255250" h="3031490">
                <a:moveTo>
                  <a:pt x="10014839" y="3031248"/>
                </a:moveTo>
                <a:lnTo>
                  <a:pt x="9938639" y="3031248"/>
                </a:lnTo>
                <a:lnTo>
                  <a:pt x="9938639" y="3012198"/>
                </a:lnTo>
                <a:lnTo>
                  <a:pt x="10014839" y="3012198"/>
                </a:lnTo>
                <a:lnTo>
                  <a:pt x="10014839" y="3031248"/>
                </a:lnTo>
                <a:close/>
              </a:path>
              <a:path w="10255250" h="3031490">
                <a:moveTo>
                  <a:pt x="10148189" y="3031248"/>
                </a:moveTo>
                <a:lnTo>
                  <a:pt x="10071989" y="3031248"/>
                </a:lnTo>
                <a:lnTo>
                  <a:pt x="10071989" y="3012198"/>
                </a:lnTo>
                <a:lnTo>
                  <a:pt x="10148189" y="3012198"/>
                </a:lnTo>
                <a:lnTo>
                  <a:pt x="10148189" y="3031248"/>
                </a:lnTo>
                <a:close/>
              </a:path>
              <a:path w="10255250" h="3031490">
                <a:moveTo>
                  <a:pt x="10236111" y="3021723"/>
                </a:moveTo>
                <a:lnTo>
                  <a:pt x="10236111" y="2985820"/>
                </a:lnTo>
                <a:lnTo>
                  <a:pt x="10255161" y="2985820"/>
                </a:lnTo>
                <a:lnTo>
                  <a:pt x="10255161" y="3012198"/>
                </a:lnTo>
                <a:lnTo>
                  <a:pt x="10245636" y="3012198"/>
                </a:lnTo>
                <a:lnTo>
                  <a:pt x="10236111" y="3021723"/>
                </a:lnTo>
                <a:close/>
              </a:path>
              <a:path w="10255250" h="3031490">
                <a:moveTo>
                  <a:pt x="10255161" y="3031248"/>
                </a:moveTo>
                <a:lnTo>
                  <a:pt x="10205339" y="3031248"/>
                </a:lnTo>
                <a:lnTo>
                  <a:pt x="10205339" y="3012198"/>
                </a:lnTo>
                <a:lnTo>
                  <a:pt x="10236111" y="3012198"/>
                </a:lnTo>
                <a:lnTo>
                  <a:pt x="10236111" y="3021723"/>
                </a:lnTo>
                <a:lnTo>
                  <a:pt x="10255161" y="3021723"/>
                </a:lnTo>
                <a:lnTo>
                  <a:pt x="10255161" y="3031248"/>
                </a:lnTo>
                <a:close/>
              </a:path>
              <a:path w="10255250" h="3031490">
                <a:moveTo>
                  <a:pt x="10255161" y="3021723"/>
                </a:moveTo>
                <a:lnTo>
                  <a:pt x="10236111" y="3021723"/>
                </a:lnTo>
                <a:lnTo>
                  <a:pt x="10245636" y="3012198"/>
                </a:lnTo>
                <a:lnTo>
                  <a:pt x="10255161" y="3012198"/>
                </a:lnTo>
                <a:lnTo>
                  <a:pt x="10255161" y="3021723"/>
                </a:lnTo>
                <a:close/>
              </a:path>
              <a:path w="10255250" h="3031490">
                <a:moveTo>
                  <a:pt x="10255161" y="2928670"/>
                </a:moveTo>
                <a:lnTo>
                  <a:pt x="10236111" y="2928670"/>
                </a:lnTo>
                <a:lnTo>
                  <a:pt x="10236111" y="2852470"/>
                </a:lnTo>
                <a:lnTo>
                  <a:pt x="10255161" y="2852470"/>
                </a:lnTo>
                <a:lnTo>
                  <a:pt x="10255161" y="2928670"/>
                </a:lnTo>
                <a:close/>
              </a:path>
              <a:path w="10255250" h="3031490">
                <a:moveTo>
                  <a:pt x="10255161" y="2795320"/>
                </a:moveTo>
                <a:lnTo>
                  <a:pt x="10236111" y="2795320"/>
                </a:lnTo>
                <a:lnTo>
                  <a:pt x="10236111" y="2719120"/>
                </a:lnTo>
                <a:lnTo>
                  <a:pt x="10255161" y="2719120"/>
                </a:lnTo>
                <a:lnTo>
                  <a:pt x="10255161" y="2795320"/>
                </a:lnTo>
                <a:close/>
              </a:path>
              <a:path w="10255250" h="3031490">
                <a:moveTo>
                  <a:pt x="10255161" y="2661970"/>
                </a:moveTo>
                <a:lnTo>
                  <a:pt x="10236111" y="2661970"/>
                </a:lnTo>
                <a:lnTo>
                  <a:pt x="10236111" y="2585770"/>
                </a:lnTo>
                <a:lnTo>
                  <a:pt x="10255161" y="2585770"/>
                </a:lnTo>
                <a:lnTo>
                  <a:pt x="10255161" y="2661970"/>
                </a:lnTo>
                <a:close/>
              </a:path>
              <a:path w="10255250" h="3031490">
                <a:moveTo>
                  <a:pt x="10255161" y="2528620"/>
                </a:moveTo>
                <a:lnTo>
                  <a:pt x="10236111" y="2528620"/>
                </a:lnTo>
                <a:lnTo>
                  <a:pt x="10236111" y="2452420"/>
                </a:lnTo>
                <a:lnTo>
                  <a:pt x="10255161" y="2452420"/>
                </a:lnTo>
                <a:lnTo>
                  <a:pt x="10255161" y="2528620"/>
                </a:lnTo>
                <a:close/>
              </a:path>
              <a:path w="10255250" h="3031490">
                <a:moveTo>
                  <a:pt x="10255161" y="2395270"/>
                </a:moveTo>
                <a:lnTo>
                  <a:pt x="10236111" y="2395270"/>
                </a:lnTo>
                <a:lnTo>
                  <a:pt x="10236111" y="2319070"/>
                </a:lnTo>
                <a:lnTo>
                  <a:pt x="10255161" y="2319070"/>
                </a:lnTo>
                <a:lnTo>
                  <a:pt x="10255161" y="2395270"/>
                </a:lnTo>
                <a:close/>
              </a:path>
              <a:path w="10255250" h="3031490">
                <a:moveTo>
                  <a:pt x="10255161" y="2261920"/>
                </a:moveTo>
                <a:lnTo>
                  <a:pt x="10236111" y="2261920"/>
                </a:lnTo>
                <a:lnTo>
                  <a:pt x="10236111" y="2185720"/>
                </a:lnTo>
                <a:lnTo>
                  <a:pt x="10255161" y="2185720"/>
                </a:lnTo>
                <a:lnTo>
                  <a:pt x="10255161" y="2261920"/>
                </a:lnTo>
                <a:close/>
              </a:path>
              <a:path w="10255250" h="3031490">
                <a:moveTo>
                  <a:pt x="10255161" y="2128570"/>
                </a:moveTo>
                <a:lnTo>
                  <a:pt x="10236111" y="2128570"/>
                </a:lnTo>
                <a:lnTo>
                  <a:pt x="10236111" y="2052370"/>
                </a:lnTo>
                <a:lnTo>
                  <a:pt x="10255161" y="2052370"/>
                </a:lnTo>
                <a:lnTo>
                  <a:pt x="10255161" y="2128570"/>
                </a:lnTo>
                <a:close/>
              </a:path>
              <a:path w="10255250" h="3031490">
                <a:moveTo>
                  <a:pt x="10255161" y="1995220"/>
                </a:moveTo>
                <a:lnTo>
                  <a:pt x="10236111" y="1995220"/>
                </a:lnTo>
                <a:lnTo>
                  <a:pt x="10236111" y="1919020"/>
                </a:lnTo>
                <a:lnTo>
                  <a:pt x="10255161" y="1919020"/>
                </a:lnTo>
                <a:lnTo>
                  <a:pt x="10255161" y="1995220"/>
                </a:lnTo>
                <a:close/>
              </a:path>
              <a:path w="10255250" h="3031490">
                <a:moveTo>
                  <a:pt x="10255161" y="1861870"/>
                </a:moveTo>
                <a:lnTo>
                  <a:pt x="10236111" y="1861870"/>
                </a:lnTo>
                <a:lnTo>
                  <a:pt x="10236111" y="1785670"/>
                </a:lnTo>
                <a:lnTo>
                  <a:pt x="10255161" y="1785670"/>
                </a:lnTo>
                <a:lnTo>
                  <a:pt x="10255161" y="1861870"/>
                </a:lnTo>
                <a:close/>
              </a:path>
              <a:path w="10255250" h="3031490">
                <a:moveTo>
                  <a:pt x="10255161" y="1728520"/>
                </a:moveTo>
                <a:lnTo>
                  <a:pt x="10236111" y="1728520"/>
                </a:lnTo>
                <a:lnTo>
                  <a:pt x="10236111" y="1652320"/>
                </a:lnTo>
                <a:lnTo>
                  <a:pt x="10255161" y="1652320"/>
                </a:lnTo>
                <a:lnTo>
                  <a:pt x="10255161" y="1728520"/>
                </a:lnTo>
                <a:close/>
              </a:path>
              <a:path w="10255250" h="3031490">
                <a:moveTo>
                  <a:pt x="10255161" y="1595170"/>
                </a:moveTo>
                <a:lnTo>
                  <a:pt x="10236111" y="1595170"/>
                </a:lnTo>
                <a:lnTo>
                  <a:pt x="10236111" y="1518970"/>
                </a:lnTo>
                <a:lnTo>
                  <a:pt x="10255161" y="1518970"/>
                </a:lnTo>
                <a:lnTo>
                  <a:pt x="10255161" y="1595170"/>
                </a:lnTo>
                <a:close/>
              </a:path>
              <a:path w="10255250" h="3031490">
                <a:moveTo>
                  <a:pt x="10255161" y="1461820"/>
                </a:moveTo>
                <a:lnTo>
                  <a:pt x="10236111" y="1461820"/>
                </a:lnTo>
                <a:lnTo>
                  <a:pt x="10236111" y="1385620"/>
                </a:lnTo>
                <a:lnTo>
                  <a:pt x="10255161" y="1385620"/>
                </a:lnTo>
                <a:lnTo>
                  <a:pt x="10255161" y="1461820"/>
                </a:lnTo>
                <a:close/>
              </a:path>
              <a:path w="10255250" h="3031490">
                <a:moveTo>
                  <a:pt x="10255161" y="1328470"/>
                </a:moveTo>
                <a:lnTo>
                  <a:pt x="10236111" y="1328470"/>
                </a:lnTo>
                <a:lnTo>
                  <a:pt x="10236111" y="1252270"/>
                </a:lnTo>
                <a:lnTo>
                  <a:pt x="10255161" y="1252270"/>
                </a:lnTo>
                <a:lnTo>
                  <a:pt x="10255161" y="1328470"/>
                </a:lnTo>
                <a:close/>
              </a:path>
              <a:path w="10255250" h="3031490">
                <a:moveTo>
                  <a:pt x="10255161" y="1195120"/>
                </a:moveTo>
                <a:lnTo>
                  <a:pt x="10236111" y="1195120"/>
                </a:lnTo>
                <a:lnTo>
                  <a:pt x="10236111" y="1118920"/>
                </a:lnTo>
                <a:lnTo>
                  <a:pt x="10255161" y="1118920"/>
                </a:lnTo>
                <a:lnTo>
                  <a:pt x="10255161" y="1195120"/>
                </a:lnTo>
                <a:close/>
              </a:path>
              <a:path w="10255250" h="3031490">
                <a:moveTo>
                  <a:pt x="10255161" y="1061770"/>
                </a:moveTo>
                <a:lnTo>
                  <a:pt x="10236111" y="1061770"/>
                </a:lnTo>
                <a:lnTo>
                  <a:pt x="10236111" y="985570"/>
                </a:lnTo>
                <a:lnTo>
                  <a:pt x="10255161" y="985570"/>
                </a:lnTo>
                <a:lnTo>
                  <a:pt x="10255161" y="1061770"/>
                </a:lnTo>
                <a:close/>
              </a:path>
              <a:path w="10255250" h="3031490">
                <a:moveTo>
                  <a:pt x="10255161" y="928420"/>
                </a:moveTo>
                <a:lnTo>
                  <a:pt x="10236111" y="928420"/>
                </a:lnTo>
                <a:lnTo>
                  <a:pt x="10236111" y="852220"/>
                </a:lnTo>
                <a:lnTo>
                  <a:pt x="10255161" y="852220"/>
                </a:lnTo>
                <a:lnTo>
                  <a:pt x="10255161" y="928420"/>
                </a:lnTo>
                <a:close/>
              </a:path>
              <a:path w="10255250" h="3031490">
                <a:moveTo>
                  <a:pt x="10255161" y="795070"/>
                </a:moveTo>
                <a:lnTo>
                  <a:pt x="10236111" y="795070"/>
                </a:lnTo>
                <a:lnTo>
                  <a:pt x="10236111" y="718870"/>
                </a:lnTo>
                <a:lnTo>
                  <a:pt x="10255161" y="718870"/>
                </a:lnTo>
                <a:lnTo>
                  <a:pt x="10255161" y="795070"/>
                </a:lnTo>
                <a:close/>
              </a:path>
              <a:path w="10255250" h="3031490">
                <a:moveTo>
                  <a:pt x="10255161" y="661720"/>
                </a:moveTo>
                <a:lnTo>
                  <a:pt x="10236111" y="661720"/>
                </a:lnTo>
                <a:lnTo>
                  <a:pt x="10236111" y="585520"/>
                </a:lnTo>
                <a:lnTo>
                  <a:pt x="10255161" y="585520"/>
                </a:lnTo>
                <a:lnTo>
                  <a:pt x="10255161" y="661720"/>
                </a:lnTo>
                <a:close/>
              </a:path>
              <a:path w="10255250" h="3031490">
                <a:moveTo>
                  <a:pt x="10255161" y="528370"/>
                </a:moveTo>
                <a:lnTo>
                  <a:pt x="10236111" y="528370"/>
                </a:lnTo>
                <a:lnTo>
                  <a:pt x="10236111" y="452170"/>
                </a:lnTo>
                <a:lnTo>
                  <a:pt x="10255161" y="452170"/>
                </a:lnTo>
                <a:lnTo>
                  <a:pt x="10255161" y="528370"/>
                </a:lnTo>
                <a:close/>
              </a:path>
              <a:path w="10255250" h="3031490">
                <a:moveTo>
                  <a:pt x="10255161" y="395020"/>
                </a:moveTo>
                <a:lnTo>
                  <a:pt x="10236111" y="395020"/>
                </a:lnTo>
                <a:lnTo>
                  <a:pt x="10236111" y="318820"/>
                </a:lnTo>
                <a:lnTo>
                  <a:pt x="10255161" y="318820"/>
                </a:lnTo>
                <a:lnTo>
                  <a:pt x="10255161" y="395020"/>
                </a:lnTo>
                <a:close/>
              </a:path>
              <a:path w="10255250" h="3031490">
                <a:moveTo>
                  <a:pt x="10255161" y="261670"/>
                </a:moveTo>
                <a:lnTo>
                  <a:pt x="10236111" y="261670"/>
                </a:lnTo>
                <a:lnTo>
                  <a:pt x="10236111" y="185470"/>
                </a:lnTo>
                <a:lnTo>
                  <a:pt x="10255161" y="185470"/>
                </a:lnTo>
                <a:lnTo>
                  <a:pt x="10255161" y="261670"/>
                </a:lnTo>
                <a:close/>
              </a:path>
              <a:path w="10255250" h="3031490">
                <a:moveTo>
                  <a:pt x="10255161" y="128320"/>
                </a:moveTo>
                <a:lnTo>
                  <a:pt x="10236111" y="128320"/>
                </a:lnTo>
                <a:lnTo>
                  <a:pt x="10236111" y="52120"/>
                </a:lnTo>
                <a:lnTo>
                  <a:pt x="10255161" y="52120"/>
                </a:lnTo>
                <a:lnTo>
                  <a:pt x="10255161" y="128320"/>
                </a:lnTo>
                <a:close/>
              </a:path>
              <a:path w="10255250" h="3031490">
                <a:moveTo>
                  <a:pt x="10231081" y="19050"/>
                </a:moveTo>
                <a:lnTo>
                  <a:pt x="10154881" y="19050"/>
                </a:lnTo>
                <a:lnTo>
                  <a:pt x="10154881" y="0"/>
                </a:lnTo>
                <a:lnTo>
                  <a:pt x="10231081" y="0"/>
                </a:lnTo>
                <a:lnTo>
                  <a:pt x="10231081" y="19050"/>
                </a:lnTo>
                <a:close/>
              </a:path>
              <a:path w="10255250" h="3031490">
                <a:moveTo>
                  <a:pt x="10097731" y="19050"/>
                </a:moveTo>
                <a:lnTo>
                  <a:pt x="10021531" y="19050"/>
                </a:lnTo>
                <a:lnTo>
                  <a:pt x="10021531" y="0"/>
                </a:lnTo>
                <a:lnTo>
                  <a:pt x="10097731" y="0"/>
                </a:lnTo>
                <a:lnTo>
                  <a:pt x="10097731" y="19050"/>
                </a:lnTo>
                <a:close/>
              </a:path>
              <a:path w="10255250" h="3031490">
                <a:moveTo>
                  <a:pt x="9964381" y="19050"/>
                </a:moveTo>
                <a:lnTo>
                  <a:pt x="9888181" y="19050"/>
                </a:lnTo>
                <a:lnTo>
                  <a:pt x="9888181" y="0"/>
                </a:lnTo>
                <a:lnTo>
                  <a:pt x="9964381" y="0"/>
                </a:lnTo>
                <a:lnTo>
                  <a:pt x="9964381" y="19050"/>
                </a:lnTo>
                <a:close/>
              </a:path>
              <a:path w="10255250" h="3031490">
                <a:moveTo>
                  <a:pt x="9831031" y="19050"/>
                </a:moveTo>
                <a:lnTo>
                  <a:pt x="9754831" y="19050"/>
                </a:lnTo>
                <a:lnTo>
                  <a:pt x="9754831" y="0"/>
                </a:lnTo>
                <a:lnTo>
                  <a:pt x="9831031" y="0"/>
                </a:lnTo>
                <a:lnTo>
                  <a:pt x="9831031" y="19050"/>
                </a:lnTo>
                <a:close/>
              </a:path>
              <a:path w="10255250" h="3031490">
                <a:moveTo>
                  <a:pt x="9697681" y="19050"/>
                </a:moveTo>
                <a:lnTo>
                  <a:pt x="9621481" y="19050"/>
                </a:lnTo>
                <a:lnTo>
                  <a:pt x="9621481" y="0"/>
                </a:lnTo>
                <a:lnTo>
                  <a:pt x="9697681" y="0"/>
                </a:lnTo>
                <a:lnTo>
                  <a:pt x="9697681" y="19050"/>
                </a:lnTo>
                <a:close/>
              </a:path>
              <a:path w="10255250" h="3031490">
                <a:moveTo>
                  <a:pt x="9564331" y="19050"/>
                </a:moveTo>
                <a:lnTo>
                  <a:pt x="9488131" y="19050"/>
                </a:lnTo>
                <a:lnTo>
                  <a:pt x="9488131" y="0"/>
                </a:lnTo>
                <a:lnTo>
                  <a:pt x="9564331" y="0"/>
                </a:lnTo>
                <a:lnTo>
                  <a:pt x="9564331" y="19050"/>
                </a:lnTo>
                <a:close/>
              </a:path>
              <a:path w="10255250" h="3031490">
                <a:moveTo>
                  <a:pt x="9430981" y="19050"/>
                </a:moveTo>
                <a:lnTo>
                  <a:pt x="9354781" y="19050"/>
                </a:lnTo>
                <a:lnTo>
                  <a:pt x="9354781" y="0"/>
                </a:lnTo>
                <a:lnTo>
                  <a:pt x="9430981" y="0"/>
                </a:lnTo>
                <a:lnTo>
                  <a:pt x="9430981" y="19050"/>
                </a:lnTo>
                <a:close/>
              </a:path>
              <a:path w="10255250" h="3031490">
                <a:moveTo>
                  <a:pt x="9297631" y="19050"/>
                </a:moveTo>
                <a:lnTo>
                  <a:pt x="9221431" y="19050"/>
                </a:lnTo>
                <a:lnTo>
                  <a:pt x="9221431" y="0"/>
                </a:lnTo>
                <a:lnTo>
                  <a:pt x="9297631" y="0"/>
                </a:lnTo>
                <a:lnTo>
                  <a:pt x="9297631" y="19050"/>
                </a:lnTo>
                <a:close/>
              </a:path>
              <a:path w="10255250" h="3031490">
                <a:moveTo>
                  <a:pt x="9164281" y="19050"/>
                </a:moveTo>
                <a:lnTo>
                  <a:pt x="9088081" y="19050"/>
                </a:lnTo>
                <a:lnTo>
                  <a:pt x="9088081" y="0"/>
                </a:lnTo>
                <a:lnTo>
                  <a:pt x="9164281" y="0"/>
                </a:lnTo>
                <a:lnTo>
                  <a:pt x="9164281" y="19050"/>
                </a:lnTo>
                <a:close/>
              </a:path>
              <a:path w="10255250" h="3031490">
                <a:moveTo>
                  <a:pt x="9030931" y="19050"/>
                </a:moveTo>
                <a:lnTo>
                  <a:pt x="8954731" y="19050"/>
                </a:lnTo>
                <a:lnTo>
                  <a:pt x="8954731" y="0"/>
                </a:lnTo>
                <a:lnTo>
                  <a:pt x="9030931" y="0"/>
                </a:lnTo>
                <a:lnTo>
                  <a:pt x="9030931" y="19050"/>
                </a:lnTo>
                <a:close/>
              </a:path>
              <a:path w="10255250" h="3031490">
                <a:moveTo>
                  <a:pt x="8897581" y="19050"/>
                </a:moveTo>
                <a:lnTo>
                  <a:pt x="8821381" y="19050"/>
                </a:lnTo>
                <a:lnTo>
                  <a:pt x="8821381" y="0"/>
                </a:lnTo>
                <a:lnTo>
                  <a:pt x="8897581" y="0"/>
                </a:lnTo>
                <a:lnTo>
                  <a:pt x="8897581" y="19050"/>
                </a:lnTo>
                <a:close/>
              </a:path>
              <a:path w="10255250" h="3031490">
                <a:moveTo>
                  <a:pt x="8764231" y="19050"/>
                </a:moveTo>
                <a:lnTo>
                  <a:pt x="8688031" y="19050"/>
                </a:lnTo>
                <a:lnTo>
                  <a:pt x="8688031" y="0"/>
                </a:lnTo>
                <a:lnTo>
                  <a:pt x="8764231" y="0"/>
                </a:lnTo>
                <a:lnTo>
                  <a:pt x="8764231" y="19050"/>
                </a:lnTo>
                <a:close/>
              </a:path>
              <a:path w="10255250" h="3031490">
                <a:moveTo>
                  <a:pt x="8630881" y="19050"/>
                </a:moveTo>
                <a:lnTo>
                  <a:pt x="8554681" y="19050"/>
                </a:lnTo>
                <a:lnTo>
                  <a:pt x="8554681" y="0"/>
                </a:lnTo>
                <a:lnTo>
                  <a:pt x="8630881" y="0"/>
                </a:lnTo>
                <a:lnTo>
                  <a:pt x="8630881" y="19050"/>
                </a:lnTo>
                <a:close/>
              </a:path>
              <a:path w="10255250" h="3031490">
                <a:moveTo>
                  <a:pt x="8497531" y="19050"/>
                </a:moveTo>
                <a:lnTo>
                  <a:pt x="8421331" y="19050"/>
                </a:lnTo>
                <a:lnTo>
                  <a:pt x="8421331" y="0"/>
                </a:lnTo>
                <a:lnTo>
                  <a:pt x="8497531" y="0"/>
                </a:lnTo>
                <a:lnTo>
                  <a:pt x="8497531" y="19050"/>
                </a:lnTo>
                <a:close/>
              </a:path>
              <a:path w="10255250" h="3031490">
                <a:moveTo>
                  <a:pt x="8364181" y="19050"/>
                </a:moveTo>
                <a:lnTo>
                  <a:pt x="8287981" y="19050"/>
                </a:lnTo>
                <a:lnTo>
                  <a:pt x="8287981" y="0"/>
                </a:lnTo>
                <a:lnTo>
                  <a:pt x="8364181" y="0"/>
                </a:lnTo>
                <a:lnTo>
                  <a:pt x="8364181" y="19050"/>
                </a:lnTo>
                <a:close/>
              </a:path>
              <a:path w="10255250" h="3031490">
                <a:moveTo>
                  <a:pt x="8230831" y="19050"/>
                </a:moveTo>
                <a:lnTo>
                  <a:pt x="8154631" y="19050"/>
                </a:lnTo>
                <a:lnTo>
                  <a:pt x="8154631" y="0"/>
                </a:lnTo>
                <a:lnTo>
                  <a:pt x="8230831" y="0"/>
                </a:lnTo>
                <a:lnTo>
                  <a:pt x="8230831" y="19050"/>
                </a:lnTo>
                <a:close/>
              </a:path>
              <a:path w="10255250" h="3031490">
                <a:moveTo>
                  <a:pt x="8097481" y="19050"/>
                </a:moveTo>
                <a:lnTo>
                  <a:pt x="8021281" y="19050"/>
                </a:lnTo>
                <a:lnTo>
                  <a:pt x="8021281" y="0"/>
                </a:lnTo>
                <a:lnTo>
                  <a:pt x="8097481" y="0"/>
                </a:lnTo>
                <a:lnTo>
                  <a:pt x="8097481" y="19050"/>
                </a:lnTo>
                <a:close/>
              </a:path>
              <a:path w="10255250" h="3031490">
                <a:moveTo>
                  <a:pt x="7964131" y="19050"/>
                </a:moveTo>
                <a:lnTo>
                  <a:pt x="7887931" y="19050"/>
                </a:lnTo>
                <a:lnTo>
                  <a:pt x="7887931" y="0"/>
                </a:lnTo>
                <a:lnTo>
                  <a:pt x="7964131" y="0"/>
                </a:lnTo>
                <a:lnTo>
                  <a:pt x="7964131" y="19050"/>
                </a:lnTo>
                <a:close/>
              </a:path>
              <a:path w="10255250" h="3031490">
                <a:moveTo>
                  <a:pt x="7830781" y="19050"/>
                </a:moveTo>
                <a:lnTo>
                  <a:pt x="7781848" y="19050"/>
                </a:lnTo>
                <a:lnTo>
                  <a:pt x="7781848" y="0"/>
                </a:lnTo>
                <a:lnTo>
                  <a:pt x="7830781" y="0"/>
                </a:lnTo>
                <a:lnTo>
                  <a:pt x="7830781" y="19050"/>
                </a:lnTo>
                <a:close/>
              </a:path>
            </a:pathLst>
          </a:custGeom>
          <a:solidFill>
            <a:srgbClr val="1F487C"/>
          </a:solidFill>
        </p:spPr>
        <p:txBody>
          <a:bodyPr wrap="square" lIns="0" tIns="0" rIns="0" bIns="0" rtlCol="0"/>
          <a:lstStyle/>
          <a:p>
            <a:endParaRPr/>
          </a:p>
        </p:txBody>
      </p:sp>
      <p:sp>
        <p:nvSpPr>
          <p:cNvPr id="9" name="object 9"/>
          <p:cNvSpPr txBox="1"/>
          <p:nvPr/>
        </p:nvSpPr>
        <p:spPr>
          <a:xfrm>
            <a:off x="1331049" y="138103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二、政策落</a:t>
            </a:r>
            <a:r>
              <a:rPr sz="2800" b="1" spc="-5" dirty="0">
                <a:solidFill>
                  <a:srgbClr val="C00000"/>
                </a:solidFill>
                <a:latin typeface="微软雅黑"/>
                <a:cs typeface="微软雅黑"/>
              </a:rPr>
              <a:t>实</a:t>
            </a:r>
            <a:endParaRPr sz="2800">
              <a:latin typeface="微软雅黑"/>
              <a:cs typeface="微软雅黑"/>
            </a:endParaRPr>
          </a:p>
        </p:txBody>
      </p:sp>
      <p:sp>
        <p:nvSpPr>
          <p:cNvPr id="10" name="object 10"/>
          <p:cNvSpPr txBox="1"/>
          <p:nvPr/>
        </p:nvSpPr>
        <p:spPr>
          <a:xfrm>
            <a:off x="6310743" y="1507236"/>
            <a:ext cx="387096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a:t>
            </a:r>
            <a:r>
              <a:rPr sz="2400" b="1" spc="-5" dirty="0">
                <a:solidFill>
                  <a:srgbClr val="1F487C"/>
                </a:solidFill>
                <a:latin typeface="微软雅黑"/>
                <a:cs typeface="微软雅黑"/>
              </a:rPr>
              <a:t>2</a:t>
            </a:r>
            <a:r>
              <a:rPr sz="2400" b="1" dirty="0">
                <a:solidFill>
                  <a:srgbClr val="1F487C"/>
                </a:solidFill>
                <a:latin typeface="微软雅黑"/>
                <a:cs typeface="微软雅黑"/>
              </a:rPr>
              <a:t>）住房安全保障政策落实</a:t>
            </a:r>
            <a:endParaRPr sz="2400">
              <a:latin typeface="微软雅黑"/>
              <a:cs typeface="微软雅黑"/>
            </a:endParaRPr>
          </a:p>
        </p:txBody>
      </p:sp>
      <p:sp>
        <p:nvSpPr>
          <p:cNvPr id="11" name="object 11"/>
          <p:cNvSpPr txBox="1"/>
          <p:nvPr/>
        </p:nvSpPr>
        <p:spPr>
          <a:xfrm>
            <a:off x="1101725" y="2903855"/>
            <a:ext cx="9902825" cy="3540760"/>
          </a:xfrm>
          <a:prstGeom prst="rect">
            <a:avLst/>
          </a:prstGeom>
        </p:spPr>
        <p:txBody>
          <a:bodyPr vert="horz" wrap="square" lIns="0" tIns="12700" rIns="0" bIns="0" rtlCol="0">
            <a:spAutoFit/>
          </a:bodyPr>
          <a:lstStyle/>
          <a:p>
            <a:pPr marL="492759" indent="-204470">
              <a:lnSpc>
                <a:spcPct val="100000"/>
              </a:lnSpc>
              <a:spcBef>
                <a:spcPts val="100"/>
              </a:spcBef>
              <a:buSzPct val="94444"/>
              <a:buFont typeface="Wingdings"/>
              <a:buChar char=""/>
              <a:tabLst>
                <a:tab pos="493395" algn="l"/>
              </a:tabLst>
            </a:pPr>
            <a:r>
              <a:rPr sz="1800" b="1" dirty="0">
                <a:solidFill>
                  <a:srgbClr val="404040"/>
                </a:solidFill>
                <a:latin typeface="微软雅黑"/>
                <a:cs typeface="微软雅黑"/>
              </a:rPr>
              <a:t>住房安全保障</a:t>
            </a:r>
            <a:endParaRPr sz="1800">
              <a:latin typeface="微软雅黑"/>
              <a:cs typeface="微软雅黑"/>
            </a:endParaRPr>
          </a:p>
          <a:p>
            <a:pPr marL="288925" marR="5080" indent="361950">
              <a:lnSpc>
                <a:spcPct val="180600"/>
              </a:lnSpc>
              <a:spcBef>
                <a:spcPts val="1200"/>
              </a:spcBef>
            </a:pPr>
            <a:r>
              <a:rPr sz="1800" b="1" dirty="0">
                <a:solidFill>
                  <a:srgbClr val="FF0000"/>
                </a:solidFill>
                <a:latin typeface="微软雅黑"/>
                <a:cs typeface="微软雅黑"/>
              </a:rPr>
              <a:t>重点对象住房安全动态监测机制；重点对象是否存在住房安全无保障或住危房的情况；一般 农户住危房问题；当年纳入危房改造计划的是否如期完成改造；改造后隐患是否消除，是否按要 求建新拆旧。</a:t>
            </a:r>
            <a:endParaRPr sz="1800">
              <a:latin typeface="微软雅黑"/>
              <a:cs typeface="微软雅黑"/>
            </a:endParaRPr>
          </a:p>
          <a:p>
            <a:pPr marL="445770" indent="-204470">
              <a:lnSpc>
                <a:spcPct val="100000"/>
              </a:lnSpc>
              <a:spcBef>
                <a:spcPts val="1275"/>
              </a:spcBef>
              <a:buSzPct val="94444"/>
              <a:buFont typeface="Wingdings"/>
              <a:buChar char=""/>
              <a:tabLst>
                <a:tab pos="446405" algn="l"/>
              </a:tabLst>
            </a:pPr>
            <a:r>
              <a:rPr sz="1800" b="1" dirty="0">
                <a:solidFill>
                  <a:srgbClr val="404040"/>
                </a:solidFill>
                <a:latin typeface="微软雅黑"/>
                <a:cs typeface="微软雅黑"/>
              </a:rPr>
              <a:t>危房改造金发放情况（危房改造补助资金及时发放（验收后不超过1个月）到农户一卡通。）</a:t>
            </a:r>
            <a:endParaRPr sz="1800">
              <a:latin typeface="微软雅黑"/>
              <a:cs typeface="微软雅黑"/>
            </a:endParaRPr>
          </a:p>
          <a:p>
            <a:pPr>
              <a:lnSpc>
                <a:spcPct val="100000"/>
              </a:lnSpc>
            </a:pPr>
            <a:endParaRPr sz="2400">
              <a:latin typeface="Times New Roman"/>
              <a:cs typeface="Times New Roman"/>
            </a:endParaRPr>
          </a:p>
          <a:p>
            <a:pPr marR="536575" algn="r">
              <a:lnSpc>
                <a:spcPct val="100000"/>
              </a:lnSpc>
              <a:spcBef>
                <a:spcPts val="1625"/>
              </a:spcBef>
            </a:pPr>
            <a:r>
              <a:rPr sz="1600" b="1" dirty="0">
                <a:solidFill>
                  <a:srgbClr val="FF0000"/>
                </a:solidFill>
                <a:latin typeface="微软雅黑"/>
                <a:cs typeface="微软雅黑"/>
              </a:rPr>
              <a:t>文件依据</a:t>
            </a:r>
            <a:r>
              <a:rPr sz="1600" dirty="0">
                <a:solidFill>
                  <a:srgbClr val="FF0000"/>
                </a:solidFill>
                <a:latin typeface="微软雅黑"/>
                <a:cs typeface="微软雅黑"/>
              </a:rPr>
              <a:t>：【关于做好农村低收入群体等重点对象住房安全保障工作的实施意见（建村〔</a:t>
            </a:r>
            <a:r>
              <a:rPr sz="1600" spc="-5" dirty="0">
                <a:solidFill>
                  <a:srgbClr val="FF0000"/>
                </a:solidFill>
                <a:latin typeface="Times New Roman"/>
                <a:cs typeface="Times New Roman"/>
              </a:rPr>
              <a:t>2021</a:t>
            </a:r>
            <a:r>
              <a:rPr sz="1600" dirty="0">
                <a:solidFill>
                  <a:srgbClr val="FF0000"/>
                </a:solidFill>
                <a:latin typeface="微软雅黑"/>
                <a:cs typeface="微软雅黑"/>
              </a:rPr>
              <a:t>〕</a:t>
            </a:r>
            <a:r>
              <a:rPr sz="1600" spc="-5" dirty="0">
                <a:solidFill>
                  <a:srgbClr val="FF0000"/>
                </a:solidFill>
                <a:latin typeface="Times New Roman"/>
                <a:cs typeface="Times New Roman"/>
              </a:rPr>
              <a:t>35</a:t>
            </a:r>
            <a:r>
              <a:rPr sz="1600" dirty="0">
                <a:solidFill>
                  <a:srgbClr val="FF0000"/>
                </a:solidFill>
                <a:latin typeface="微软雅黑"/>
                <a:cs typeface="微软雅黑"/>
              </a:rPr>
              <a:t>号）</a:t>
            </a:r>
            <a:r>
              <a:rPr sz="1600" spc="-5" dirty="0">
                <a:solidFill>
                  <a:srgbClr val="FF0000"/>
                </a:solidFill>
                <a:latin typeface="微软雅黑"/>
                <a:cs typeface="微软雅黑"/>
              </a:rPr>
              <a:t>】</a:t>
            </a:r>
            <a:endParaRPr sz="1600">
              <a:latin typeface="微软雅黑"/>
              <a:cs typeface="微软雅黑"/>
            </a:endParaRPr>
          </a:p>
          <a:p>
            <a:pPr marR="536575" algn="r">
              <a:lnSpc>
                <a:spcPct val="100000"/>
              </a:lnSpc>
              <a:spcBef>
                <a:spcPts val="960"/>
              </a:spcBef>
            </a:pPr>
            <a:r>
              <a:rPr sz="1600" dirty="0">
                <a:solidFill>
                  <a:srgbClr val="FF0000"/>
                </a:solidFill>
                <a:latin typeface="微软雅黑"/>
                <a:cs typeface="微软雅黑"/>
              </a:rPr>
              <a:t>【《关于做好农村低收入群体等重点对象住房安全保障工作的通知》（渝建〔</a:t>
            </a:r>
            <a:r>
              <a:rPr sz="1600" spc="-5" dirty="0">
                <a:solidFill>
                  <a:srgbClr val="FF0000"/>
                </a:solidFill>
                <a:latin typeface="Times New Roman"/>
                <a:cs typeface="Times New Roman"/>
              </a:rPr>
              <a:t>2021</a:t>
            </a:r>
            <a:r>
              <a:rPr sz="1600" dirty="0">
                <a:solidFill>
                  <a:srgbClr val="FF0000"/>
                </a:solidFill>
                <a:latin typeface="微软雅黑"/>
                <a:cs typeface="微软雅黑"/>
              </a:rPr>
              <a:t>〕</a:t>
            </a:r>
            <a:r>
              <a:rPr sz="1600" spc="-5" dirty="0">
                <a:solidFill>
                  <a:srgbClr val="FF0000"/>
                </a:solidFill>
                <a:latin typeface="Times New Roman"/>
                <a:cs typeface="Times New Roman"/>
              </a:rPr>
              <a:t>2</a:t>
            </a:r>
            <a:r>
              <a:rPr sz="1600" dirty="0">
                <a:solidFill>
                  <a:srgbClr val="FF0000"/>
                </a:solidFill>
                <a:latin typeface="微软雅黑"/>
                <a:cs typeface="微软雅黑"/>
              </a:rPr>
              <a:t>号</a:t>
            </a:r>
            <a:r>
              <a:rPr sz="1600" spc="-5" dirty="0">
                <a:solidFill>
                  <a:srgbClr val="FF0000"/>
                </a:solidFill>
                <a:latin typeface="微软雅黑"/>
                <a:cs typeface="微软雅黑"/>
              </a:rPr>
              <a:t>）</a:t>
            </a:r>
            <a:r>
              <a:rPr sz="1600" spc="240" dirty="0">
                <a:solidFill>
                  <a:srgbClr val="FF0000"/>
                </a:solidFill>
                <a:latin typeface="微软雅黑"/>
                <a:cs typeface="微软雅黑"/>
              </a:rPr>
              <a:t> </a:t>
            </a:r>
            <a:r>
              <a:rPr sz="1600" spc="-5" dirty="0">
                <a:solidFill>
                  <a:srgbClr val="FF0000"/>
                </a:solidFill>
                <a:latin typeface="微软雅黑"/>
                <a:cs typeface="微软雅黑"/>
              </a:rPr>
              <a:t>】</a:t>
            </a:r>
            <a:endParaRPr sz="1600">
              <a:latin typeface="微软雅黑"/>
              <a:cs typeface="微软雅黑"/>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txBox="1"/>
          <p:nvPr/>
        </p:nvSpPr>
        <p:spPr>
          <a:xfrm>
            <a:off x="1066800" y="3325620"/>
            <a:ext cx="8901938" cy="1873398"/>
          </a:xfrm>
          <a:prstGeom prst="rect">
            <a:avLst/>
          </a:prstGeom>
        </p:spPr>
        <p:txBody>
          <a:bodyPr vert="horz" wrap="square" lIns="0" tIns="12700" rIns="0" bIns="0" rtlCol="0">
            <a:spAutoFit/>
          </a:bodyPr>
          <a:lstStyle/>
          <a:p>
            <a:pPr marL="298450" indent="-285750">
              <a:lnSpc>
                <a:spcPct val="100000"/>
              </a:lnSpc>
              <a:spcBef>
                <a:spcPts val="100"/>
              </a:spcBef>
              <a:buFont typeface="Wingdings"/>
              <a:buChar char=""/>
              <a:tabLst>
                <a:tab pos="298450" algn="l"/>
              </a:tabLst>
            </a:pPr>
            <a:r>
              <a:rPr sz="1800" b="1" dirty="0">
                <a:latin typeface="微软雅黑"/>
                <a:cs typeface="微软雅黑"/>
              </a:rPr>
              <a:t>住房安全：“人不住危房，危房不住人”</a:t>
            </a:r>
            <a:endParaRPr sz="1800" dirty="0">
              <a:latin typeface="微软雅黑"/>
              <a:cs typeface="微软雅黑"/>
            </a:endParaRPr>
          </a:p>
          <a:p>
            <a:pPr marL="366395" indent="-353695">
              <a:lnSpc>
                <a:spcPct val="100000"/>
              </a:lnSpc>
              <a:spcBef>
                <a:spcPts val="2160"/>
              </a:spcBef>
              <a:buFont typeface="Wingdings"/>
              <a:buChar char=""/>
              <a:tabLst>
                <a:tab pos="365760" algn="l"/>
                <a:tab pos="366395" algn="l"/>
                <a:tab pos="2094864" algn="l"/>
              </a:tabLst>
            </a:pPr>
            <a:r>
              <a:rPr sz="1800" b="1" dirty="0">
                <a:latin typeface="微软雅黑"/>
                <a:cs typeface="微软雅黑"/>
              </a:rPr>
              <a:t>危房等级</a:t>
            </a:r>
            <a:r>
              <a:rPr sz="1800" b="1" spc="-5" dirty="0">
                <a:latin typeface="微软雅黑"/>
                <a:cs typeface="微软雅黑"/>
              </a:rPr>
              <a:t>：C</a:t>
            </a:r>
            <a:r>
              <a:rPr sz="1800" b="1" dirty="0">
                <a:latin typeface="微软雅黑"/>
                <a:cs typeface="微软雅黑"/>
              </a:rPr>
              <a:t>级	D级</a:t>
            </a:r>
            <a:endParaRPr sz="1800" dirty="0">
              <a:latin typeface="微软雅黑"/>
              <a:cs typeface="微软雅黑"/>
            </a:endParaRPr>
          </a:p>
          <a:p>
            <a:pPr marL="298450" marR="1235075" indent="-298450">
              <a:lnSpc>
                <a:spcPct val="200000"/>
              </a:lnSpc>
              <a:buFont typeface="Wingdings"/>
              <a:buChar char=""/>
              <a:tabLst>
                <a:tab pos="298450" algn="l"/>
              </a:tabLst>
            </a:pPr>
            <a:r>
              <a:rPr sz="1800" b="1" dirty="0" err="1">
                <a:latin typeface="微软雅黑"/>
                <a:cs typeface="微软雅黑"/>
              </a:rPr>
              <a:t>关注：脱贫户、农村低收入群体住房是否安全</a:t>
            </a:r>
            <a:r>
              <a:rPr sz="1800" b="1" dirty="0">
                <a:latin typeface="微软雅黑"/>
                <a:cs typeface="微软雅黑"/>
              </a:rPr>
              <a:t>；</a:t>
            </a:r>
            <a:r>
              <a:rPr lang="zh-CN" altLang="en-US" sz="1800" b="1" dirty="0">
                <a:latin typeface="微软雅黑" panose="020B0503020204020204" pitchFamily="34" charset="-122"/>
                <a:ea typeface="微软雅黑" panose="020B0503020204020204" pitchFamily="34" charset="-122"/>
                <a:cs typeface="微软雅黑"/>
              </a:rPr>
              <a:t>无</a:t>
            </a:r>
            <a:r>
              <a:rPr sz="1800" b="1" dirty="0" err="1">
                <a:latin typeface="微软雅黑" panose="020B0503020204020204" pitchFamily="34" charset="-122"/>
                <a:ea typeface="微软雅黑" panose="020B0503020204020204" pitchFamily="34" charset="-122"/>
                <a:cs typeface="微软雅黑"/>
              </a:rPr>
              <a:t>房户</a:t>
            </a:r>
            <a:r>
              <a:rPr sz="1800" b="1" dirty="0">
                <a:latin typeface="微软雅黑" panose="020B0503020204020204" pitchFamily="34" charset="-122"/>
                <a:ea typeface="微软雅黑" panose="020B0503020204020204" pitchFamily="34" charset="-122"/>
                <a:cs typeface="微软雅黑"/>
              </a:rPr>
              <a:t>；</a:t>
            </a:r>
            <a:endParaRPr sz="1800" dirty="0">
              <a:latin typeface="微软雅黑" panose="020B0503020204020204" pitchFamily="34" charset="-122"/>
              <a:ea typeface="微软雅黑" panose="020B0503020204020204" pitchFamily="34" charset="-122"/>
              <a:cs typeface="微软雅黑"/>
            </a:endParaRPr>
          </a:p>
          <a:p>
            <a:pPr marL="1031875" marR="5080" indent="-67945">
              <a:lnSpc>
                <a:spcPct val="200000"/>
              </a:lnSpc>
            </a:pPr>
            <a:r>
              <a:rPr lang="zh-CN" altLang="en-US" b="1" spc="-5" dirty="0">
                <a:latin typeface="微软雅黑" panose="020B0503020204020204" pitchFamily="34" charset="-122"/>
                <a:ea typeface="微软雅黑" panose="020B0503020204020204" pitchFamily="34" charset="-122"/>
                <a:cs typeface="微软雅黑"/>
              </a:rPr>
              <a:t>当</a:t>
            </a:r>
            <a:r>
              <a:rPr sz="1800" b="1" dirty="0" err="1">
                <a:latin typeface="微软雅黑" panose="020B0503020204020204" pitchFamily="34" charset="-122"/>
                <a:ea typeface="微软雅黑" panose="020B0503020204020204" pitchFamily="34" charset="-122"/>
                <a:cs typeface="微软雅黑"/>
              </a:rPr>
              <a:t>年</a:t>
            </a:r>
            <a:r>
              <a:rPr sz="1800" b="1" dirty="0" err="1">
                <a:latin typeface="微软雅黑"/>
                <a:cs typeface="微软雅黑"/>
              </a:rPr>
              <a:t>享受危房改造农户过渡期住房安全保障情况</a:t>
            </a:r>
            <a:r>
              <a:rPr sz="1800" b="1" dirty="0">
                <a:latin typeface="微软雅黑"/>
                <a:cs typeface="微软雅黑"/>
              </a:rPr>
              <a:t>； 一般农户住危房。</a:t>
            </a:r>
            <a:endParaRPr sz="1800" dirty="0">
              <a:latin typeface="微软雅黑"/>
              <a:cs typeface="微软雅黑"/>
            </a:endParaRPr>
          </a:p>
        </p:txBody>
      </p:sp>
      <p:sp>
        <p:nvSpPr>
          <p:cNvPr id="7" name="object 7"/>
          <p:cNvSpPr/>
          <p:nvPr/>
        </p:nvSpPr>
        <p:spPr>
          <a:xfrm>
            <a:off x="3796284" y="1772411"/>
            <a:ext cx="4700270" cy="745490"/>
          </a:xfrm>
          <a:custGeom>
            <a:avLst/>
            <a:gdLst/>
            <a:ahLst/>
            <a:cxnLst/>
            <a:rect l="l" t="t" r="r" b="b"/>
            <a:pathLst>
              <a:path w="4700270" h="745489">
                <a:moveTo>
                  <a:pt x="0" y="0"/>
                </a:moveTo>
                <a:lnTo>
                  <a:pt x="4700016" y="0"/>
                </a:lnTo>
                <a:lnTo>
                  <a:pt x="4700016" y="745236"/>
                </a:lnTo>
                <a:lnTo>
                  <a:pt x="0" y="745236"/>
                </a:lnTo>
                <a:lnTo>
                  <a:pt x="0" y="0"/>
                </a:lnTo>
                <a:close/>
              </a:path>
            </a:pathLst>
          </a:custGeom>
          <a:solidFill>
            <a:srgbClr val="1F487C"/>
          </a:solidFill>
        </p:spPr>
        <p:txBody>
          <a:bodyPr wrap="square" lIns="0" tIns="0" rIns="0" bIns="0" rtlCol="0"/>
          <a:lstStyle/>
          <a:p>
            <a:endParaRPr/>
          </a:p>
        </p:txBody>
      </p:sp>
      <p:sp>
        <p:nvSpPr>
          <p:cNvPr id="8" name="object 8"/>
          <p:cNvSpPr txBox="1"/>
          <p:nvPr/>
        </p:nvSpPr>
        <p:spPr>
          <a:xfrm>
            <a:off x="3796284" y="2053031"/>
            <a:ext cx="4700270" cy="451484"/>
          </a:xfrm>
          <a:prstGeom prst="rect">
            <a:avLst/>
          </a:prstGeom>
        </p:spPr>
        <p:txBody>
          <a:bodyPr vert="horz" wrap="square" lIns="0" tIns="12065" rIns="0" bIns="0" rtlCol="0">
            <a:spAutoFit/>
          </a:bodyPr>
          <a:lstStyle/>
          <a:p>
            <a:pPr marR="6985" algn="ctr">
              <a:lnSpc>
                <a:spcPct val="100000"/>
              </a:lnSpc>
              <a:spcBef>
                <a:spcPts val="95"/>
              </a:spcBef>
            </a:pPr>
            <a:r>
              <a:rPr sz="2800" b="1" spc="100" dirty="0">
                <a:solidFill>
                  <a:srgbClr val="FFFFFF"/>
                </a:solidFill>
                <a:latin typeface="微软雅黑"/>
                <a:cs typeface="微软雅黑"/>
              </a:rPr>
              <a:t>重点内</a:t>
            </a:r>
            <a:r>
              <a:rPr sz="2800" b="1" spc="-5" dirty="0">
                <a:solidFill>
                  <a:srgbClr val="FFFFFF"/>
                </a:solidFill>
                <a:latin typeface="微软雅黑"/>
                <a:cs typeface="微软雅黑"/>
              </a:rPr>
              <a:t>容</a:t>
            </a:r>
            <a:endParaRPr sz="2800">
              <a:latin typeface="微软雅黑"/>
              <a:cs typeface="微软雅黑"/>
            </a:endParaRPr>
          </a:p>
        </p:txBody>
      </p:sp>
      <p:sp>
        <p:nvSpPr>
          <p:cNvPr id="9" name="object 9"/>
          <p:cNvSpPr/>
          <p:nvPr/>
        </p:nvSpPr>
        <p:spPr>
          <a:xfrm>
            <a:off x="928687" y="2067890"/>
            <a:ext cx="10454640" cy="4065904"/>
          </a:xfrm>
          <a:custGeom>
            <a:avLst/>
            <a:gdLst/>
            <a:ahLst/>
            <a:cxnLst/>
            <a:rect l="l" t="t" r="r" b="b"/>
            <a:pathLst>
              <a:path w="10454640" h="4065904">
                <a:moveTo>
                  <a:pt x="2867926" y="31749"/>
                </a:moveTo>
                <a:lnTo>
                  <a:pt x="2791726" y="31749"/>
                </a:lnTo>
                <a:lnTo>
                  <a:pt x="2791726" y="12699"/>
                </a:lnTo>
                <a:lnTo>
                  <a:pt x="2867926" y="12699"/>
                </a:lnTo>
                <a:lnTo>
                  <a:pt x="2867926" y="31749"/>
                </a:lnTo>
                <a:close/>
              </a:path>
              <a:path w="10454640" h="4065904">
                <a:moveTo>
                  <a:pt x="2734576" y="31749"/>
                </a:moveTo>
                <a:lnTo>
                  <a:pt x="2658376" y="31749"/>
                </a:lnTo>
                <a:lnTo>
                  <a:pt x="2658376" y="12699"/>
                </a:lnTo>
                <a:lnTo>
                  <a:pt x="2734576" y="12699"/>
                </a:lnTo>
                <a:lnTo>
                  <a:pt x="2734576" y="31749"/>
                </a:lnTo>
                <a:close/>
              </a:path>
              <a:path w="10454640" h="4065904">
                <a:moveTo>
                  <a:pt x="2601226" y="31749"/>
                </a:moveTo>
                <a:lnTo>
                  <a:pt x="2525026" y="31749"/>
                </a:lnTo>
                <a:lnTo>
                  <a:pt x="2525026" y="12699"/>
                </a:lnTo>
                <a:lnTo>
                  <a:pt x="2601226" y="12699"/>
                </a:lnTo>
                <a:lnTo>
                  <a:pt x="2601226" y="31749"/>
                </a:lnTo>
                <a:close/>
              </a:path>
              <a:path w="10454640" h="4065904">
                <a:moveTo>
                  <a:pt x="2467876" y="31749"/>
                </a:moveTo>
                <a:lnTo>
                  <a:pt x="2391676" y="31749"/>
                </a:lnTo>
                <a:lnTo>
                  <a:pt x="2391676" y="12699"/>
                </a:lnTo>
                <a:lnTo>
                  <a:pt x="2467876" y="12699"/>
                </a:lnTo>
                <a:lnTo>
                  <a:pt x="2467876" y="31749"/>
                </a:lnTo>
                <a:close/>
              </a:path>
              <a:path w="10454640" h="4065904">
                <a:moveTo>
                  <a:pt x="2334526" y="31749"/>
                </a:moveTo>
                <a:lnTo>
                  <a:pt x="2258326" y="31749"/>
                </a:lnTo>
                <a:lnTo>
                  <a:pt x="2258326" y="12699"/>
                </a:lnTo>
                <a:lnTo>
                  <a:pt x="2334526" y="12699"/>
                </a:lnTo>
                <a:lnTo>
                  <a:pt x="2334526" y="31749"/>
                </a:lnTo>
                <a:close/>
              </a:path>
              <a:path w="10454640" h="4065904">
                <a:moveTo>
                  <a:pt x="2201176" y="31749"/>
                </a:moveTo>
                <a:lnTo>
                  <a:pt x="2124976" y="31749"/>
                </a:lnTo>
                <a:lnTo>
                  <a:pt x="2124976" y="12699"/>
                </a:lnTo>
                <a:lnTo>
                  <a:pt x="2201176" y="12699"/>
                </a:lnTo>
                <a:lnTo>
                  <a:pt x="2201176" y="31749"/>
                </a:lnTo>
                <a:close/>
              </a:path>
              <a:path w="10454640" h="4065904">
                <a:moveTo>
                  <a:pt x="2067826" y="31749"/>
                </a:moveTo>
                <a:lnTo>
                  <a:pt x="1991626" y="31749"/>
                </a:lnTo>
                <a:lnTo>
                  <a:pt x="1991626" y="12699"/>
                </a:lnTo>
                <a:lnTo>
                  <a:pt x="2067826" y="12699"/>
                </a:lnTo>
                <a:lnTo>
                  <a:pt x="2067826" y="31749"/>
                </a:lnTo>
                <a:close/>
              </a:path>
              <a:path w="10454640" h="4065904">
                <a:moveTo>
                  <a:pt x="1934476" y="31749"/>
                </a:moveTo>
                <a:lnTo>
                  <a:pt x="1858276" y="31749"/>
                </a:lnTo>
                <a:lnTo>
                  <a:pt x="1858276" y="12699"/>
                </a:lnTo>
                <a:lnTo>
                  <a:pt x="1934476" y="12699"/>
                </a:lnTo>
                <a:lnTo>
                  <a:pt x="1934476" y="31749"/>
                </a:lnTo>
                <a:close/>
              </a:path>
              <a:path w="10454640" h="4065904">
                <a:moveTo>
                  <a:pt x="1801126" y="31749"/>
                </a:moveTo>
                <a:lnTo>
                  <a:pt x="1724926" y="31749"/>
                </a:lnTo>
                <a:lnTo>
                  <a:pt x="1724926" y="12699"/>
                </a:lnTo>
                <a:lnTo>
                  <a:pt x="1801126" y="12699"/>
                </a:lnTo>
                <a:lnTo>
                  <a:pt x="1801126" y="31749"/>
                </a:lnTo>
                <a:close/>
              </a:path>
              <a:path w="10454640" h="4065904">
                <a:moveTo>
                  <a:pt x="1667776" y="31749"/>
                </a:moveTo>
                <a:lnTo>
                  <a:pt x="1591576" y="31749"/>
                </a:lnTo>
                <a:lnTo>
                  <a:pt x="1591576" y="12699"/>
                </a:lnTo>
                <a:lnTo>
                  <a:pt x="1667776" y="12699"/>
                </a:lnTo>
                <a:lnTo>
                  <a:pt x="1667776" y="31749"/>
                </a:lnTo>
                <a:close/>
              </a:path>
              <a:path w="10454640" h="4065904">
                <a:moveTo>
                  <a:pt x="1534426" y="31749"/>
                </a:moveTo>
                <a:lnTo>
                  <a:pt x="1458226" y="31749"/>
                </a:lnTo>
                <a:lnTo>
                  <a:pt x="1458226" y="12699"/>
                </a:lnTo>
                <a:lnTo>
                  <a:pt x="1534426" y="12699"/>
                </a:lnTo>
                <a:lnTo>
                  <a:pt x="1534426" y="31749"/>
                </a:lnTo>
                <a:close/>
              </a:path>
              <a:path w="10454640" h="4065904">
                <a:moveTo>
                  <a:pt x="1401076" y="31749"/>
                </a:moveTo>
                <a:lnTo>
                  <a:pt x="1324876" y="31749"/>
                </a:lnTo>
                <a:lnTo>
                  <a:pt x="1324876" y="12699"/>
                </a:lnTo>
                <a:lnTo>
                  <a:pt x="1401076" y="12699"/>
                </a:lnTo>
                <a:lnTo>
                  <a:pt x="1401076" y="31749"/>
                </a:lnTo>
                <a:close/>
              </a:path>
              <a:path w="10454640" h="4065904">
                <a:moveTo>
                  <a:pt x="1267726" y="31749"/>
                </a:moveTo>
                <a:lnTo>
                  <a:pt x="1191526" y="31749"/>
                </a:lnTo>
                <a:lnTo>
                  <a:pt x="1191526" y="12699"/>
                </a:lnTo>
                <a:lnTo>
                  <a:pt x="1267726" y="12699"/>
                </a:lnTo>
                <a:lnTo>
                  <a:pt x="1267726" y="31749"/>
                </a:lnTo>
                <a:close/>
              </a:path>
              <a:path w="10454640" h="4065904">
                <a:moveTo>
                  <a:pt x="1134376" y="31749"/>
                </a:moveTo>
                <a:lnTo>
                  <a:pt x="1058176" y="31749"/>
                </a:lnTo>
                <a:lnTo>
                  <a:pt x="1058176" y="12699"/>
                </a:lnTo>
                <a:lnTo>
                  <a:pt x="1134376" y="12699"/>
                </a:lnTo>
                <a:lnTo>
                  <a:pt x="1134376" y="31749"/>
                </a:lnTo>
                <a:close/>
              </a:path>
              <a:path w="10454640" h="4065904">
                <a:moveTo>
                  <a:pt x="1001026" y="31749"/>
                </a:moveTo>
                <a:lnTo>
                  <a:pt x="924826" y="31749"/>
                </a:lnTo>
                <a:lnTo>
                  <a:pt x="924826" y="12699"/>
                </a:lnTo>
                <a:lnTo>
                  <a:pt x="1001026" y="12699"/>
                </a:lnTo>
                <a:lnTo>
                  <a:pt x="1001026" y="31749"/>
                </a:lnTo>
                <a:close/>
              </a:path>
              <a:path w="10454640" h="4065904">
                <a:moveTo>
                  <a:pt x="867676" y="31749"/>
                </a:moveTo>
                <a:lnTo>
                  <a:pt x="791476" y="31749"/>
                </a:lnTo>
                <a:lnTo>
                  <a:pt x="791476" y="12699"/>
                </a:lnTo>
                <a:lnTo>
                  <a:pt x="867676" y="12699"/>
                </a:lnTo>
                <a:lnTo>
                  <a:pt x="867676" y="31749"/>
                </a:lnTo>
                <a:close/>
              </a:path>
              <a:path w="10454640" h="4065904">
                <a:moveTo>
                  <a:pt x="734326" y="31749"/>
                </a:moveTo>
                <a:lnTo>
                  <a:pt x="658126" y="31749"/>
                </a:lnTo>
                <a:lnTo>
                  <a:pt x="658126" y="12699"/>
                </a:lnTo>
                <a:lnTo>
                  <a:pt x="734326" y="12699"/>
                </a:lnTo>
                <a:lnTo>
                  <a:pt x="734326" y="31749"/>
                </a:lnTo>
                <a:close/>
              </a:path>
              <a:path w="10454640" h="4065904">
                <a:moveTo>
                  <a:pt x="600976" y="31749"/>
                </a:moveTo>
                <a:lnTo>
                  <a:pt x="524776" y="31749"/>
                </a:lnTo>
                <a:lnTo>
                  <a:pt x="524776" y="12699"/>
                </a:lnTo>
                <a:lnTo>
                  <a:pt x="600976" y="12699"/>
                </a:lnTo>
                <a:lnTo>
                  <a:pt x="600976" y="31749"/>
                </a:lnTo>
                <a:close/>
              </a:path>
              <a:path w="10454640" h="4065904">
                <a:moveTo>
                  <a:pt x="467626" y="31749"/>
                </a:moveTo>
                <a:lnTo>
                  <a:pt x="391426" y="31749"/>
                </a:lnTo>
                <a:lnTo>
                  <a:pt x="391426" y="12699"/>
                </a:lnTo>
                <a:lnTo>
                  <a:pt x="467626" y="12699"/>
                </a:lnTo>
                <a:lnTo>
                  <a:pt x="467626" y="31749"/>
                </a:lnTo>
                <a:close/>
              </a:path>
              <a:path w="10454640" h="4065904">
                <a:moveTo>
                  <a:pt x="334276" y="31749"/>
                </a:moveTo>
                <a:lnTo>
                  <a:pt x="258076" y="31749"/>
                </a:lnTo>
                <a:lnTo>
                  <a:pt x="258076" y="12699"/>
                </a:lnTo>
                <a:lnTo>
                  <a:pt x="334276" y="12699"/>
                </a:lnTo>
                <a:lnTo>
                  <a:pt x="334276" y="31749"/>
                </a:lnTo>
                <a:close/>
              </a:path>
              <a:path w="10454640" h="4065904">
                <a:moveTo>
                  <a:pt x="200926" y="31749"/>
                </a:moveTo>
                <a:lnTo>
                  <a:pt x="124726" y="31749"/>
                </a:lnTo>
                <a:lnTo>
                  <a:pt x="124726" y="12699"/>
                </a:lnTo>
                <a:lnTo>
                  <a:pt x="200926" y="12699"/>
                </a:lnTo>
                <a:lnTo>
                  <a:pt x="200926" y="31749"/>
                </a:lnTo>
                <a:close/>
              </a:path>
              <a:path w="10454640" h="4065904">
                <a:moveTo>
                  <a:pt x="19050" y="40373"/>
                </a:moveTo>
                <a:lnTo>
                  <a:pt x="0" y="40373"/>
                </a:lnTo>
                <a:lnTo>
                  <a:pt x="0" y="12699"/>
                </a:lnTo>
                <a:lnTo>
                  <a:pt x="67576" y="12699"/>
                </a:lnTo>
                <a:lnTo>
                  <a:pt x="67576" y="22224"/>
                </a:lnTo>
                <a:lnTo>
                  <a:pt x="19050" y="22224"/>
                </a:lnTo>
                <a:lnTo>
                  <a:pt x="9525" y="31749"/>
                </a:lnTo>
                <a:lnTo>
                  <a:pt x="19050" y="31749"/>
                </a:lnTo>
                <a:lnTo>
                  <a:pt x="19050" y="40373"/>
                </a:lnTo>
                <a:close/>
              </a:path>
              <a:path w="10454640" h="4065904">
                <a:moveTo>
                  <a:pt x="19050" y="31749"/>
                </a:moveTo>
                <a:lnTo>
                  <a:pt x="9525" y="31749"/>
                </a:lnTo>
                <a:lnTo>
                  <a:pt x="19050" y="22224"/>
                </a:lnTo>
                <a:lnTo>
                  <a:pt x="19050" y="31749"/>
                </a:lnTo>
                <a:close/>
              </a:path>
              <a:path w="10454640" h="4065904">
                <a:moveTo>
                  <a:pt x="67576" y="31749"/>
                </a:moveTo>
                <a:lnTo>
                  <a:pt x="19050" y="31749"/>
                </a:lnTo>
                <a:lnTo>
                  <a:pt x="19050" y="22224"/>
                </a:lnTo>
                <a:lnTo>
                  <a:pt x="67576" y="22224"/>
                </a:lnTo>
                <a:lnTo>
                  <a:pt x="67576" y="31749"/>
                </a:lnTo>
                <a:close/>
              </a:path>
              <a:path w="10454640" h="4065904">
                <a:moveTo>
                  <a:pt x="19050" y="173723"/>
                </a:moveTo>
                <a:lnTo>
                  <a:pt x="0" y="173723"/>
                </a:lnTo>
                <a:lnTo>
                  <a:pt x="0" y="97523"/>
                </a:lnTo>
                <a:lnTo>
                  <a:pt x="19050" y="97523"/>
                </a:lnTo>
                <a:lnTo>
                  <a:pt x="19050" y="173723"/>
                </a:lnTo>
                <a:close/>
              </a:path>
              <a:path w="10454640" h="4065904">
                <a:moveTo>
                  <a:pt x="19050" y="307073"/>
                </a:moveTo>
                <a:lnTo>
                  <a:pt x="0" y="307073"/>
                </a:lnTo>
                <a:lnTo>
                  <a:pt x="0" y="230873"/>
                </a:lnTo>
                <a:lnTo>
                  <a:pt x="19050" y="230873"/>
                </a:lnTo>
                <a:lnTo>
                  <a:pt x="19050" y="307073"/>
                </a:lnTo>
                <a:close/>
              </a:path>
              <a:path w="10454640" h="4065904">
                <a:moveTo>
                  <a:pt x="19050" y="440423"/>
                </a:moveTo>
                <a:lnTo>
                  <a:pt x="0" y="440423"/>
                </a:lnTo>
                <a:lnTo>
                  <a:pt x="0" y="364223"/>
                </a:lnTo>
                <a:lnTo>
                  <a:pt x="19050" y="364223"/>
                </a:lnTo>
                <a:lnTo>
                  <a:pt x="19050" y="440423"/>
                </a:lnTo>
                <a:close/>
              </a:path>
              <a:path w="10454640" h="4065904">
                <a:moveTo>
                  <a:pt x="19050" y="573773"/>
                </a:moveTo>
                <a:lnTo>
                  <a:pt x="0" y="573773"/>
                </a:lnTo>
                <a:lnTo>
                  <a:pt x="0" y="497573"/>
                </a:lnTo>
                <a:lnTo>
                  <a:pt x="19050" y="497573"/>
                </a:lnTo>
                <a:lnTo>
                  <a:pt x="19050" y="573773"/>
                </a:lnTo>
                <a:close/>
              </a:path>
              <a:path w="10454640" h="4065904">
                <a:moveTo>
                  <a:pt x="19050" y="707123"/>
                </a:moveTo>
                <a:lnTo>
                  <a:pt x="0" y="707123"/>
                </a:lnTo>
                <a:lnTo>
                  <a:pt x="0" y="630923"/>
                </a:lnTo>
                <a:lnTo>
                  <a:pt x="19050" y="630923"/>
                </a:lnTo>
                <a:lnTo>
                  <a:pt x="19050" y="707123"/>
                </a:lnTo>
                <a:close/>
              </a:path>
              <a:path w="10454640" h="4065904">
                <a:moveTo>
                  <a:pt x="19050" y="840473"/>
                </a:moveTo>
                <a:lnTo>
                  <a:pt x="0" y="840473"/>
                </a:lnTo>
                <a:lnTo>
                  <a:pt x="0" y="764273"/>
                </a:lnTo>
                <a:lnTo>
                  <a:pt x="19050" y="764273"/>
                </a:lnTo>
                <a:lnTo>
                  <a:pt x="19050" y="840473"/>
                </a:lnTo>
                <a:close/>
              </a:path>
              <a:path w="10454640" h="4065904">
                <a:moveTo>
                  <a:pt x="19050" y="973823"/>
                </a:moveTo>
                <a:lnTo>
                  <a:pt x="0" y="973823"/>
                </a:lnTo>
                <a:lnTo>
                  <a:pt x="0" y="897623"/>
                </a:lnTo>
                <a:lnTo>
                  <a:pt x="19050" y="897623"/>
                </a:lnTo>
                <a:lnTo>
                  <a:pt x="19050" y="973823"/>
                </a:lnTo>
                <a:close/>
              </a:path>
              <a:path w="10454640" h="4065904">
                <a:moveTo>
                  <a:pt x="19050" y="1107173"/>
                </a:moveTo>
                <a:lnTo>
                  <a:pt x="0" y="1107173"/>
                </a:lnTo>
                <a:lnTo>
                  <a:pt x="0" y="1030973"/>
                </a:lnTo>
                <a:lnTo>
                  <a:pt x="19050" y="1030973"/>
                </a:lnTo>
                <a:lnTo>
                  <a:pt x="19050" y="1107173"/>
                </a:lnTo>
                <a:close/>
              </a:path>
              <a:path w="10454640" h="4065904">
                <a:moveTo>
                  <a:pt x="19050" y="1240523"/>
                </a:moveTo>
                <a:lnTo>
                  <a:pt x="0" y="1240523"/>
                </a:lnTo>
                <a:lnTo>
                  <a:pt x="0" y="1164323"/>
                </a:lnTo>
                <a:lnTo>
                  <a:pt x="19050" y="1164323"/>
                </a:lnTo>
                <a:lnTo>
                  <a:pt x="19050" y="1240523"/>
                </a:lnTo>
                <a:close/>
              </a:path>
              <a:path w="10454640" h="4065904">
                <a:moveTo>
                  <a:pt x="19050" y="1373873"/>
                </a:moveTo>
                <a:lnTo>
                  <a:pt x="0" y="1373873"/>
                </a:lnTo>
                <a:lnTo>
                  <a:pt x="0" y="1297673"/>
                </a:lnTo>
                <a:lnTo>
                  <a:pt x="19050" y="1297673"/>
                </a:lnTo>
                <a:lnTo>
                  <a:pt x="19050" y="1373873"/>
                </a:lnTo>
                <a:close/>
              </a:path>
              <a:path w="10454640" h="4065904">
                <a:moveTo>
                  <a:pt x="19050" y="1507223"/>
                </a:moveTo>
                <a:lnTo>
                  <a:pt x="0" y="1507223"/>
                </a:lnTo>
                <a:lnTo>
                  <a:pt x="0" y="1431023"/>
                </a:lnTo>
                <a:lnTo>
                  <a:pt x="19050" y="1431023"/>
                </a:lnTo>
                <a:lnTo>
                  <a:pt x="19050" y="1507223"/>
                </a:lnTo>
                <a:close/>
              </a:path>
              <a:path w="10454640" h="4065904">
                <a:moveTo>
                  <a:pt x="19050" y="1640573"/>
                </a:moveTo>
                <a:lnTo>
                  <a:pt x="0" y="1640573"/>
                </a:lnTo>
                <a:lnTo>
                  <a:pt x="0" y="1564373"/>
                </a:lnTo>
                <a:lnTo>
                  <a:pt x="19050" y="1564373"/>
                </a:lnTo>
                <a:lnTo>
                  <a:pt x="19050" y="1640573"/>
                </a:lnTo>
                <a:close/>
              </a:path>
              <a:path w="10454640" h="4065904">
                <a:moveTo>
                  <a:pt x="19050" y="1773923"/>
                </a:moveTo>
                <a:lnTo>
                  <a:pt x="0" y="1773923"/>
                </a:lnTo>
                <a:lnTo>
                  <a:pt x="0" y="1697723"/>
                </a:lnTo>
                <a:lnTo>
                  <a:pt x="19050" y="1697723"/>
                </a:lnTo>
                <a:lnTo>
                  <a:pt x="19050" y="1773923"/>
                </a:lnTo>
                <a:close/>
              </a:path>
              <a:path w="10454640" h="4065904">
                <a:moveTo>
                  <a:pt x="19050" y="1907273"/>
                </a:moveTo>
                <a:lnTo>
                  <a:pt x="0" y="1907273"/>
                </a:lnTo>
                <a:lnTo>
                  <a:pt x="0" y="1831073"/>
                </a:lnTo>
                <a:lnTo>
                  <a:pt x="19050" y="1831073"/>
                </a:lnTo>
                <a:lnTo>
                  <a:pt x="19050" y="1907273"/>
                </a:lnTo>
                <a:close/>
              </a:path>
              <a:path w="10454640" h="4065904">
                <a:moveTo>
                  <a:pt x="19050" y="2040623"/>
                </a:moveTo>
                <a:lnTo>
                  <a:pt x="0" y="2040623"/>
                </a:lnTo>
                <a:lnTo>
                  <a:pt x="0" y="1964423"/>
                </a:lnTo>
                <a:lnTo>
                  <a:pt x="19050" y="1964423"/>
                </a:lnTo>
                <a:lnTo>
                  <a:pt x="19050" y="2040623"/>
                </a:lnTo>
                <a:close/>
              </a:path>
              <a:path w="10454640" h="4065904">
                <a:moveTo>
                  <a:pt x="19050" y="2173973"/>
                </a:moveTo>
                <a:lnTo>
                  <a:pt x="0" y="2173973"/>
                </a:lnTo>
                <a:lnTo>
                  <a:pt x="0" y="2097773"/>
                </a:lnTo>
                <a:lnTo>
                  <a:pt x="19050" y="2097773"/>
                </a:lnTo>
                <a:lnTo>
                  <a:pt x="19050" y="2173973"/>
                </a:lnTo>
                <a:close/>
              </a:path>
              <a:path w="10454640" h="4065904">
                <a:moveTo>
                  <a:pt x="19050" y="2307323"/>
                </a:moveTo>
                <a:lnTo>
                  <a:pt x="0" y="2307323"/>
                </a:lnTo>
                <a:lnTo>
                  <a:pt x="0" y="2231123"/>
                </a:lnTo>
                <a:lnTo>
                  <a:pt x="19050" y="2231123"/>
                </a:lnTo>
                <a:lnTo>
                  <a:pt x="19050" y="2307323"/>
                </a:lnTo>
                <a:close/>
              </a:path>
              <a:path w="10454640" h="4065904">
                <a:moveTo>
                  <a:pt x="19050" y="2440673"/>
                </a:moveTo>
                <a:lnTo>
                  <a:pt x="0" y="2440673"/>
                </a:lnTo>
                <a:lnTo>
                  <a:pt x="0" y="2364473"/>
                </a:lnTo>
                <a:lnTo>
                  <a:pt x="19050" y="2364473"/>
                </a:lnTo>
                <a:lnTo>
                  <a:pt x="19050" y="2440673"/>
                </a:lnTo>
                <a:close/>
              </a:path>
              <a:path w="10454640" h="4065904">
                <a:moveTo>
                  <a:pt x="19050" y="2574023"/>
                </a:moveTo>
                <a:lnTo>
                  <a:pt x="0" y="2574023"/>
                </a:lnTo>
                <a:lnTo>
                  <a:pt x="0" y="2497823"/>
                </a:lnTo>
                <a:lnTo>
                  <a:pt x="19050" y="2497823"/>
                </a:lnTo>
                <a:lnTo>
                  <a:pt x="19050" y="2574023"/>
                </a:lnTo>
                <a:close/>
              </a:path>
              <a:path w="10454640" h="4065904">
                <a:moveTo>
                  <a:pt x="19050" y="2707373"/>
                </a:moveTo>
                <a:lnTo>
                  <a:pt x="0" y="2707373"/>
                </a:lnTo>
                <a:lnTo>
                  <a:pt x="0" y="2631173"/>
                </a:lnTo>
                <a:lnTo>
                  <a:pt x="19050" y="2631173"/>
                </a:lnTo>
                <a:lnTo>
                  <a:pt x="19050" y="2707373"/>
                </a:lnTo>
                <a:close/>
              </a:path>
              <a:path w="10454640" h="4065904">
                <a:moveTo>
                  <a:pt x="19050" y="2840723"/>
                </a:moveTo>
                <a:lnTo>
                  <a:pt x="0" y="2840723"/>
                </a:lnTo>
                <a:lnTo>
                  <a:pt x="0" y="2764523"/>
                </a:lnTo>
                <a:lnTo>
                  <a:pt x="19050" y="2764523"/>
                </a:lnTo>
                <a:lnTo>
                  <a:pt x="19050" y="2840723"/>
                </a:lnTo>
                <a:close/>
              </a:path>
              <a:path w="10454640" h="4065904">
                <a:moveTo>
                  <a:pt x="19050" y="2974073"/>
                </a:moveTo>
                <a:lnTo>
                  <a:pt x="0" y="2974073"/>
                </a:lnTo>
                <a:lnTo>
                  <a:pt x="0" y="2897873"/>
                </a:lnTo>
                <a:lnTo>
                  <a:pt x="19050" y="2897873"/>
                </a:lnTo>
                <a:lnTo>
                  <a:pt x="19050" y="2974073"/>
                </a:lnTo>
                <a:close/>
              </a:path>
              <a:path w="10454640" h="4065904">
                <a:moveTo>
                  <a:pt x="19050" y="3107423"/>
                </a:moveTo>
                <a:lnTo>
                  <a:pt x="0" y="3107423"/>
                </a:lnTo>
                <a:lnTo>
                  <a:pt x="0" y="3031223"/>
                </a:lnTo>
                <a:lnTo>
                  <a:pt x="19050" y="3031223"/>
                </a:lnTo>
                <a:lnTo>
                  <a:pt x="19050" y="3107423"/>
                </a:lnTo>
                <a:close/>
              </a:path>
              <a:path w="10454640" h="4065904">
                <a:moveTo>
                  <a:pt x="19050" y="3240773"/>
                </a:moveTo>
                <a:lnTo>
                  <a:pt x="0" y="3240773"/>
                </a:lnTo>
                <a:lnTo>
                  <a:pt x="0" y="3164573"/>
                </a:lnTo>
                <a:lnTo>
                  <a:pt x="19050" y="3164573"/>
                </a:lnTo>
                <a:lnTo>
                  <a:pt x="19050" y="3240773"/>
                </a:lnTo>
                <a:close/>
              </a:path>
              <a:path w="10454640" h="4065904">
                <a:moveTo>
                  <a:pt x="19050" y="3374123"/>
                </a:moveTo>
                <a:lnTo>
                  <a:pt x="0" y="3374123"/>
                </a:lnTo>
                <a:lnTo>
                  <a:pt x="0" y="3297923"/>
                </a:lnTo>
                <a:lnTo>
                  <a:pt x="19050" y="3297923"/>
                </a:lnTo>
                <a:lnTo>
                  <a:pt x="19050" y="3374123"/>
                </a:lnTo>
                <a:close/>
              </a:path>
              <a:path w="10454640" h="4065904">
                <a:moveTo>
                  <a:pt x="19050" y="3507473"/>
                </a:moveTo>
                <a:lnTo>
                  <a:pt x="0" y="3507473"/>
                </a:lnTo>
                <a:lnTo>
                  <a:pt x="0" y="3431273"/>
                </a:lnTo>
                <a:lnTo>
                  <a:pt x="19050" y="3431273"/>
                </a:lnTo>
                <a:lnTo>
                  <a:pt x="19050" y="3507473"/>
                </a:lnTo>
                <a:close/>
              </a:path>
              <a:path w="10454640" h="4065904">
                <a:moveTo>
                  <a:pt x="19050" y="3640823"/>
                </a:moveTo>
                <a:lnTo>
                  <a:pt x="0" y="3640823"/>
                </a:lnTo>
                <a:lnTo>
                  <a:pt x="0" y="3564623"/>
                </a:lnTo>
                <a:lnTo>
                  <a:pt x="19050" y="3564623"/>
                </a:lnTo>
                <a:lnTo>
                  <a:pt x="19050" y="3640823"/>
                </a:lnTo>
                <a:close/>
              </a:path>
              <a:path w="10454640" h="4065904">
                <a:moveTo>
                  <a:pt x="19050" y="3774173"/>
                </a:moveTo>
                <a:lnTo>
                  <a:pt x="0" y="3774173"/>
                </a:lnTo>
                <a:lnTo>
                  <a:pt x="0" y="3697973"/>
                </a:lnTo>
                <a:lnTo>
                  <a:pt x="19050" y="3697973"/>
                </a:lnTo>
                <a:lnTo>
                  <a:pt x="19050" y="3774173"/>
                </a:lnTo>
                <a:close/>
              </a:path>
              <a:path w="10454640" h="4065904">
                <a:moveTo>
                  <a:pt x="19050" y="3907523"/>
                </a:moveTo>
                <a:lnTo>
                  <a:pt x="0" y="3907523"/>
                </a:lnTo>
                <a:lnTo>
                  <a:pt x="0" y="3831323"/>
                </a:lnTo>
                <a:lnTo>
                  <a:pt x="19050" y="3831323"/>
                </a:lnTo>
                <a:lnTo>
                  <a:pt x="19050" y="3907523"/>
                </a:lnTo>
                <a:close/>
              </a:path>
              <a:path w="10454640" h="4065904">
                <a:moveTo>
                  <a:pt x="19050" y="4040873"/>
                </a:moveTo>
                <a:lnTo>
                  <a:pt x="0" y="4040873"/>
                </a:lnTo>
                <a:lnTo>
                  <a:pt x="0" y="3964673"/>
                </a:lnTo>
                <a:lnTo>
                  <a:pt x="19050" y="3964673"/>
                </a:lnTo>
                <a:lnTo>
                  <a:pt x="19050" y="4040873"/>
                </a:lnTo>
                <a:close/>
              </a:path>
              <a:path w="10454640" h="4065904">
                <a:moveTo>
                  <a:pt x="127622" y="4065651"/>
                </a:moveTo>
                <a:lnTo>
                  <a:pt x="51422" y="4065651"/>
                </a:lnTo>
                <a:lnTo>
                  <a:pt x="51422" y="4046601"/>
                </a:lnTo>
                <a:lnTo>
                  <a:pt x="127622" y="4046601"/>
                </a:lnTo>
                <a:lnTo>
                  <a:pt x="127622" y="4065651"/>
                </a:lnTo>
                <a:close/>
              </a:path>
              <a:path w="10454640" h="4065904">
                <a:moveTo>
                  <a:pt x="260972" y="4065651"/>
                </a:moveTo>
                <a:lnTo>
                  <a:pt x="184772" y="4065651"/>
                </a:lnTo>
                <a:lnTo>
                  <a:pt x="184772" y="4046601"/>
                </a:lnTo>
                <a:lnTo>
                  <a:pt x="260972" y="4046601"/>
                </a:lnTo>
                <a:lnTo>
                  <a:pt x="260972" y="4065651"/>
                </a:lnTo>
                <a:close/>
              </a:path>
              <a:path w="10454640" h="4065904">
                <a:moveTo>
                  <a:pt x="394322" y="4065651"/>
                </a:moveTo>
                <a:lnTo>
                  <a:pt x="318122" y="4065651"/>
                </a:lnTo>
                <a:lnTo>
                  <a:pt x="318122" y="4046601"/>
                </a:lnTo>
                <a:lnTo>
                  <a:pt x="394322" y="4046601"/>
                </a:lnTo>
                <a:lnTo>
                  <a:pt x="394322" y="4065651"/>
                </a:lnTo>
                <a:close/>
              </a:path>
              <a:path w="10454640" h="4065904">
                <a:moveTo>
                  <a:pt x="527672" y="4065651"/>
                </a:moveTo>
                <a:lnTo>
                  <a:pt x="451472" y="4065651"/>
                </a:lnTo>
                <a:lnTo>
                  <a:pt x="451472" y="4046601"/>
                </a:lnTo>
                <a:lnTo>
                  <a:pt x="527672" y="4046601"/>
                </a:lnTo>
                <a:lnTo>
                  <a:pt x="527672" y="4065651"/>
                </a:lnTo>
                <a:close/>
              </a:path>
              <a:path w="10454640" h="4065904">
                <a:moveTo>
                  <a:pt x="661022" y="4065651"/>
                </a:moveTo>
                <a:lnTo>
                  <a:pt x="584822" y="4065651"/>
                </a:lnTo>
                <a:lnTo>
                  <a:pt x="584822" y="4046601"/>
                </a:lnTo>
                <a:lnTo>
                  <a:pt x="661022" y="4046601"/>
                </a:lnTo>
                <a:lnTo>
                  <a:pt x="661022" y="4065651"/>
                </a:lnTo>
                <a:close/>
              </a:path>
              <a:path w="10454640" h="4065904">
                <a:moveTo>
                  <a:pt x="794372" y="4065651"/>
                </a:moveTo>
                <a:lnTo>
                  <a:pt x="718172" y="4065651"/>
                </a:lnTo>
                <a:lnTo>
                  <a:pt x="718172" y="4046601"/>
                </a:lnTo>
                <a:lnTo>
                  <a:pt x="794372" y="4046601"/>
                </a:lnTo>
                <a:lnTo>
                  <a:pt x="794372" y="4065651"/>
                </a:lnTo>
                <a:close/>
              </a:path>
              <a:path w="10454640" h="4065904">
                <a:moveTo>
                  <a:pt x="927722" y="4065651"/>
                </a:moveTo>
                <a:lnTo>
                  <a:pt x="851522" y="4065651"/>
                </a:lnTo>
                <a:lnTo>
                  <a:pt x="851522" y="4046601"/>
                </a:lnTo>
                <a:lnTo>
                  <a:pt x="927722" y="4046601"/>
                </a:lnTo>
                <a:lnTo>
                  <a:pt x="927722" y="4065651"/>
                </a:lnTo>
                <a:close/>
              </a:path>
              <a:path w="10454640" h="4065904">
                <a:moveTo>
                  <a:pt x="1061072" y="4065651"/>
                </a:moveTo>
                <a:lnTo>
                  <a:pt x="984872" y="4065651"/>
                </a:lnTo>
                <a:lnTo>
                  <a:pt x="984872" y="4046601"/>
                </a:lnTo>
                <a:lnTo>
                  <a:pt x="1061072" y="4046601"/>
                </a:lnTo>
                <a:lnTo>
                  <a:pt x="1061072" y="4065651"/>
                </a:lnTo>
                <a:close/>
              </a:path>
              <a:path w="10454640" h="4065904">
                <a:moveTo>
                  <a:pt x="1194422" y="4065651"/>
                </a:moveTo>
                <a:lnTo>
                  <a:pt x="1118222" y="4065651"/>
                </a:lnTo>
                <a:lnTo>
                  <a:pt x="1118222" y="4046601"/>
                </a:lnTo>
                <a:lnTo>
                  <a:pt x="1194422" y="4046601"/>
                </a:lnTo>
                <a:lnTo>
                  <a:pt x="1194422" y="4065651"/>
                </a:lnTo>
                <a:close/>
              </a:path>
              <a:path w="10454640" h="4065904">
                <a:moveTo>
                  <a:pt x="1327772" y="4065651"/>
                </a:moveTo>
                <a:lnTo>
                  <a:pt x="1251572" y="4065651"/>
                </a:lnTo>
                <a:lnTo>
                  <a:pt x="1251572" y="4046601"/>
                </a:lnTo>
                <a:lnTo>
                  <a:pt x="1327772" y="4046601"/>
                </a:lnTo>
                <a:lnTo>
                  <a:pt x="1327772" y="4065651"/>
                </a:lnTo>
                <a:close/>
              </a:path>
              <a:path w="10454640" h="4065904">
                <a:moveTo>
                  <a:pt x="1461122" y="4065651"/>
                </a:moveTo>
                <a:lnTo>
                  <a:pt x="1384922" y="4065651"/>
                </a:lnTo>
                <a:lnTo>
                  <a:pt x="1384922" y="4046601"/>
                </a:lnTo>
                <a:lnTo>
                  <a:pt x="1461122" y="4046601"/>
                </a:lnTo>
                <a:lnTo>
                  <a:pt x="1461122" y="4065651"/>
                </a:lnTo>
                <a:close/>
              </a:path>
              <a:path w="10454640" h="4065904">
                <a:moveTo>
                  <a:pt x="1594472" y="4065651"/>
                </a:moveTo>
                <a:lnTo>
                  <a:pt x="1518272" y="4065651"/>
                </a:lnTo>
                <a:lnTo>
                  <a:pt x="1518272" y="4046601"/>
                </a:lnTo>
                <a:lnTo>
                  <a:pt x="1594472" y="4046601"/>
                </a:lnTo>
                <a:lnTo>
                  <a:pt x="1594472" y="4065651"/>
                </a:lnTo>
                <a:close/>
              </a:path>
              <a:path w="10454640" h="4065904">
                <a:moveTo>
                  <a:pt x="1727822" y="4065651"/>
                </a:moveTo>
                <a:lnTo>
                  <a:pt x="1651622" y="4065651"/>
                </a:lnTo>
                <a:lnTo>
                  <a:pt x="1651622" y="4046601"/>
                </a:lnTo>
                <a:lnTo>
                  <a:pt x="1727822" y="4046601"/>
                </a:lnTo>
                <a:lnTo>
                  <a:pt x="1727822" y="4065651"/>
                </a:lnTo>
                <a:close/>
              </a:path>
              <a:path w="10454640" h="4065904">
                <a:moveTo>
                  <a:pt x="1861172" y="4065651"/>
                </a:moveTo>
                <a:lnTo>
                  <a:pt x="1784972" y="4065651"/>
                </a:lnTo>
                <a:lnTo>
                  <a:pt x="1784972" y="4046601"/>
                </a:lnTo>
                <a:lnTo>
                  <a:pt x="1861172" y="4046601"/>
                </a:lnTo>
                <a:lnTo>
                  <a:pt x="1861172" y="4065651"/>
                </a:lnTo>
                <a:close/>
              </a:path>
              <a:path w="10454640" h="4065904">
                <a:moveTo>
                  <a:pt x="1994522" y="4065651"/>
                </a:moveTo>
                <a:lnTo>
                  <a:pt x="1918322" y="4065651"/>
                </a:lnTo>
                <a:lnTo>
                  <a:pt x="1918322" y="4046601"/>
                </a:lnTo>
                <a:lnTo>
                  <a:pt x="1994522" y="4046601"/>
                </a:lnTo>
                <a:lnTo>
                  <a:pt x="1994522" y="4065651"/>
                </a:lnTo>
                <a:close/>
              </a:path>
              <a:path w="10454640" h="4065904">
                <a:moveTo>
                  <a:pt x="2127872" y="4065651"/>
                </a:moveTo>
                <a:lnTo>
                  <a:pt x="2051672" y="4065651"/>
                </a:lnTo>
                <a:lnTo>
                  <a:pt x="2051672" y="4046601"/>
                </a:lnTo>
                <a:lnTo>
                  <a:pt x="2127872" y="4046601"/>
                </a:lnTo>
                <a:lnTo>
                  <a:pt x="2127872" y="4065651"/>
                </a:lnTo>
                <a:close/>
              </a:path>
              <a:path w="10454640" h="4065904">
                <a:moveTo>
                  <a:pt x="2261222" y="4065651"/>
                </a:moveTo>
                <a:lnTo>
                  <a:pt x="2185022" y="4065651"/>
                </a:lnTo>
                <a:lnTo>
                  <a:pt x="2185022" y="4046601"/>
                </a:lnTo>
                <a:lnTo>
                  <a:pt x="2261222" y="4046601"/>
                </a:lnTo>
                <a:lnTo>
                  <a:pt x="2261222" y="4065651"/>
                </a:lnTo>
                <a:close/>
              </a:path>
              <a:path w="10454640" h="4065904">
                <a:moveTo>
                  <a:pt x="2394572" y="4065651"/>
                </a:moveTo>
                <a:lnTo>
                  <a:pt x="2318372" y="4065651"/>
                </a:lnTo>
                <a:lnTo>
                  <a:pt x="2318372" y="4046601"/>
                </a:lnTo>
                <a:lnTo>
                  <a:pt x="2394572" y="4046601"/>
                </a:lnTo>
                <a:lnTo>
                  <a:pt x="2394572" y="4065651"/>
                </a:lnTo>
                <a:close/>
              </a:path>
              <a:path w="10454640" h="4065904">
                <a:moveTo>
                  <a:pt x="2527922" y="4065651"/>
                </a:moveTo>
                <a:lnTo>
                  <a:pt x="2451722" y="4065651"/>
                </a:lnTo>
                <a:lnTo>
                  <a:pt x="2451722" y="4046601"/>
                </a:lnTo>
                <a:lnTo>
                  <a:pt x="2527922" y="4046601"/>
                </a:lnTo>
                <a:lnTo>
                  <a:pt x="2527922" y="4065651"/>
                </a:lnTo>
                <a:close/>
              </a:path>
              <a:path w="10454640" h="4065904">
                <a:moveTo>
                  <a:pt x="2661272" y="4065651"/>
                </a:moveTo>
                <a:lnTo>
                  <a:pt x="2585072" y="4065651"/>
                </a:lnTo>
                <a:lnTo>
                  <a:pt x="2585072" y="4046601"/>
                </a:lnTo>
                <a:lnTo>
                  <a:pt x="2661272" y="4046601"/>
                </a:lnTo>
                <a:lnTo>
                  <a:pt x="2661272" y="4065651"/>
                </a:lnTo>
                <a:close/>
              </a:path>
              <a:path w="10454640" h="4065904">
                <a:moveTo>
                  <a:pt x="2794622" y="4065651"/>
                </a:moveTo>
                <a:lnTo>
                  <a:pt x="2718422" y="4065651"/>
                </a:lnTo>
                <a:lnTo>
                  <a:pt x="2718422" y="4046601"/>
                </a:lnTo>
                <a:lnTo>
                  <a:pt x="2794622" y="4046601"/>
                </a:lnTo>
                <a:lnTo>
                  <a:pt x="2794622" y="4065651"/>
                </a:lnTo>
                <a:close/>
              </a:path>
              <a:path w="10454640" h="4065904">
                <a:moveTo>
                  <a:pt x="2927972" y="4065651"/>
                </a:moveTo>
                <a:lnTo>
                  <a:pt x="2851772" y="4065651"/>
                </a:lnTo>
                <a:lnTo>
                  <a:pt x="2851772" y="4046601"/>
                </a:lnTo>
                <a:lnTo>
                  <a:pt x="2927972" y="4046601"/>
                </a:lnTo>
                <a:lnTo>
                  <a:pt x="2927972" y="4065651"/>
                </a:lnTo>
                <a:close/>
              </a:path>
              <a:path w="10454640" h="4065904">
                <a:moveTo>
                  <a:pt x="3061322" y="4065651"/>
                </a:moveTo>
                <a:lnTo>
                  <a:pt x="2985122" y="4065651"/>
                </a:lnTo>
                <a:lnTo>
                  <a:pt x="2985122" y="4046601"/>
                </a:lnTo>
                <a:lnTo>
                  <a:pt x="3061322" y="4046601"/>
                </a:lnTo>
                <a:lnTo>
                  <a:pt x="3061322" y="4065651"/>
                </a:lnTo>
                <a:close/>
              </a:path>
              <a:path w="10454640" h="4065904">
                <a:moveTo>
                  <a:pt x="3194672" y="4065651"/>
                </a:moveTo>
                <a:lnTo>
                  <a:pt x="3118472" y="4065651"/>
                </a:lnTo>
                <a:lnTo>
                  <a:pt x="3118472" y="4046601"/>
                </a:lnTo>
                <a:lnTo>
                  <a:pt x="3194672" y="4046601"/>
                </a:lnTo>
                <a:lnTo>
                  <a:pt x="3194672" y="4065651"/>
                </a:lnTo>
                <a:close/>
              </a:path>
              <a:path w="10454640" h="4065904">
                <a:moveTo>
                  <a:pt x="3328022" y="4065651"/>
                </a:moveTo>
                <a:lnTo>
                  <a:pt x="3251822" y="4065651"/>
                </a:lnTo>
                <a:lnTo>
                  <a:pt x="3251822" y="4046601"/>
                </a:lnTo>
                <a:lnTo>
                  <a:pt x="3328022" y="4046601"/>
                </a:lnTo>
                <a:lnTo>
                  <a:pt x="3328022" y="4065651"/>
                </a:lnTo>
                <a:close/>
              </a:path>
              <a:path w="10454640" h="4065904">
                <a:moveTo>
                  <a:pt x="3461372" y="4065651"/>
                </a:moveTo>
                <a:lnTo>
                  <a:pt x="3385172" y="4065651"/>
                </a:lnTo>
                <a:lnTo>
                  <a:pt x="3385172" y="4046601"/>
                </a:lnTo>
                <a:lnTo>
                  <a:pt x="3461372" y="4046601"/>
                </a:lnTo>
                <a:lnTo>
                  <a:pt x="3461372" y="4065651"/>
                </a:lnTo>
                <a:close/>
              </a:path>
              <a:path w="10454640" h="4065904">
                <a:moveTo>
                  <a:pt x="3594722" y="4065651"/>
                </a:moveTo>
                <a:lnTo>
                  <a:pt x="3518522" y="4065651"/>
                </a:lnTo>
                <a:lnTo>
                  <a:pt x="3518522" y="4046601"/>
                </a:lnTo>
                <a:lnTo>
                  <a:pt x="3594722" y="4046601"/>
                </a:lnTo>
                <a:lnTo>
                  <a:pt x="3594722" y="4065651"/>
                </a:lnTo>
                <a:close/>
              </a:path>
              <a:path w="10454640" h="4065904">
                <a:moveTo>
                  <a:pt x="3728072" y="4065651"/>
                </a:moveTo>
                <a:lnTo>
                  <a:pt x="3651872" y="4065651"/>
                </a:lnTo>
                <a:lnTo>
                  <a:pt x="3651872" y="4046601"/>
                </a:lnTo>
                <a:lnTo>
                  <a:pt x="3728072" y="4046601"/>
                </a:lnTo>
                <a:lnTo>
                  <a:pt x="3728072" y="4065651"/>
                </a:lnTo>
                <a:close/>
              </a:path>
              <a:path w="10454640" h="4065904">
                <a:moveTo>
                  <a:pt x="3861422" y="4065651"/>
                </a:moveTo>
                <a:lnTo>
                  <a:pt x="3785222" y="4065651"/>
                </a:lnTo>
                <a:lnTo>
                  <a:pt x="3785222" y="4046601"/>
                </a:lnTo>
                <a:lnTo>
                  <a:pt x="3861422" y="4046601"/>
                </a:lnTo>
                <a:lnTo>
                  <a:pt x="3861422" y="4065651"/>
                </a:lnTo>
                <a:close/>
              </a:path>
              <a:path w="10454640" h="4065904">
                <a:moveTo>
                  <a:pt x="3994772" y="4065651"/>
                </a:moveTo>
                <a:lnTo>
                  <a:pt x="3918572" y="4065651"/>
                </a:lnTo>
                <a:lnTo>
                  <a:pt x="3918572" y="4046601"/>
                </a:lnTo>
                <a:lnTo>
                  <a:pt x="3994772" y="4046601"/>
                </a:lnTo>
                <a:lnTo>
                  <a:pt x="3994772" y="4065651"/>
                </a:lnTo>
                <a:close/>
              </a:path>
              <a:path w="10454640" h="4065904">
                <a:moveTo>
                  <a:pt x="4128122" y="4065651"/>
                </a:moveTo>
                <a:lnTo>
                  <a:pt x="4051922" y="4065651"/>
                </a:lnTo>
                <a:lnTo>
                  <a:pt x="4051922" y="4046601"/>
                </a:lnTo>
                <a:lnTo>
                  <a:pt x="4128122" y="4046601"/>
                </a:lnTo>
                <a:lnTo>
                  <a:pt x="4128122" y="4065651"/>
                </a:lnTo>
                <a:close/>
              </a:path>
              <a:path w="10454640" h="4065904">
                <a:moveTo>
                  <a:pt x="4261472" y="4065651"/>
                </a:moveTo>
                <a:lnTo>
                  <a:pt x="4185272" y="4065651"/>
                </a:lnTo>
                <a:lnTo>
                  <a:pt x="4185272" y="4046601"/>
                </a:lnTo>
                <a:lnTo>
                  <a:pt x="4261472" y="4046601"/>
                </a:lnTo>
                <a:lnTo>
                  <a:pt x="4261472" y="4065651"/>
                </a:lnTo>
                <a:close/>
              </a:path>
              <a:path w="10454640" h="4065904">
                <a:moveTo>
                  <a:pt x="4394822" y="4065651"/>
                </a:moveTo>
                <a:lnTo>
                  <a:pt x="4318622" y="4065651"/>
                </a:lnTo>
                <a:lnTo>
                  <a:pt x="4318622" y="4046601"/>
                </a:lnTo>
                <a:lnTo>
                  <a:pt x="4394822" y="4046601"/>
                </a:lnTo>
                <a:lnTo>
                  <a:pt x="4394822" y="4065651"/>
                </a:lnTo>
                <a:close/>
              </a:path>
              <a:path w="10454640" h="4065904">
                <a:moveTo>
                  <a:pt x="4528172" y="4065651"/>
                </a:moveTo>
                <a:lnTo>
                  <a:pt x="4451972" y="4065651"/>
                </a:lnTo>
                <a:lnTo>
                  <a:pt x="4451972" y="4046601"/>
                </a:lnTo>
                <a:lnTo>
                  <a:pt x="4528172" y="4046601"/>
                </a:lnTo>
                <a:lnTo>
                  <a:pt x="4528172" y="4065651"/>
                </a:lnTo>
                <a:close/>
              </a:path>
              <a:path w="10454640" h="4065904">
                <a:moveTo>
                  <a:pt x="4661522" y="4065651"/>
                </a:moveTo>
                <a:lnTo>
                  <a:pt x="4585322" y="4065651"/>
                </a:lnTo>
                <a:lnTo>
                  <a:pt x="4585322" y="4046601"/>
                </a:lnTo>
                <a:lnTo>
                  <a:pt x="4661522" y="4046601"/>
                </a:lnTo>
                <a:lnTo>
                  <a:pt x="4661522" y="4065651"/>
                </a:lnTo>
                <a:close/>
              </a:path>
              <a:path w="10454640" h="4065904">
                <a:moveTo>
                  <a:pt x="4794872" y="4065651"/>
                </a:moveTo>
                <a:lnTo>
                  <a:pt x="4718672" y="4065651"/>
                </a:lnTo>
                <a:lnTo>
                  <a:pt x="4718672" y="4046601"/>
                </a:lnTo>
                <a:lnTo>
                  <a:pt x="4794872" y="4046601"/>
                </a:lnTo>
                <a:lnTo>
                  <a:pt x="4794872" y="4065651"/>
                </a:lnTo>
                <a:close/>
              </a:path>
              <a:path w="10454640" h="4065904">
                <a:moveTo>
                  <a:pt x="4928222" y="4065651"/>
                </a:moveTo>
                <a:lnTo>
                  <a:pt x="4852022" y="4065651"/>
                </a:lnTo>
                <a:lnTo>
                  <a:pt x="4852022" y="4046601"/>
                </a:lnTo>
                <a:lnTo>
                  <a:pt x="4928222" y="4046601"/>
                </a:lnTo>
                <a:lnTo>
                  <a:pt x="4928222" y="4065651"/>
                </a:lnTo>
                <a:close/>
              </a:path>
              <a:path w="10454640" h="4065904">
                <a:moveTo>
                  <a:pt x="5061572" y="4065651"/>
                </a:moveTo>
                <a:lnTo>
                  <a:pt x="4985372" y="4065651"/>
                </a:lnTo>
                <a:lnTo>
                  <a:pt x="4985372" y="4046601"/>
                </a:lnTo>
                <a:lnTo>
                  <a:pt x="5061572" y="4046601"/>
                </a:lnTo>
                <a:lnTo>
                  <a:pt x="5061572" y="4065651"/>
                </a:lnTo>
                <a:close/>
              </a:path>
              <a:path w="10454640" h="4065904">
                <a:moveTo>
                  <a:pt x="5194922" y="4065651"/>
                </a:moveTo>
                <a:lnTo>
                  <a:pt x="5118722" y="4065651"/>
                </a:lnTo>
                <a:lnTo>
                  <a:pt x="5118722" y="4046601"/>
                </a:lnTo>
                <a:lnTo>
                  <a:pt x="5194922" y="4046601"/>
                </a:lnTo>
                <a:lnTo>
                  <a:pt x="5194922" y="4065651"/>
                </a:lnTo>
                <a:close/>
              </a:path>
              <a:path w="10454640" h="4065904">
                <a:moveTo>
                  <a:pt x="5328272" y="4065651"/>
                </a:moveTo>
                <a:lnTo>
                  <a:pt x="5252072" y="4065651"/>
                </a:lnTo>
                <a:lnTo>
                  <a:pt x="5252072" y="4046601"/>
                </a:lnTo>
                <a:lnTo>
                  <a:pt x="5328272" y="4046601"/>
                </a:lnTo>
                <a:lnTo>
                  <a:pt x="5328272" y="4065651"/>
                </a:lnTo>
                <a:close/>
              </a:path>
              <a:path w="10454640" h="4065904">
                <a:moveTo>
                  <a:pt x="5461622" y="4065651"/>
                </a:moveTo>
                <a:lnTo>
                  <a:pt x="5385422" y="4065651"/>
                </a:lnTo>
                <a:lnTo>
                  <a:pt x="5385422" y="4046601"/>
                </a:lnTo>
                <a:lnTo>
                  <a:pt x="5461622" y="4046601"/>
                </a:lnTo>
                <a:lnTo>
                  <a:pt x="5461622" y="4065651"/>
                </a:lnTo>
                <a:close/>
              </a:path>
              <a:path w="10454640" h="4065904">
                <a:moveTo>
                  <a:pt x="5594972" y="4065651"/>
                </a:moveTo>
                <a:lnTo>
                  <a:pt x="5518772" y="4065651"/>
                </a:lnTo>
                <a:lnTo>
                  <a:pt x="5518772" y="4046601"/>
                </a:lnTo>
                <a:lnTo>
                  <a:pt x="5594972" y="4046601"/>
                </a:lnTo>
                <a:lnTo>
                  <a:pt x="5594972" y="4065651"/>
                </a:lnTo>
                <a:close/>
              </a:path>
              <a:path w="10454640" h="4065904">
                <a:moveTo>
                  <a:pt x="5728322" y="4065651"/>
                </a:moveTo>
                <a:lnTo>
                  <a:pt x="5652122" y="4065651"/>
                </a:lnTo>
                <a:lnTo>
                  <a:pt x="5652122" y="4046601"/>
                </a:lnTo>
                <a:lnTo>
                  <a:pt x="5728322" y="4046601"/>
                </a:lnTo>
                <a:lnTo>
                  <a:pt x="5728322" y="4065651"/>
                </a:lnTo>
                <a:close/>
              </a:path>
              <a:path w="10454640" h="4065904">
                <a:moveTo>
                  <a:pt x="5861672" y="4065651"/>
                </a:moveTo>
                <a:lnTo>
                  <a:pt x="5785472" y="4065651"/>
                </a:lnTo>
                <a:lnTo>
                  <a:pt x="5785472" y="4046601"/>
                </a:lnTo>
                <a:lnTo>
                  <a:pt x="5861672" y="4046601"/>
                </a:lnTo>
                <a:lnTo>
                  <a:pt x="5861672" y="4065651"/>
                </a:lnTo>
                <a:close/>
              </a:path>
              <a:path w="10454640" h="4065904">
                <a:moveTo>
                  <a:pt x="5995022" y="4065651"/>
                </a:moveTo>
                <a:lnTo>
                  <a:pt x="5918822" y="4065651"/>
                </a:lnTo>
                <a:lnTo>
                  <a:pt x="5918822" y="4046601"/>
                </a:lnTo>
                <a:lnTo>
                  <a:pt x="5995022" y="4046601"/>
                </a:lnTo>
                <a:lnTo>
                  <a:pt x="5995022" y="4065651"/>
                </a:lnTo>
                <a:close/>
              </a:path>
              <a:path w="10454640" h="4065904">
                <a:moveTo>
                  <a:pt x="6128372" y="4065651"/>
                </a:moveTo>
                <a:lnTo>
                  <a:pt x="6052172" y="4065651"/>
                </a:lnTo>
                <a:lnTo>
                  <a:pt x="6052172" y="4046601"/>
                </a:lnTo>
                <a:lnTo>
                  <a:pt x="6128372" y="4046601"/>
                </a:lnTo>
                <a:lnTo>
                  <a:pt x="6128372" y="4065651"/>
                </a:lnTo>
                <a:close/>
              </a:path>
              <a:path w="10454640" h="4065904">
                <a:moveTo>
                  <a:pt x="6261722" y="4065651"/>
                </a:moveTo>
                <a:lnTo>
                  <a:pt x="6185522" y="4065651"/>
                </a:lnTo>
                <a:lnTo>
                  <a:pt x="6185522" y="4046601"/>
                </a:lnTo>
                <a:lnTo>
                  <a:pt x="6261722" y="4046601"/>
                </a:lnTo>
                <a:lnTo>
                  <a:pt x="6261722" y="4065651"/>
                </a:lnTo>
                <a:close/>
              </a:path>
              <a:path w="10454640" h="4065904">
                <a:moveTo>
                  <a:pt x="6395072" y="4065651"/>
                </a:moveTo>
                <a:lnTo>
                  <a:pt x="6318872" y="4065651"/>
                </a:lnTo>
                <a:lnTo>
                  <a:pt x="6318872" y="4046601"/>
                </a:lnTo>
                <a:lnTo>
                  <a:pt x="6395072" y="4046601"/>
                </a:lnTo>
                <a:lnTo>
                  <a:pt x="6395072" y="4065651"/>
                </a:lnTo>
                <a:close/>
              </a:path>
              <a:path w="10454640" h="4065904">
                <a:moveTo>
                  <a:pt x="6528422" y="4065651"/>
                </a:moveTo>
                <a:lnTo>
                  <a:pt x="6452222" y="4065651"/>
                </a:lnTo>
                <a:lnTo>
                  <a:pt x="6452222" y="4046601"/>
                </a:lnTo>
                <a:lnTo>
                  <a:pt x="6528422" y="4046601"/>
                </a:lnTo>
                <a:lnTo>
                  <a:pt x="6528422" y="4065651"/>
                </a:lnTo>
                <a:close/>
              </a:path>
              <a:path w="10454640" h="4065904">
                <a:moveTo>
                  <a:pt x="6661772" y="4065651"/>
                </a:moveTo>
                <a:lnTo>
                  <a:pt x="6585572" y="4065651"/>
                </a:lnTo>
                <a:lnTo>
                  <a:pt x="6585572" y="4046601"/>
                </a:lnTo>
                <a:lnTo>
                  <a:pt x="6661772" y="4046601"/>
                </a:lnTo>
                <a:lnTo>
                  <a:pt x="6661772" y="4065651"/>
                </a:lnTo>
                <a:close/>
              </a:path>
              <a:path w="10454640" h="4065904">
                <a:moveTo>
                  <a:pt x="6795122" y="4065651"/>
                </a:moveTo>
                <a:lnTo>
                  <a:pt x="6718922" y="4065651"/>
                </a:lnTo>
                <a:lnTo>
                  <a:pt x="6718922" y="4046601"/>
                </a:lnTo>
                <a:lnTo>
                  <a:pt x="6795122" y="4046601"/>
                </a:lnTo>
                <a:lnTo>
                  <a:pt x="6795122" y="4065651"/>
                </a:lnTo>
                <a:close/>
              </a:path>
              <a:path w="10454640" h="4065904">
                <a:moveTo>
                  <a:pt x="6928472" y="4065651"/>
                </a:moveTo>
                <a:lnTo>
                  <a:pt x="6852272" y="4065651"/>
                </a:lnTo>
                <a:lnTo>
                  <a:pt x="6852272" y="4046601"/>
                </a:lnTo>
                <a:lnTo>
                  <a:pt x="6928472" y="4046601"/>
                </a:lnTo>
                <a:lnTo>
                  <a:pt x="6928472" y="4065651"/>
                </a:lnTo>
                <a:close/>
              </a:path>
              <a:path w="10454640" h="4065904">
                <a:moveTo>
                  <a:pt x="7061822" y="4065651"/>
                </a:moveTo>
                <a:lnTo>
                  <a:pt x="6985622" y="4065651"/>
                </a:lnTo>
                <a:lnTo>
                  <a:pt x="6985622" y="4046601"/>
                </a:lnTo>
                <a:lnTo>
                  <a:pt x="7061822" y="4046601"/>
                </a:lnTo>
                <a:lnTo>
                  <a:pt x="7061822" y="4065651"/>
                </a:lnTo>
                <a:close/>
              </a:path>
              <a:path w="10454640" h="4065904">
                <a:moveTo>
                  <a:pt x="7195172" y="4065651"/>
                </a:moveTo>
                <a:lnTo>
                  <a:pt x="7118972" y="4065651"/>
                </a:lnTo>
                <a:lnTo>
                  <a:pt x="7118972" y="4046601"/>
                </a:lnTo>
                <a:lnTo>
                  <a:pt x="7195172" y="4046601"/>
                </a:lnTo>
                <a:lnTo>
                  <a:pt x="7195172" y="4065651"/>
                </a:lnTo>
                <a:close/>
              </a:path>
              <a:path w="10454640" h="4065904">
                <a:moveTo>
                  <a:pt x="7328522" y="4065651"/>
                </a:moveTo>
                <a:lnTo>
                  <a:pt x="7252322" y="4065651"/>
                </a:lnTo>
                <a:lnTo>
                  <a:pt x="7252322" y="4046601"/>
                </a:lnTo>
                <a:lnTo>
                  <a:pt x="7328522" y="4046601"/>
                </a:lnTo>
                <a:lnTo>
                  <a:pt x="7328522" y="4065651"/>
                </a:lnTo>
                <a:close/>
              </a:path>
              <a:path w="10454640" h="4065904">
                <a:moveTo>
                  <a:pt x="7461872" y="4065651"/>
                </a:moveTo>
                <a:lnTo>
                  <a:pt x="7385672" y="4065651"/>
                </a:lnTo>
                <a:lnTo>
                  <a:pt x="7385672" y="4046601"/>
                </a:lnTo>
                <a:lnTo>
                  <a:pt x="7461872" y="4046601"/>
                </a:lnTo>
                <a:lnTo>
                  <a:pt x="7461872" y="4065651"/>
                </a:lnTo>
                <a:close/>
              </a:path>
              <a:path w="10454640" h="4065904">
                <a:moveTo>
                  <a:pt x="7595222" y="4065651"/>
                </a:moveTo>
                <a:lnTo>
                  <a:pt x="7519022" y="4065651"/>
                </a:lnTo>
                <a:lnTo>
                  <a:pt x="7519022" y="4046601"/>
                </a:lnTo>
                <a:lnTo>
                  <a:pt x="7595222" y="4046601"/>
                </a:lnTo>
                <a:lnTo>
                  <a:pt x="7595222" y="4065651"/>
                </a:lnTo>
                <a:close/>
              </a:path>
              <a:path w="10454640" h="4065904">
                <a:moveTo>
                  <a:pt x="7728572" y="4065651"/>
                </a:moveTo>
                <a:lnTo>
                  <a:pt x="7652372" y="4065651"/>
                </a:lnTo>
                <a:lnTo>
                  <a:pt x="7652372" y="4046601"/>
                </a:lnTo>
                <a:lnTo>
                  <a:pt x="7728572" y="4046601"/>
                </a:lnTo>
                <a:lnTo>
                  <a:pt x="7728572" y="4065651"/>
                </a:lnTo>
                <a:close/>
              </a:path>
              <a:path w="10454640" h="4065904">
                <a:moveTo>
                  <a:pt x="7861922" y="4065651"/>
                </a:moveTo>
                <a:lnTo>
                  <a:pt x="7785722" y="4065651"/>
                </a:lnTo>
                <a:lnTo>
                  <a:pt x="7785722" y="4046601"/>
                </a:lnTo>
                <a:lnTo>
                  <a:pt x="7861922" y="4046601"/>
                </a:lnTo>
                <a:lnTo>
                  <a:pt x="7861922" y="4065651"/>
                </a:lnTo>
                <a:close/>
              </a:path>
              <a:path w="10454640" h="4065904">
                <a:moveTo>
                  <a:pt x="7995272" y="4065651"/>
                </a:moveTo>
                <a:lnTo>
                  <a:pt x="7919072" y="4065651"/>
                </a:lnTo>
                <a:lnTo>
                  <a:pt x="7919072" y="4046601"/>
                </a:lnTo>
                <a:lnTo>
                  <a:pt x="7995272" y="4046601"/>
                </a:lnTo>
                <a:lnTo>
                  <a:pt x="7995272" y="4065651"/>
                </a:lnTo>
                <a:close/>
              </a:path>
              <a:path w="10454640" h="4065904">
                <a:moveTo>
                  <a:pt x="8128622" y="4065651"/>
                </a:moveTo>
                <a:lnTo>
                  <a:pt x="8052422" y="4065651"/>
                </a:lnTo>
                <a:lnTo>
                  <a:pt x="8052422" y="4046601"/>
                </a:lnTo>
                <a:lnTo>
                  <a:pt x="8128622" y="4046601"/>
                </a:lnTo>
                <a:lnTo>
                  <a:pt x="8128622" y="4065651"/>
                </a:lnTo>
                <a:close/>
              </a:path>
              <a:path w="10454640" h="4065904">
                <a:moveTo>
                  <a:pt x="8261972" y="4065651"/>
                </a:moveTo>
                <a:lnTo>
                  <a:pt x="8185772" y="4065651"/>
                </a:lnTo>
                <a:lnTo>
                  <a:pt x="8185772" y="4046601"/>
                </a:lnTo>
                <a:lnTo>
                  <a:pt x="8261972" y="4046601"/>
                </a:lnTo>
                <a:lnTo>
                  <a:pt x="8261972" y="4065651"/>
                </a:lnTo>
                <a:close/>
              </a:path>
              <a:path w="10454640" h="4065904">
                <a:moveTo>
                  <a:pt x="8395322" y="4065651"/>
                </a:moveTo>
                <a:lnTo>
                  <a:pt x="8319122" y="4065651"/>
                </a:lnTo>
                <a:lnTo>
                  <a:pt x="8319122" y="4046601"/>
                </a:lnTo>
                <a:lnTo>
                  <a:pt x="8395322" y="4046601"/>
                </a:lnTo>
                <a:lnTo>
                  <a:pt x="8395322" y="4065651"/>
                </a:lnTo>
                <a:close/>
              </a:path>
              <a:path w="10454640" h="4065904">
                <a:moveTo>
                  <a:pt x="8528672" y="4065651"/>
                </a:moveTo>
                <a:lnTo>
                  <a:pt x="8452472" y="4065651"/>
                </a:lnTo>
                <a:lnTo>
                  <a:pt x="8452472" y="4046601"/>
                </a:lnTo>
                <a:lnTo>
                  <a:pt x="8528672" y="4046601"/>
                </a:lnTo>
                <a:lnTo>
                  <a:pt x="8528672" y="4065651"/>
                </a:lnTo>
                <a:close/>
              </a:path>
              <a:path w="10454640" h="4065904">
                <a:moveTo>
                  <a:pt x="8662022" y="4065651"/>
                </a:moveTo>
                <a:lnTo>
                  <a:pt x="8585822" y="4065651"/>
                </a:lnTo>
                <a:lnTo>
                  <a:pt x="8585822" y="4046601"/>
                </a:lnTo>
                <a:lnTo>
                  <a:pt x="8662022" y="4046601"/>
                </a:lnTo>
                <a:lnTo>
                  <a:pt x="8662022" y="4065651"/>
                </a:lnTo>
                <a:close/>
              </a:path>
              <a:path w="10454640" h="4065904">
                <a:moveTo>
                  <a:pt x="8795372" y="4065651"/>
                </a:moveTo>
                <a:lnTo>
                  <a:pt x="8719172" y="4065651"/>
                </a:lnTo>
                <a:lnTo>
                  <a:pt x="8719172" y="4046601"/>
                </a:lnTo>
                <a:lnTo>
                  <a:pt x="8795372" y="4046601"/>
                </a:lnTo>
                <a:lnTo>
                  <a:pt x="8795372" y="4065651"/>
                </a:lnTo>
                <a:close/>
              </a:path>
              <a:path w="10454640" h="4065904">
                <a:moveTo>
                  <a:pt x="8928722" y="4065651"/>
                </a:moveTo>
                <a:lnTo>
                  <a:pt x="8852522" y="4065651"/>
                </a:lnTo>
                <a:lnTo>
                  <a:pt x="8852522" y="4046601"/>
                </a:lnTo>
                <a:lnTo>
                  <a:pt x="8928722" y="4046601"/>
                </a:lnTo>
                <a:lnTo>
                  <a:pt x="8928722" y="4065651"/>
                </a:lnTo>
                <a:close/>
              </a:path>
              <a:path w="10454640" h="4065904">
                <a:moveTo>
                  <a:pt x="9062072" y="4065651"/>
                </a:moveTo>
                <a:lnTo>
                  <a:pt x="8985872" y="4065651"/>
                </a:lnTo>
                <a:lnTo>
                  <a:pt x="8985872" y="4046601"/>
                </a:lnTo>
                <a:lnTo>
                  <a:pt x="9062072" y="4046601"/>
                </a:lnTo>
                <a:lnTo>
                  <a:pt x="9062072" y="4065651"/>
                </a:lnTo>
                <a:close/>
              </a:path>
              <a:path w="10454640" h="4065904">
                <a:moveTo>
                  <a:pt x="9195422" y="4065651"/>
                </a:moveTo>
                <a:lnTo>
                  <a:pt x="9119222" y="4065651"/>
                </a:lnTo>
                <a:lnTo>
                  <a:pt x="9119222" y="4046601"/>
                </a:lnTo>
                <a:lnTo>
                  <a:pt x="9195422" y="4046601"/>
                </a:lnTo>
                <a:lnTo>
                  <a:pt x="9195422" y="4065651"/>
                </a:lnTo>
                <a:close/>
              </a:path>
              <a:path w="10454640" h="4065904">
                <a:moveTo>
                  <a:pt x="9328772" y="4065651"/>
                </a:moveTo>
                <a:lnTo>
                  <a:pt x="9252572" y="4065651"/>
                </a:lnTo>
                <a:lnTo>
                  <a:pt x="9252572" y="4046601"/>
                </a:lnTo>
                <a:lnTo>
                  <a:pt x="9328772" y="4046601"/>
                </a:lnTo>
                <a:lnTo>
                  <a:pt x="9328772" y="4065651"/>
                </a:lnTo>
                <a:close/>
              </a:path>
              <a:path w="10454640" h="4065904">
                <a:moveTo>
                  <a:pt x="9462122" y="4065651"/>
                </a:moveTo>
                <a:lnTo>
                  <a:pt x="9385922" y="4065651"/>
                </a:lnTo>
                <a:lnTo>
                  <a:pt x="9385922" y="4046601"/>
                </a:lnTo>
                <a:lnTo>
                  <a:pt x="9462122" y="4046601"/>
                </a:lnTo>
                <a:lnTo>
                  <a:pt x="9462122" y="4065651"/>
                </a:lnTo>
                <a:close/>
              </a:path>
              <a:path w="10454640" h="4065904">
                <a:moveTo>
                  <a:pt x="9595472" y="4065651"/>
                </a:moveTo>
                <a:lnTo>
                  <a:pt x="9519272" y="4065651"/>
                </a:lnTo>
                <a:lnTo>
                  <a:pt x="9519272" y="4046601"/>
                </a:lnTo>
                <a:lnTo>
                  <a:pt x="9595472" y="4046601"/>
                </a:lnTo>
                <a:lnTo>
                  <a:pt x="9595472" y="4065651"/>
                </a:lnTo>
                <a:close/>
              </a:path>
              <a:path w="10454640" h="4065904">
                <a:moveTo>
                  <a:pt x="9728822" y="4065651"/>
                </a:moveTo>
                <a:lnTo>
                  <a:pt x="9652622" y="4065651"/>
                </a:lnTo>
                <a:lnTo>
                  <a:pt x="9652622" y="4046601"/>
                </a:lnTo>
                <a:lnTo>
                  <a:pt x="9728822" y="4046601"/>
                </a:lnTo>
                <a:lnTo>
                  <a:pt x="9728822" y="4065651"/>
                </a:lnTo>
                <a:close/>
              </a:path>
              <a:path w="10454640" h="4065904">
                <a:moveTo>
                  <a:pt x="9862172" y="4065651"/>
                </a:moveTo>
                <a:lnTo>
                  <a:pt x="9785972" y="4065651"/>
                </a:lnTo>
                <a:lnTo>
                  <a:pt x="9785972" y="4046601"/>
                </a:lnTo>
                <a:lnTo>
                  <a:pt x="9862172" y="4046601"/>
                </a:lnTo>
                <a:lnTo>
                  <a:pt x="9862172" y="4065651"/>
                </a:lnTo>
                <a:close/>
              </a:path>
              <a:path w="10454640" h="4065904">
                <a:moveTo>
                  <a:pt x="9995522" y="4065651"/>
                </a:moveTo>
                <a:lnTo>
                  <a:pt x="9919322" y="4065651"/>
                </a:lnTo>
                <a:lnTo>
                  <a:pt x="9919322" y="4046601"/>
                </a:lnTo>
                <a:lnTo>
                  <a:pt x="9995522" y="4046601"/>
                </a:lnTo>
                <a:lnTo>
                  <a:pt x="9995522" y="4065651"/>
                </a:lnTo>
                <a:close/>
              </a:path>
              <a:path w="10454640" h="4065904">
                <a:moveTo>
                  <a:pt x="10128872" y="4065651"/>
                </a:moveTo>
                <a:lnTo>
                  <a:pt x="10052672" y="4065651"/>
                </a:lnTo>
                <a:lnTo>
                  <a:pt x="10052672" y="4046601"/>
                </a:lnTo>
                <a:lnTo>
                  <a:pt x="10128872" y="4046601"/>
                </a:lnTo>
                <a:lnTo>
                  <a:pt x="10128872" y="4065651"/>
                </a:lnTo>
                <a:close/>
              </a:path>
              <a:path w="10454640" h="4065904">
                <a:moveTo>
                  <a:pt x="10262222" y="4065651"/>
                </a:moveTo>
                <a:lnTo>
                  <a:pt x="10186022" y="4065651"/>
                </a:lnTo>
                <a:lnTo>
                  <a:pt x="10186022" y="4046601"/>
                </a:lnTo>
                <a:lnTo>
                  <a:pt x="10262222" y="4046601"/>
                </a:lnTo>
                <a:lnTo>
                  <a:pt x="10262222" y="4065651"/>
                </a:lnTo>
                <a:close/>
              </a:path>
              <a:path w="10454640" h="4065904">
                <a:moveTo>
                  <a:pt x="10395572" y="4065651"/>
                </a:moveTo>
                <a:lnTo>
                  <a:pt x="10319372" y="4065651"/>
                </a:lnTo>
                <a:lnTo>
                  <a:pt x="10319372" y="4046601"/>
                </a:lnTo>
                <a:lnTo>
                  <a:pt x="10395572" y="4046601"/>
                </a:lnTo>
                <a:lnTo>
                  <a:pt x="10395572" y="4065651"/>
                </a:lnTo>
                <a:close/>
              </a:path>
              <a:path w="10454640" h="4065904">
                <a:moveTo>
                  <a:pt x="10454347" y="4048226"/>
                </a:moveTo>
                <a:lnTo>
                  <a:pt x="10435297" y="4048226"/>
                </a:lnTo>
                <a:lnTo>
                  <a:pt x="10435297" y="3972026"/>
                </a:lnTo>
                <a:lnTo>
                  <a:pt x="10454347" y="3972026"/>
                </a:lnTo>
                <a:lnTo>
                  <a:pt x="10454347" y="4048226"/>
                </a:lnTo>
                <a:close/>
              </a:path>
              <a:path w="10454640" h="4065904">
                <a:moveTo>
                  <a:pt x="10454347" y="3914876"/>
                </a:moveTo>
                <a:lnTo>
                  <a:pt x="10435297" y="3914876"/>
                </a:lnTo>
                <a:lnTo>
                  <a:pt x="10435297" y="3838676"/>
                </a:lnTo>
                <a:lnTo>
                  <a:pt x="10454347" y="3838676"/>
                </a:lnTo>
                <a:lnTo>
                  <a:pt x="10454347" y="3914876"/>
                </a:lnTo>
                <a:close/>
              </a:path>
              <a:path w="10454640" h="4065904">
                <a:moveTo>
                  <a:pt x="10454347" y="3781526"/>
                </a:moveTo>
                <a:lnTo>
                  <a:pt x="10435297" y="3781526"/>
                </a:lnTo>
                <a:lnTo>
                  <a:pt x="10435297" y="3705326"/>
                </a:lnTo>
                <a:lnTo>
                  <a:pt x="10454347" y="3705326"/>
                </a:lnTo>
                <a:lnTo>
                  <a:pt x="10454347" y="3781526"/>
                </a:lnTo>
                <a:close/>
              </a:path>
              <a:path w="10454640" h="4065904">
                <a:moveTo>
                  <a:pt x="10454347" y="3648176"/>
                </a:moveTo>
                <a:lnTo>
                  <a:pt x="10435297" y="3648176"/>
                </a:lnTo>
                <a:lnTo>
                  <a:pt x="10435297" y="3571976"/>
                </a:lnTo>
                <a:lnTo>
                  <a:pt x="10454347" y="3571976"/>
                </a:lnTo>
                <a:lnTo>
                  <a:pt x="10454347" y="3648176"/>
                </a:lnTo>
                <a:close/>
              </a:path>
              <a:path w="10454640" h="4065904">
                <a:moveTo>
                  <a:pt x="10454347" y="3514826"/>
                </a:moveTo>
                <a:lnTo>
                  <a:pt x="10435297" y="3514826"/>
                </a:lnTo>
                <a:lnTo>
                  <a:pt x="10435297" y="3438626"/>
                </a:lnTo>
                <a:lnTo>
                  <a:pt x="10454347" y="3438626"/>
                </a:lnTo>
                <a:lnTo>
                  <a:pt x="10454347" y="3514826"/>
                </a:lnTo>
                <a:close/>
              </a:path>
              <a:path w="10454640" h="4065904">
                <a:moveTo>
                  <a:pt x="10454347" y="3381476"/>
                </a:moveTo>
                <a:lnTo>
                  <a:pt x="10435297" y="3381476"/>
                </a:lnTo>
                <a:lnTo>
                  <a:pt x="10435297" y="3305276"/>
                </a:lnTo>
                <a:lnTo>
                  <a:pt x="10454347" y="3305276"/>
                </a:lnTo>
                <a:lnTo>
                  <a:pt x="10454347" y="3381476"/>
                </a:lnTo>
                <a:close/>
              </a:path>
              <a:path w="10454640" h="4065904">
                <a:moveTo>
                  <a:pt x="10454347" y="3248126"/>
                </a:moveTo>
                <a:lnTo>
                  <a:pt x="10435297" y="3248126"/>
                </a:lnTo>
                <a:lnTo>
                  <a:pt x="10435297" y="3171926"/>
                </a:lnTo>
                <a:lnTo>
                  <a:pt x="10454347" y="3171926"/>
                </a:lnTo>
                <a:lnTo>
                  <a:pt x="10454347" y="3248126"/>
                </a:lnTo>
                <a:close/>
              </a:path>
              <a:path w="10454640" h="4065904">
                <a:moveTo>
                  <a:pt x="10454347" y="3114776"/>
                </a:moveTo>
                <a:lnTo>
                  <a:pt x="10435297" y="3114776"/>
                </a:lnTo>
                <a:lnTo>
                  <a:pt x="10435297" y="3038576"/>
                </a:lnTo>
                <a:lnTo>
                  <a:pt x="10454347" y="3038576"/>
                </a:lnTo>
                <a:lnTo>
                  <a:pt x="10454347" y="3114776"/>
                </a:lnTo>
                <a:close/>
              </a:path>
              <a:path w="10454640" h="4065904">
                <a:moveTo>
                  <a:pt x="10454347" y="2981426"/>
                </a:moveTo>
                <a:lnTo>
                  <a:pt x="10435297" y="2981426"/>
                </a:lnTo>
                <a:lnTo>
                  <a:pt x="10435297" y="2905226"/>
                </a:lnTo>
                <a:lnTo>
                  <a:pt x="10454347" y="2905226"/>
                </a:lnTo>
                <a:lnTo>
                  <a:pt x="10454347" y="2981426"/>
                </a:lnTo>
                <a:close/>
              </a:path>
              <a:path w="10454640" h="4065904">
                <a:moveTo>
                  <a:pt x="10454347" y="2848076"/>
                </a:moveTo>
                <a:lnTo>
                  <a:pt x="10435297" y="2848076"/>
                </a:lnTo>
                <a:lnTo>
                  <a:pt x="10435297" y="2771876"/>
                </a:lnTo>
                <a:lnTo>
                  <a:pt x="10454347" y="2771876"/>
                </a:lnTo>
                <a:lnTo>
                  <a:pt x="10454347" y="2848076"/>
                </a:lnTo>
                <a:close/>
              </a:path>
              <a:path w="10454640" h="4065904">
                <a:moveTo>
                  <a:pt x="10454347" y="2714726"/>
                </a:moveTo>
                <a:lnTo>
                  <a:pt x="10435297" y="2714726"/>
                </a:lnTo>
                <a:lnTo>
                  <a:pt x="10435297" y="2638526"/>
                </a:lnTo>
                <a:lnTo>
                  <a:pt x="10454347" y="2638526"/>
                </a:lnTo>
                <a:lnTo>
                  <a:pt x="10454347" y="2714726"/>
                </a:lnTo>
                <a:close/>
              </a:path>
              <a:path w="10454640" h="4065904">
                <a:moveTo>
                  <a:pt x="10454347" y="2581376"/>
                </a:moveTo>
                <a:lnTo>
                  <a:pt x="10435297" y="2581376"/>
                </a:lnTo>
                <a:lnTo>
                  <a:pt x="10435297" y="2505176"/>
                </a:lnTo>
                <a:lnTo>
                  <a:pt x="10454347" y="2505176"/>
                </a:lnTo>
                <a:lnTo>
                  <a:pt x="10454347" y="2581376"/>
                </a:lnTo>
                <a:close/>
              </a:path>
              <a:path w="10454640" h="4065904">
                <a:moveTo>
                  <a:pt x="10454347" y="2448026"/>
                </a:moveTo>
                <a:lnTo>
                  <a:pt x="10435297" y="2448026"/>
                </a:lnTo>
                <a:lnTo>
                  <a:pt x="10435297" y="2371826"/>
                </a:lnTo>
                <a:lnTo>
                  <a:pt x="10454347" y="2371826"/>
                </a:lnTo>
                <a:lnTo>
                  <a:pt x="10454347" y="2448026"/>
                </a:lnTo>
                <a:close/>
              </a:path>
              <a:path w="10454640" h="4065904">
                <a:moveTo>
                  <a:pt x="10454347" y="2314676"/>
                </a:moveTo>
                <a:lnTo>
                  <a:pt x="10435297" y="2314676"/>
                </a:lnTo>
                <a:lnTo>
                  <a:pt x="10435297" y="2238476"/>
                </a:lnTo>
                <a:lnTo>
                  <a:pt x="10454347" y="2238476"/>
                </a:lnTo>
                <a:lnTo>
                  <a:pt x="10454347" y="2314676"/>
                </a:lnTo>
                <a:close/>
              </a:path>
              <a:path w="10454640" h="4065904">
                <a:moveTo>
                  <a:pt x="10454347" y="2181326"/>
                </a:moveTo>
                <a:lnTo>
                  <a:pt x="10435297" y="2181326"/>
                </a:lnTo>
                <a:lnTo>
                  <a:pt x="10435297" y="2105126"/>
                </a:lnTo>
                <a:lnTo>
                  <a:pt x="10454347" y="2105126"/>
                </a:lnTo>
                <a:lnTo>
                  <a:pt x="10454347" y="2181326"/>
                </a:lnTo>
                <a:close/>
              </a:path>
              <a:path w="10454640" h="4065904">
                <a:moveTo>
                  <a:pt x="10454347" y="2047976"/>
                </a:moveTo>
                <a:lnTo>
                  <a:pt x="10435297" y="2047976"/>
                </a:lnTo>
                <a:lnTo>
                  <a:pt x="10435297" y="1971776"/>
                </a:lnTo>
                <a:lnTo>
                  <a:pt x="10454347" y="1971776"/>
                </a:lnTo>
                <a:lnTo>
                  <a:pt x="10454347" y="2047976"/>
                </a:lnTo>
                <a:close/>
              </a:path>
              <a:path w="10454640" h="4065904">
                <a:moveTo>
                  <a:pt x="10454347" y="1914626"/>
                </a:moveTo>
                <a:lnTo>
                  <a:pt x="10435297" y="1914626"/>
                </a:lnTo>
                <a:lnTo>
                  <a:pt x="10435297" y="1838426"/>
                </a:lnTo>
                <a:lnTo>
                  <a:pt x="10454347" y="1838426"/>
                </a:lnTo>
                <a:lnTo>
                  <a:pt x="10454347" y="1914626"/>
                </a:lnTo>
                <a:close/>
              </a:path>
              <a:path w="10454640" h="4065904">
                <a:moveTo>
                  <a:pt x="10454347" y="1781276"/>
                </a:moveTo>
                <a:lnTo>
                  <a:pt x="10435297" y="1781276"/>
                </a:lnTo>
                <a:lnTo>
                  <a:pt x="10435297" y="1705076"/>
                </a:lnTo>
                <a:lnTo>
                  <a:pt x="10454347" y="1705076"/>
                </a:lnTo>
                <a:lnTo>
                  <a:pt x="10454347" y="1781276"/>
                </a:lnTo>
                <a:close/>
              </a:path>
              <a:path w="10454640" h="4065904">
                <a:moveTo>
                  <a:pt x="10454347" y="1647926"/>
                </a:moveTo>
                <a:lnTo>
                  <a:pt x="10435297" y="1647926"/>
                </a:lnTo>
                <a:lnTo>
                  <a:pt x="10435297" y="1571726"/>
                </a:lnTo>
                <a:lnTo>
                  <a:pt x="10454347" y="1571726"/>
                </a:lnTo>
                <a:lnTo>
                  <a:pt x="10454347" y="1647926"/>
                </a:lnTo>
                <a:close/>
              </a:path>
              <a:path w="10454640" h="4065904">
                <a:moveTo>
                  <a:pt x="10454347" y="1514576"/>
                </a:moveTo>
                <a:lnTo>
                  <a:pt x="10435297" y="1514576"/>
                </a:lnTo>
                <a:lnTo>
                  <a:pt x="10435297" y="1438376"/>
                </a:lnTo>
                <a:lnTo>
                  <a:pt x="10454347" y="1438376"/>
                </a:lnTo>
                <a:lnTo>
                  <a:pt x="10454347" y="1514576"/>
                </a:lnTo>
                <a:close/>
              </a:path>
              <a:path w="10454640" h="4065904">
                <a:moveTo>
                  <a:pt x="10454347" y="1381226"/>
                </a:moveTo>
                <a:lnTo>
                  <a:pt x="10435297" y="1381226"/>
                </a:lnTo>
                <a:lnTo>
                  <a:pt x="10435297" y="1305026"/>
                </a:lnTo>
                <a:lnTo>
                  <a:pt x="10454347" y="1305026"/>
                </a:lnTo>
                <a:lnTo>
                  <a:pt x="10454347" y="1381226"/>
                </a:lnTo>
                <a:close/>
              </a:path>
              <a:path w="10454640" h="4065904">
                <a:moveTo>
                  <a:pt x="10454347" y="1247876"/>
                </a:moveTo>
                <a:lnTo>
                  <a:pt x="10435297" y="1247876"/>
                </a:lnTo>
                <a:lnTo>
                  <a:pt x="10435297" y="1171676"/>
                </a:lnTo>
                <a:lnTo>
                  <a:pt x="10454347" y="1171676"/>
                </a:lnTo>
                <a:lnTo>
                  <a:pt x="10454347" y="1247876"/>
                </a:lnTo>
                <a:close/>
              </a:path>
              <a:path w="10454640" h="4065904">
                <a:moveTo>
                  <a:pt x="10454347" y="1114526"/>
                </a:moveTo>
                <a:lnTo>
                  <a:pt x="10435297" y="1114526"/>
                </a:lnTo>
                <a:lnTo>
                  <a:pt x="10435297" y="1038326"/>
                </a:lnTo>
                <a:lnTo>
                  <a:pt x="10454347" y="1038326"/>
                </a:lnTo>
                <a:lnTo>
                  <a:pt x="10454347" y="1114526"/>
                </a:lnTo>
                <a:close/>
              </a:path>
              <a:path w="10454640" h="4065904">
                <a:moveTo>
                  <a:pt x="10454347" y="981176"/>
                </a:moveTo>
                <a:lnTo>
                  <a:pt x="10435297" y="981176"/>
                </a:lnTo>
                <a:lnTo>
                  <a:pt x="10435297" y="904976"/>
                </a:lnTo>
                <a:lnTo>
                  <a:pt x="10454347" y="904976"/>
                </a:lnTo>
                <a:lnTo>
                  <a:pt x="10454347" y="981176"/>
                </a:lnTo>
                <a:close/>
              </a:path>
              <a:path w="10454640" h="4065904">
                <a:moveTo>
                  <a:pt x="10454347" y="847826"/>
                </a:moveTo>
                <a:lnTo>
                  <a:pt x="10435297" y="847826"/>
                </a:lnTo>
                <a:lnTo>
                  <a:pt x="10435297" y="771626"/>
                </a:lnTo>
                <a:lnTo>
                  <a:pt x="10454347" y="771626"/>
                </a:lnTo>
                <a:lnTo>
                  <a:pt x="10454347" y="847826"/>
                </a:lnTo>
                <a:close/>
              </a:path>
              <a:path w="10454640" h="4065904">
                <a:moveTo>
                  <a:pt x="10454347" y="714476"/>
                </a:moveTo>
                <a:lnTo>
                  <a:pt x="10435297" y="714476"/>
                </a:lnTo>
                <a:lnTo>
                  <a:pt x="10435297" y="638276"/>
                </a:lnTo>
                <a:lnTo>
                  <a:pt x="10454347" y="638276"/>
                </a:lnTo>
                <a:lnTo>
                  <a:pt x="10454347" y="714476"/>
                </a:lnTo>
                <a:close/>
              </a:path>
              <a:path w="10454640" h="4065904">
                <a:moveTo>
                  <a:pt x="10454347" y="581126"/>
                </a:moveTo>
                <a:lnTo>
                  <a:pt x="10435297" y="581126"/>
                </a:lnTo>
                <a:lnTo>
                  <a:pt x="10435297" y="504926"/>
                </a:lnTo>
                <a:lnTo>
                  <a:pt x="10454347" y="504926"/>
                </a:lnTo>
                <a:lnTo>
                  <a:pt x="10454347" y="581126"/>
                </a:lnTo>
                <a:close/>
              </a:path>
              <a:path w="10454640" h="4065904">
                <a:moveTo>
                  <a:pt x="10454347" y="447776"/>
                </a:moveTo>
                <a:lnTo>
                  <a:pt x="10435297" y="447776"/>
                </a:lnTo>
                <a:lnTo>
                  <a:pt x="10435297" y="371576"/>
                </a:lnTo>
                <a:lnTo>
                  <a:pt x="10454347" y="371576"/>
                </a:lnTo>
                <a:lnTo>
                  <a:pt x="10454347" y="447776"/>
                </a:lnTo>
                <a:close/>
              </a:path>
              <a:path w="10454640" h="4065904">
                <a:moveTo>
                  <a:pt x="10454347" y="314426"/>
                </a:moveTo>
                <a:lnTo>
                  <a:pt x="10435297" y="314426"/>
                </a:lnTo>
                <a:lnTo>
                  <a:pt x="10435297" y="238226"/>
                </a:lnTo>
                <a:lnTo>
                  <a:pt x="10454347" y="238226"/>
                </a:lnTo>
                <a:lnTo>
                  <a:pt x="10454347" y="314426"/>
                </a:lnTo>
                <a:close/>
              </a:path>
              <a:path w="10454640" h="4065904">
                <a:moveTo>
                  <a:pt x="10454347" y="181076"/>
                </a:moveTo>
                <a:lnTo>
                  <a:pt x="10435297" y="181076"/>
                </a:lnTo>
                <a:lnTo>
                  <a:pt x="10435297" y="104876"/>
                </a:lnTo>
                <a:lnTo>
                  <a:pt x="10454347" y="104876"/>
                </a:lnTo>
                <a:lnTo>
                  <a:pt x="10454347" y="181076"/>
                </a:lnTo>
                <a:close/>
              </a:path>
              <a:path w="10454640" h="4065904">
                <a:moveTo>
                  <a:pt x="10435297" y="19049"/>
                </a:moveTo>
                <a:lnTo>
                  <a:pt x="10406824" y="19049"/>
                </a:lnTo>
                <a:lnTo>
                  <a:pt x="10406824" y="0"/>
                </a:lnTo>
                <a:lnTo>
                  <a:pt x="10454347" y="0"/>
                </a:lnTo>
                <a:lnTo>
                  <a:pt x="10454347" y="9524"/>
                </a:lnTo>
                <a:lnTo>
                  <a:pt x="10435297" y="9524"/>
                </a:lnTo>
                <a:lnTo>
                  <a:pt x="10435297" y="19049"/>
                </a:lnTo>
                <a:close/>
              </a:path>
              <a:path w="10454640" h="4065904">
                <a:moveTo>
                  <a:pt x="10454347" y="47726"/>
                </a:moveTo>
                <a:lnTo>
                  <a:pt x="10435297" y="47726"/>
                </a:lnTo>
                <a:lnTo>
                  <a:pt x="10435297" y="9524"/>
                </a:lnTo>
                <a:lnTo>
                  <a:pt x="10444822" y="19049"/>
                </a:lnTo>
                <a:lnTo>
                  <a:pt x="10454347" y="19049"/>
                </a:lnTo>
                <a:lnTo>
                  <a:pt x="10454347" y="47726"/>
                </a:lnTo>
                <a:close/>
              </a:path>
              <a:path w="10454640" h="4065904">
                <a:moveTo>
                  <a:pt x="10454347" y="19049"/>
                </a:moveTo>
                <a:lnTo>
                  <a:pt x="10444822" y="19049"/>
                </a:lnTo>
                <a:lnTo>
                  <a:pt x="10435297" y="9524"/>
                </a:lnTo>
                <a:lnTo>
                  <a:pt x="10454347" y="9524"/>
                </a:lnTo>
                <a:lnTo>
                  <a:pt x="10454347" y="19049"/>
                </a:lnTo>
                <a:close/>
              </a:path>
              <a:path w="10454640" h="4065904">
                <a:moveTo>
                  <a:pt x="10349674" y="19049"/>
                </a:moveTo>
                <a:lnTo>
                  <a:pt x="10273474" y="19049"/>
                </a:lnTo>
                <a:lnTo>
                  <a:pt x="10273474" y="0"/>
                </a:lnTo>
                <a:lnTo>
                  <a:pt x="10349674" y="0"/>
                </a:lnTo>
                <a:lnTo>
                  <a:pt x="10349674" y="19049"/>
                </a:lnTo>
                <a:close/>
              </a:path>
              <a:path w="10454640" h="4065904">
                <a:moveTo>
                  <a:pt x="10216324" y="19049"/>
                </a:moveTo>
                <a:lnTo>
                  <a:pt x="10140124" y="19049"/>
                </a:lnTo>
                <a:lnTo>
                  <a:pt x="10140124" y="0"/>
                </a:lnTo>
                <a:lnTo>
                  <a:pt x="10216324" y="0"/>
                </a:lnTo>
                <a:lnTo>
                  <a:pt x="10216324" y="19049"/>
                </a:lnTo>
                <a:close/>
              </a:path>
              <a:path w="10454640" h="4065904">
                <a:moveTo>
                  <a:pt x="10082974" y="19049"/>
                </a:moveTo>
                <a:lnTo>
                  <a:pt x="10006774" y="19049"/>
                </a:lnTo>
                <a:lnTo>
                  <a:pt x="10006774" y="0"/>
                </a:lnTo>
                <a:lnTo>
                  <a:pt x="10082974" y="0"/>
                </a:lnTo>
                <a:lnTo>
                  <a:pt x="10082974" y="19049"/>
                </a:lnTo>
                <a:close/>
              </a:path>
              <a:path w="10454640" h="4065904">
                <a:moveTo>
                  <a:pt x="9949624" y="19049"/>
                </a:moveTo>
                <a:lnTo>
                  <a:pt x="9873424" y="19049"/>
                </a:lnTo>
                <a:lnTo>
                  <a:pt x="9873424" y="0"/>
                </a:lnTo>
                <a:lnTo>
                  <a:pt x="9949624" y="0"/>
                </a:lnTo>
                <a:lnTo>
                  <a:pt x="9949624" y="19049"/>
                </a:lnTo>
                <a:close/>
              </a:path>
              <a:path w="10454640" h="4065904">
                <a:moveTo>
                  <a:pt x="9816274" y="19049"/>
                </a:moveTo>
                <a:lnTo>
                  <a:pt x="9740074" y="19049"/>
                </a:lnTo>
                <a:lnTo>
                  <a:pt x="9740074" y="0"/>
                </a:lnTo>
                <a:lnTo>
                  <a:pt x="9816274" y="0"/>
                </a:lnTo>
                <a:lnTo>
                  <a:pt x="9816274" y="19049"/>
                </a:lnTo>
                <a:close/>
              </a:path>
              <a:path w="10454640" h="4065904">
                <a:moveTo>
                  <a:pt x="9682924" y="19049"/>
                </a:moveTo>
                <a:lnTo>
                  <a:pt x="9606724" y="19049"/>
                </a:lnTo>
                <a:lnTo>
                  <a:pt x="9606724" y="0"/>
                </a:lnTo>
                <a:lnTo>
                  <a:pt x="9682924" y="0"/>
                </a:lnTo>
                <a:lnTo>
                  <a:pt x="9682924" y="19049"/>
                </a:lnTo>
                <a:close/>
              </a:path>
              <a:path w="10454640" h="4065904">
                <a:moveTo>
                  <a:pt x="9549574" y="19049"/>
                </a:moveTo>
                <a:lnTo>
                  <a:pt x="9473374" y="19049"/>
                </a:lnTo>
                <a:lnTo>
                  <a:pt x="9473374" y="0"/>
                </a:lnTo>
                <a:lnTo>
                  <a:pt x="9549574" y="0"/>
                </a:lnTo>
                <a:lnTo>
                  <a:pt x="9549574" y="19049"/>
                </a:lnTo>
                <a:close/>
              </a:path>
              <a:path w="10454640" h="4065904">
                <a:moveTo>
                  <a:pt x="9416224" y="19049"/>
                </a:moveTo>
                <a:lnTo>
                  <a:pt x="9340024" y="19049"/>
                </a:lnTo>
                <a:lnTo>
                  <a:pt x="9340024" y="0"/>
                </a:lnTo>
                <a:lnTo>
                  <a:pt x="9416224" y="0"/>
                </a:lnTo>
                <a:lnTo>
                  <a:pt x="9416224" y="19049"/>
                </a:lnTo>
                <a:close/>
              </a:path>
              <a:path w="10454640" h="4065904">
                <a:moveTo>
                  <a:pt x="9282874" y="19049"/>
                </a:moveTo>
                <a:lnTo>
                  <a:pt x="9206674" y="19049"/>
                </a:lnTo>
                <a:lnTo>
                  <a:pt x="9206674" y="0"/>
                </a:lnTo>
                <a:lnTo>
                  <a:pt x="9282874" y="0"/>
                </a:lnTo>
                <a:lnTo>
                  <a:pt x="9282874" y="19049"/>
                </a:lnTo>
                <a:close/>
              </a:path>
              <a:path w="10454640" h="4065904">
                <a:moveTo>
                  <a:pt x="9149524" y="19049"/>
                </a:moveTo>
                <a:lnTo>
                  <a:pt x="9073324" y="19049"/>
                </a:lnTo>
                <a:lnTo>
                  <a:pt x="9073324" y="0"/>
                </a:lnTo>
                <a:lnTo>
                  <a:pt x="9149524" y="0"/>
                </a:lnTo>
                <a:lnTo>
                  <a:pt x="9149524" y="19049"/>
                </a:lnTo>
                <a:close/>
              </a:path>
              <a:path w="10454640" h="4065904">
                <a:moveTo>
                  <a:pt x="9016174" y="19049"/>
                </a:moveTo>
                <a:lnTo>
                  <a:pt x="8939974" y="19049"/>
                </a:lnTo>
                <a:lnTo>
                  <a:pt x="8939974" y="0"/>
                </a:lnTo>
                <a:lnTo>
                  <a:pt x="9016174" y="0"/>
                </a:lnTo>
                <a:lnTo>
                  <a:pt x="9016174" y="19049"/>
                </a:lnTo>
                <a:close/>
              </a:path>
              <a:path w="10454640" h="4065904">
                <a:moveTo>
                  <a:pt x="8882824" y="19049"/>
                </a:moveTo>
                <a:lnTo>
                  <a:pt x="8806624" y="19049"/>
                </a:lnTo>
                <a:lnTo>
                  <a:pt x="8806624" y="0"/>
                </a:lnTo>
                <a:lnTo>
                  <a:pt x="8882824" y="0"/>
                </a:lnTo>
                <a:lnTo>
                  <a:pt x="8882824" y="19049"/>
                </a:lnTo>
                <a:close/>
              </a:path>
              <a:path w="10454640" h="4065904">
                <a:moveTo>
                  <a:pt x="8749474" y="19049"/>
                </a:moveTo>
                <a:lnTo>
                  <a:pt x="8673274" y="19049"/>
                </a:lnTo>
                <a:lnTo>
                  <a:pt x="8673274" y="0"/>
                </a:lnTo>
                <a:lnTo>
                  <a:pt x="8749474" y="0"/>
                </a:lnTo>
                <a:lnTo>
                  <a:pt x="8749474" y="19049"/>
                </a:lnTo>
                <a:close/>
              </a:path>
              <a:path w="10454640" h="4065904">
                <a:moveTo>
                  <a:pt x="8616124" y="19049"/>
                </a:moveTo>
                <a:lnTo>
                  <a:pt x="8539924" y="19049"/>
                </a:lnTo>
                <a:lnTo>
                  <a:pt x="8539924" y="0"/>
                </a:lnTo>
                <a:lnTo>
                  <a:pt x="8616124" y="0"/>
                </a:lnTo>
                <a:lnTo>
                  <a:pt x="8616124" y="19049"/>
                </a:lnTo>
                <a:close/>
              </a:path>
              <a:path w="10454640" h="4065904">
                <a:moveTo>
                  <a:pt x="8482774" y="19049"/>
                </a:moveTo>
                <a:lnTo>
                  <a:pt x="8406574" y="19049"/>
                </a:lnTo>
                <a:lnTo>
                  <a:pt x="8406574" y="0"/>
                </a:lnTo>
                <a:lnTo>
                  <a:pt x="8482774" y="0"/>
                </a:lnTo>
                <a:lnTo>
                  <a:pt x="8482774" y="19049"/>
                </a:lnTo>
                <a:close/>
              </a:path>
              <a:path w="10454640" h="4065904">
                <a:moveTo>
                  <a:pt x="8349424" y="19049"/>
                </a:moveTo>
                <a:lnTo>
                  <a:pt x="8273224" y="19049"/>
                </a:lnTo>
                <a:lnTo>
                  <a:pt x="8273224" y="0"/>
                </a:lnTo>
                <a:lnTo>
                  <a:pt x="8349424" y="0"/>
                </a:lnTo>
                <a:lnTo>
                  <a:pt x="8349424" y="19049"/>
                </a:lnTo>
                <a:close/>
              </a:path>
              <a:path w="10454640" h="4065904">
                <a:moveTo>
                  <a:pt x="8216074" y="19049"/>
                </a:moveTo>
                <a:lnTo>
                  <a:pt x="8139874" y="19049"/>
                </a:lnTo>
                <a:lnTo>
                  <a:pt x="8139874" y="0"/>
                </a:lnTo>
                <a:lnTo>
                  <a:pt x="8216074" y="0"/>
                </a:lnTo>
                <a:lnTo>
                  <a:pt x="8216074" y="19049"/>
                </a:lnTo>
                <a:close/>
              </a:path>
              <a:path w="10454640" h="4065904">
                <a:moveTo>
                  <a:pt x="8082724" y="19049"/>
                </a:moveTo>
                <a:lnTo>
                  <a:pt x="8006524" y="19049"/>
                </a:lnTo>
                <a:lnTo>
                  <a:pt x="8006524" y="0"/>
                </a:lnTo>
                <a:lnTo>
                  <a:pt x="8082724" y="0"/>
                </a:lnTo>
                <a:lnTo>
                  <a:pt x="8082724" y="19049"/>
                </a:lnTo>
                <a:close/>
              </a:path>
              <a:path w="10454640" h="4065904">
                <a:moveTo>
                  <a:pt x="7949374" y="19049"/>
                </a:moveTo>
                <a:lnTo>
                  <a:pt x="7873174" y="19049"/>
                </a:lnTo>
                <a:lnTo>
                  <a:pt x="7873174" y="0"/>
                </a:lnTo>
                <a:lnTo>
                  <a:pt x="7949374" y="0"/>
                </a:lnTo>
                <a:lnTo>
                  <a:pt x="7949374" y="19049"/>
                </a:lnTo>
                <a:close/>
              </a:path>
              <a:path w="10454640" h="4065904">
                <a:moveTo>
                  <a:pt x="7816024" y="19049"/>
                </a:moveTo>
                <a:lnTo>
                  <a:pt x="7739824" y="19049"/>
                </a:lnTo>
                <a:lnTo>
                  <a:pt x="7739824" y="0"/>
                </a:lnTo>
                <a:lnTo>
                  <a:pt x="7816024" y="0"/>
                </a:lnTo>
                <a:lnTo>
                  <a:pt x="7816024" y="19049"/>
                </a:lnTo>
                <a:close/>
              </a:path>
              <a:path w="10454640" h="4065904">
                <a:moveTo>
                  <a:pt x="7682674" y="19049"/>
                </a:moveTo>
                <a:lnTo>
                  <a:pt x="7606474" y="19049"/>
                </a:lnTo>
                <a:lnTo>
                  <a:pt x="7606474" y="0"/>
                </a:lnTo>
                <a:lnTo>
                  <a:pt x="7682674" y="0"/>
                </a:lnTo>
                <a:lnTo>
                  <a:pt x="7682674" y="19049"/>
                </a:lnTo>
                <a:close/>
              </a:path>
            </a:pathLst>
          </a:custGeom>
          <a:solidFill>
            <a:srgbClr val="1F487C"/>
          </a:solidFill>
        </p:spPr>
        <p:txBody>
          <a:bodyPr wrap="square" lIns="0" tIns="0" rIns="0" bIns="0" rtlCol="0"/>
          <a:lstStyle/>
          <a:p>
            <a:endParaRPr/>
          </a:p>
        </p:txBody>
      </p:sp>
      <p:sp>
        <p:nvSpPr>
          <p:cNvPr id="10" name="object 10"/>
          <p:cNvSpPr txBox="1"/>
          <p:nvPr/>
        </p:nvSpPr>
        <p:spPr>
          <a:xfrm>
            <a:off x="1105420" y="1266862"/>
            <a:ext cx="215900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（二）住房安全</a:t>
            </a:r>
            <a:endParaRPr sz="2400">
              <a:latin typeface="微软雅黑"/>
              <a:cs typeface="微软雅黑"/>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92000" cy="829056"/>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6524243"/>
            <a:ext cx="12192000" cy="333755"/>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133489" y="833539"/>
            <a:ext cx="11955780" cy="3317240"/>
          </a:xfrm>
          <a:prstGeom prst="rect">
            <a:avLst/>
          </a:prstGeom>
        </p:spPr>
        <p:txBody>
          <a:bodyPr vert="horz" wrap="square" lIns="0" tIns="149860" rIns="0" bIns="0" rtlCol="0">
            <a:spAutoFit/>
          </a:bodyPr>
          <a:lstStyle/>
          <a:p>
            <a:pPr marL="469900" indent="-457200" algn="just">
              <a:lnSpc>
                <a:spcPct val="100000"/>
              </a:lnSpc>
              <a:spcBef>
                <a:spcPts val="1180"/>
              </a:spcBef>
              <a:buFont typeface="Wingdings"/>
              <a:buChar char=""/>
              <a:tabLst>
                <a:tab pos="469900" algn="l"/>
              </a:tabLst>
            </a:pPr>
            <a:r>
              <a:rPr sz="1800" b="1" dirty="0">
                <a:solidFill>
                  <a:srgbClr val="001F5F"/>
                </a:solidFill>
                <a:latin typeface="微软雅黑"/>
                <a:cs typeface="微软雅黑"/>
              </a:rPr>
              <a:t>重点对象住危房</a:t>
            </a:r>
            <a:endParaRPr sz="1800">
              <a:latin typeface="微软雅黑"/>
              <a:cs typeface="微软雅黑"/>
            </a:endParaRPr>
          </a:p>
          <a:p>
            <a:pPr marL="12700" marR="97155" indent="457200" algn="just">
              <a:lnSpc>
                <a:spcPct val="150000"/>
              </a:lnSpc>
            </a:pPr>
            <a:r>
              <a:rPr sz="1800" dirty="0">
                <a:solidFill>
                  <a:srgbClr val="333333"/>
                </a:solidFill>
                <a:latin typeface="微软雅黑"/>
                <a:cs typeface="微软雅黑"/>
              </a:rPr>
              <a:t>反馈问题：</a:t>
            </a:r>
            <a:r>
              <a:rPr sz="1800" b="1" dirty="0">
                <a:solidFill>
                  <a:srgbClr val="001F5F"/>
                </a:solidFill>
                <a:latin typeface="微软雅黑"/>
                <a:cs typeface="微软雅黑"/>
              </a:rPr>
              <a:t>重点对象住危房.</a:t>
            </a:r>
            <a:r>
              <a:rPr sz="1800" spc="-5" dirty="0">
                <a:solidFill>
                  <a:srgbClr val="333333"/>
                </a:solidFill>
                <a:latin typeface="微软雅黑"/>
                <a:cs typeface="微软雅黑"/>
              </a:rPr>
              <a:t>XX2022</a:t>
            </a:r>
            <a:r>
              <a:rPr sz="1800" dirty="0">
                <a:solidFill>
                  <a:srgbClr val="333333"/>
                </a:solidFill>
                <a:latin typeface="微软雅黑"/>
                <a:cs typeface="微软雅黑"/>
              </a:rPr>
              <a:t>年</a:t>
            </a:r>
            <a:r>
              <a:rPr sz="1800" spc="-5" dirty="0">
                <a:solidFill>
                  <a:srgbClr val="333333"/>
                </a:solidFill>
                <a:latin typeface="微软雅黑"/>
                <a:cs typeface="微软雅黑"/>
              </a:rPr>
              <a:t>7</a:t>
            </a:r>
            <a:r>
              <a:rPr sz="1800" dirty="0">
                <a:solidFill>
                  <a:srgbClr val="333333"/>
                </a:solidFill>
                <a:latin typeface="微软雅黑"/>
                <a:cs typeface="微软雅黑"/>
              </a:rPr>
              <a:t>月纳入边缘易致贫户。据该户自述：</a:t>
            </a:r>
            <a:r>
              <a:rPr sz="1800" spc="-5" dirty="0">
                <a:solidFill>
                  <a:srgbClr val="333333"/>
                </a:solidFill>
                <a:latin typeface="微软雅黑"/>
                <a:cs typeface="微软雅黑"/>
              </a:rPr>
              <a:t>2021</a:t>
            </a:r>
            <a:r>
              <a:rPr sz="1800" dirty="0">
                <a:solidFill>
                  <a:srgbClr val="333333"/>
                </a:solidFill>
                <a:latin typeface="微软雅黑"/>
                <a:cs typeface="微软雅黑"/>
              </a:rPr>
              <a:t>年</a:t>
            </a:r>
            <a:r>
              <a:rPr sz="1800" spc="-5" dirty="0">
                <a:solidFill>
                  <a:srgbClr val="333333"/>
                </a:solidFill>
                <a:latin typeface="微软雅黑"/>
                <a:cs typeface="微软雅黑"/>
              </a:rPr>
              <a:t>3</a:t>
            </a:r>
            <a:r>
              <a:rPr sz="1800" dirty="0">
                <a:solidFill>
                  <a:srgbClr val="333333"/>
                </a:solidFill>
                <a:latin typeface="微软雅黑"/>
                <a:cs typeface="微软雅黑"/>
              </a:rPr>
              <a:t>月申报了</a:t>
            </a:r>
            <a:r>
              <a:rPr sz="1800" spc="-5" dirty="0">
                <a:solidFill>
                  <a:srgbClr val="333333"/>
                </a:solidFill>
                <a:latin typeface="微软雅黑"/>
                <a:cs typeface="微软雅黑"/>
              </a:rPr>
              <a:t>D</a:t>
            </a:r>
            <a:r>
              <a:rPr sz="1800" dirty="0">
                <a:solidFill>
                  <a:srgbClr val="333333"/>
                </a:solidFill>
                <a:latin typeface="微软雅黑"/>
                <a:cs typeface="微软雅黑"/>
              </a:rPr>
              <a:t>级危房改造,</a:t>
            </a:r>
            <a:r>
              <a:rPr sz="1800" spc="-5" dirty="0">
                <a:solidFill>
                  <a:srgbClr val="333333"/>
                </a:solidFill>
                <a:latin typeface="微软雅黑"/>
                <a:cs typeface="微软雅黑"/>
              </a:rPr>
              <a:t>202</a:t>
            </a:r>
            <a:r>
              <a:rPr sz="1800" dirty="0">
                <a:solidFill>
                  <a:srgbClr val="333333"/>
                </a:solidFill>
                <a:latin typeface="微软雅黑"/>
                <a:cs typeface="微软雅黑"/>
              </a:rPr>
              <a:t>2 年</a:t>
            </a:r>
            <a:r>
              <a:rPr sz="1800" spc="-5" dirty="0">
                <a:solidFill>
                  <a:srgbClr val="333333"/>
                </a:solidFill>
                <a:latin typeface="微软雅黑"/>
                <a:cs typeface="微软雅黑"/>
              </a:rPr>
              <a:t>3</a:t>
            </a:r>
            <a:r>
              <a:rPr sz="1800" dirty="0">
                <a:solidFill>
                  <a:srgbClr val="333333"/>
                </a:solidFill>
                <a:latin typeface="微软雅黑"/>
                <a:cs typeface="微软雅黑"/>
              </a:rPr>
              <a:t>月审核通过。截至目前，危房改造还未开工，本人及其母亲、女儿依然住在危房中。在此期间，政府没有提供其他 安置房，没有引导该户搬出危房。该户目前没有住房保障，疑似住房安全无保障。</a:t>
            </a:r>
            <a:endParaRPr sz="1800">
              <a:latin typeface="微软雅黑"/>
              <a:cs typeface="微软雅黑"/>
            </a:endParaRPr>
          </a:p>
          <a:p>
            <a:pPr marL="12700" marR="48260" indent="457200" algn="just">
              <a:lnSpc>
                <a:spcPct val="150000"/>
              </a:lnSpc>
            </a:pPr>
            <a:r>
              <a:rPr sz="1800" dirty="0">
                <a:solidFill>
                  <a:srgbClr val="C00000"/>
                </a:solidFill>
                <a:latin typeface="微软雅黑"/>
                <a:cs typeface="微软雅黑"/>
              </a:rPr>
              <a:t>佐证材料：“经镇政府业务办室建环办现场核验后，属存在安全隐患房屋，并立即组织该户搬出危房，暂安置在旁 边哥哥李维军房屋中，并于</a:t>
            </a:r>
            <a:r>
              <a:rPr sz="1800" spc="-5" dirty="0">
                <a:solidFill>
                  <a:srgbClr val="C00000"/>
                </a:solidFill>
                <a:latin typeface="微软雅黑"/>
                <a:cs typeface="微软雅黑"/>
              </a:rPr>
              <a:t> 2022 </a:t>
            </a:r>
            <a:r>
              <a:rPr sz="1800" dirty="0">
                <a:solidFill>
                  <a:srgbClr val="C00000"/>
                </a:solidFill>
                <a:latin typeface="微软雅黑"/>
                <a:cs typeface="微软雅黑"/>
              </a:rPr>
              <a:t>年</a:t>
            </a:r>
            <a:r>
              <a:rPr sz="1800" spc="-5" dirty="0">
                <a:solidFill>
                  <a:srgbClr val="C00000"/>
                </a:solidFill>
                <a:latin typeface="微软雅黑"/>
                <a:cs typeface="微软雅黑"/>
              </a:rPr>
              <a:t> </a:t>
            </a:r>
            <a:r>
              <a:rPr sz="1800" dirty="0">
                <a:solidFill>
                  <a:srgbClr val="C00000"/>
                </a:solidFill>
                <a:latin typeface="微软雅黑"/>
                <a:cs typeface="微软雅黑"/>
              </a:rPr>
              <a:t>7 月因住房不安全问题纳入监测，同时制定了</a:t>
            </a:r>
            <a:r>
              <a:rPr sz="1800" spc="-5" dirty="0">
                <a:solidFill>
                  <a:srgbClr val="C00000"/>
                </a:solidFill>
                <a:latin typeface="微软雅黑"/>
                <a:cs typeface="微软雅黑"/>
              </a:rPr>
              <a:t> </a:t>
            </a:r>
            <a:r>
              <a:rPr sz="1800" dirty="0">
                <a:solidFill>
                  <a:srgbClr val="C00000"/>
                </a:solidFill>
                <a:latin typeface="微软雅黑"/>
                <a:cs typeface="微软雅黑"/>
              </a:rPr>
              <a:t>D</a:t>
            </a:r>
            <a:r>
              <a:rPr sz="1800" spc="-5" dirty="0">
                <a:solidFill>
                  <a:srgbClr val="C00000"/>
                </a:solidFill>
                <a:latin typeface="微软雅黑"/>
                <a:cs typeface="微软雅黑"/>
              </a:rPr>
              <a:t> </a:t>
            </a:r>
            <a:r>
              <a:rPr sz="1800" dirty="0">
                <a:solidFill>
                  <a:srgbClr val="C00000"/>
                </a:solidFill>
                <a:latin typeface="微软雅黑"/>
                <a:cs typeface="微软雅黑"/>
              </a:rPr>
              <a:t>级危房改造计划。</a:t>
            </a:r>
            <a:endParaRPr sz="1800">
              <a:latin typeface="微软雅黑"/>
              <a:cs typeface="微软雅黑"/>
            </a:endParaRPr>
          </a:p>
          <a:p>
            <a:pPr marL="12700" marR="5080" indent="457200" algn="just">
              <a:lnSpc>
                <a:spcPct val="150000"/>
              </a:lnSpc>
            </a:pPr>
            <a:r>
              <a:rPr sz="1800" dirty="0">
                <a:solidFill>
                  <a:srgbClr val="C00000"/>
                </a:solidFill>
                <a:latin typeface="微软雅黑"/>
                <a:cs typeface="微软雅黑"/>
              </a:rPr>
              <a:t>结</a:t>
            </a:r>
            <a:r>
              <a:rPr sz="1800" spc="434" dirty="0">
                <a:solidFill>
                  <a:srgbClr val="C00000"/>
                </a:solidFill>
                <a:latin typeface="微软雅黑"/>
                <a:cs typeface="微软雅黑"/>
              </a:rPr>
              <a:t> </a:t>
            </a:r>
            <a:r>
              <a:rPr sz="1800" dirty="0">
                <a:solidFill>
                  <a:srgbClr val="C00000"/>
                </a:solidFill>
                <a:latin typeface="微软雅黑"/>
                <a:cs typeface="微软雅黑"/>
              </a:rPr>
              <a:t>论：经调查员核实，该户自述已经在其哥哥家中居住近一年，与佐证所述不符合；且佐证提供安全鉴定与纳入 </a:t>
            </a:r>
            <a:r>
              <a:rPr sz="1800" spc="-5" dirty="0">
                <a:solidFill>
                  <a:srgbClr val="C00000"/>
                </a:solidFill>
                <a:latin typeface="微软雅黑"/>
                <a:cs typeface="微软雅黑"/>
              </a:rPr>
              <a:t>D</a:t>
            </a:r>
            <a:r>
              <a:rPr sz="1800" dirty="0">
                <a:solidFill>
                  <a:srgbClr val="C00000"/>
                </a:solidFill>
                <a:latin typeface="微软雅黑"/>
                <a:cs typeface="微软雅黑"/>
              </a:rPr>
              <a:t>级危房改造计划相冲突，建议问题保留。</a:t>
            </a:r>
            <a:endParaRPr sz="1800">
              <a:latin typeface="微软雅黑"/>
              <a:cs typeface="微软雅黑"/>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92000" cy="829055"/>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6524243"/>
            <a:ext cx="12192000" cy="333755"/>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133489" y="1314234"/>
            <a:ext cx="11987530" cy="3591560"/>
          </a:xfrm>
          <a:prstGeom prst="rect">
            <a:avLst/>
          </a:prstGeom>
        </p:spPr>
        <p:txBody>
          <a:bodyPr vert="horz" wrap="square" lIns="0" tIns="12700" rIns="0" bIns="0" rtlCol="0">
            <a:spAutoFit/>
          </a:bodyPr>
          <a:lstStyle/>
          <a:p>
            <a:pPr marL="469900" indent="-457200">
              <a:lnSpc>
                <a:spcPct val="100000"/>
              </a:lnSpc>
              <a:spcBef>
                <a:spcPts val="100"/>
              </a:spcBef>
              <a:buFont typeface="Wingdings"/>
              <a:buChar char=""/>
              <a:tabLst>
                <a:tab pos="469265" algn="l"/>
                <a:tab pos="469900" algn="l"/>
              </a:tabLst>
            </a:pPr>
            <a:r>
              <a:rPr sz="1800" b="1" dirty="0">
                <a:solidFill>
                  <a:srgbClr val="001F5F"/>
                </a:solidFill>
                <a:latin typeface="微软雅黑"/>
                <a:cs typeface="微软雅黑"/>
              </a:rPr>
              <a:t>政策落实</a:t>
            </a:r>
            <a:endParaRPr sz="1800">
              <a:latin typeface="微软雅黑"/>
              <a:cs typeface="微软雅黑"/>
            </a:endParaRPr>
          </a:p>
          <a:p>
            <a:pPr marL="12700" marR="5080" indent="457200">
              <a:lnSpc>
                <a:spcPct val="300000"/>
              </a:lnSpc>
            </a:pPr>
            <a:r>
              <a:rPr sz="1800" dirty="0">
                <a:solidFill>
                  <a:srgbClr val="333333"/>
                </a:solidFill>
                <a:latin typeface="微软雅黑"/>
                <a:cs typeface="微软雅黑"/>
              </a:rPr>
              <a:t>反馈问题：存在集中安置的特困人员返迁，居住危房的情况。（</a:t>
            </a:r>
            <a:r>
              <a:rPr sz="1800" spc="-5" dirty="0">
                <a:solidFill>
                  <a:srgbClr val="333333"/>
                </a:solidFill>
                <a:latin typeface="微软雅黑"/>
                <a:cs typeface="微软雅黑"/>
              </a:rPr>
              <a:t>1</a:t>
            </a:r>
            <a:r>
              <a:rPr sz="1800" dirty="0">
                <a:solidFill>
                  <a:srgbClr val="333333"/>
                </a:solidFill>
                <a:latin typeface="微软雅黑"/>
                <a:cs typeface="微软雅黑"/>
              </a:rPr>
              <a:t>）如</a:t>
            </a:r>
            <a:r>
              <a:rPr sz="1800" spc="-5" dirty="0">
                <a:solidFill>
                  <a:srgbClr val="333333"/>
                </a:solidFill>
                <a:latin typeface="微软雅黑"/>
                <a:cs typeface="微软雅黑"/>
              </a:rPr>
              <a:t>XX</a:t>
            </a:r>
            <a:r>
              <a:rPr sz="1800" dirty="0">
                <a:solidFill>
                  <a:srgbClr val="333333"/>
                </a:solidFill>
                <a:latin typeface="微软雅黑"/>
                <a:cs typeface="微软雅黑"/>
              </a:rPr>
              <a:t>镇</a:t>
            </a:r>
            <a:r>
              <a:rPr sz="1800" spc="-5" dirty="0">
                <a:solidFill>
                  <a:srgbClr val="333333"/>
                </a:solidFill>
                <a:latin typeface="微软雅黑"/>
                <a:cs typeface="微软雅黑"/>
              </a:rPr>
              <a:t>XX</a:t>
            </a:r>
            <a:r>
              <a:rPr sz="1800" dirty="0">
                <a:solidFill>
                  <a:srgbClr val="333333"/>
                </a:solidFill>
                <a:latin typeface="微软雅黑"/>
                <a:cs typeface="微软雅黑"/>
              </a:rPr>
              <a:t>村</a:t>
            </a:r>
            <a:r>
              <a:rPr sz="1800" spc="-5" dirty="0">
                <a:solidFill>
                  <a:srgbClr val="333333"/>
                </a:solidFill>
                <a:latin typeface="微软雅黑"/>
                <a:cs typeface="微软雅黑"/>
              </a:rPr>
              <a:t>1</a:t>
            </a:r>
            <a:r>
              <a:rPr sz="1800" dirty="0">
                <a:solidFill>
                  <a:srgbClr val="333333"/>
                </a:solidFill>
                <a:latin typeface="微软雅黑"/>
                <a:cs typeface="微软雅黑"/>
              </a:rPr>
              <a:t>组特困人员</a:t>
            </a:r>
            <a:r>
              <a:rPr sz="1800" spc="-5" dirty="0">
                <a:solidFill>
                  <a:srgbClr val="333333"/>
                </a:solidFill>
                <a:latin typeface="微软雅黑"/>
                <a:cs typeface="微软雅黑"/>
              </a:rPr>
              <a:t>XX</a:t>
            </a:r>
            <a:r>
              <a:rPr sz="1800" dirty="0">
                <a:solidFill>
                  <a:srgbClr val="333333"/>
                </a:solidFill>
                <a:latin typeface="微软雅黑"/>
                <a:cs typeface="微软雅黑"/>
              </a:rPr>
              <a:t>，现与其哥哥</a:t>
            </a:r>
            <a:r>
              <a:rPr sz="1800" spc="-5" dirty="0">
                <a:solidFill>
                  <a:srgbClr val="333333"/>
                </a:solidFill>
                <a:latin typeface="微软雅黑"/>
                <a:cs typeface="微软雅黑"/>
              </a:rPr>
              <a:t>XX</a:t>
            </a:r>
            <a:r>
              <a:rPr sz="1800" dirty="0">
                <a:solidFill>
                  <a:srgbClr val="333333"/>
                </a:solidFill>
                <a:latin typeface="微软雅黑"/>
                <a:cs typeface="微软雅黑"/>
              </a:rPr>
              <a:t>一 起居住，因农作不便居住在老房子，房子有明显的大量开裂，在门上还能看见之前张贴的危房告示残存。</a:t>
            </a:r>
            <a:endParaRPr sz="1800">
              <a:latin typeface="微软雅黑"/>
              <a:cs typeface="微软雅黑"/>
            </a:endParaRPr>
          </a:p>
          <a:p>
            <a:pPr marL="12700" marR="176530" indent="457200">
              <a:lnSpc>
                <a:spcPct val="300000"/>
              </a:lnSpc>
            </a:pPr>
            <a:r>
              <a:rPr sz="1800" dirty="0">
                <a:solidFill>
                  <a:srgbClr val="C00000"/>
                </a:solidFill>
                <a:latin typeface="微软雅黑"/>
                <a:cs typeface="微软雅黑"/>
              </a:rPr>
              <a:t>佐证材料：“特困人员</a:t>
            </a:r>
            <a:r>
              <a:rPr sz="1800" spc="-5" dirty="0">
                <a:solidFill>
                  <a:srgbClr val="C00000"/>
                </a:solidFill>
                <a:latin typeface="微软雅黑"/>
                <a:cs typeface="微软雅黑"/>
              </a:rPr>
              <a:t>XX</a:t>
            </a:r>
            <a:r>
              <a:rPr sz="1800" dirty="0">
                <a:solidFill>
                  <a:srgbClr val="C00000"/>
                </a:solidFill>
                <a:latin typeface="微软雅黑"/>
                <a:cs typeface="微软雅黑"/>
              </a:rPr>
              <a:t>已返回集中新建的自己的安全房屋内居住。并对其哥哥</a:t>
            </a:r>
            <a:r>
              <a:rPr sz="1800" spc="-5" dirty="0">
                <a:solidFill>
                  <a:srgbClr val="C00000"/>
                </a:solidFill>
                <a:latin typeface="微软雅黑"/>
                <a:cs typeface="微软雅黑"/>
              </a:rPr>
              <a:t>XX</a:t>
            </a:r>
            <a:r>
              <a:rPr sz="1800" dirty="0">
                <a:solidFill>
                  <a:srgbClr val="C00000"/>
                </a:solidFill>
                <a:latin typeface="微软雅黑"/>
                <a:cs typeface="微软雅黑"/>
              </a:rPr>
              <a:t>（一般农户）房屋存在安全隐 患的地方，村社干部协助其修缮加固，并对周边环境卫生进行整治，确保其住房安全，人居环境得到改善”。</a:t>
            </a:r>
            <a:endParaRPr sz="1800">
              <a:latin typeface="微软雅黑"/>
              <a:cs typeface="微软雅黑"/>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92000" cy="829056"/>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6524243"/>
            <a:ext cx="12192000" cy="333755"/>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28067" y="1401470"/>
            <a:ext cx="12046585" cy="5237480"/>
          </a:xfrm>
          <a:prstGeom prst="rect">
            <a:avLst/>
          </a:prstGeom>
        </p:spPr>
        <p:txBody>
          <a:bodyPr vert="horz" wrap="square" lIns="0" tIns="12700" rIns="0" bIns="0" rtlCol="0">
            <a:spAutoFit/>
          </a:bodyPr>
          <a:lstStyle/>
          <a:p>
            <a:pPr marL="216535" indent="-204470">
              <a:lnSpc>
                <a:spcPct val="100000"/>
              </a:lnSpc>
              <a:spcBef>
                <a:spcPts val="100"/>
              </a:spcBef>
              <a:buSzPct val="94444"/>
              <a:buFont typeface="Wingdings"/>
              <a:buChar char=""/>
              <a:tabLst>
                <a:tab pos="217170" algn="l"/>
              </a:tabLst>
            </a:pPr>
            <a:r>
              <a:rPr sz="1800" b="1" dirty="0">
                <a:solidFill>
                  <a:srgbClr val="001F5F"/>
                </a:solidFill>
                <a:latin typeface="微软雅黑"/>
                <a:cs typeface="微软雅黑"/>
              </a:rPr>
              <a:t>政策落实</a:t>
            </a:r>
            <a:endParaRPr sz="1800">
              <a:latin typeface="微软雅黑"/>
              <a:cs typeface="微软雅黑"/>
            </a:endParaRPr>
          </a:p>
          <a:p>
            <a:pPr>
              <a:lnSpc>
                <a:spcPct val="100000"/>
              </a:lnSpc>
            </a:pPr>
            <a:endParaRPr sz="2400">
              <a:latin typeface="Times New Roman"/>
              <a:cs typeface="Times New Roman"/>
            </a:endParaRPr>
          </a:p>
          <a:p>
            <a:pPr marL="624205">
              <a:lnSpc>
                <a:spcPct val="100000"/>
              </a:lnSpc>
              <a:spcBef>
                <a:spcPts val="1560"/>
              </a:spcBef>
            </a:pPr>
            <a:r>
              <a:rPr sz="1800" dirty="0">
                <a:solidFill>
                  <a:srgbClr val="333333"/>
                </a:solidFill>
                <a:latin typeface="微软雅黑"/>
                <a:cs typeface="微软雅黑"/>
              </a:rPr>
              <a:t>反馈问题：住房存在安全隐患。</a:t>
            </a:r>
            <a:r>
              <a:rPr sz="1800" spc="-5" dirty="0">
                <a:solidFill>
                  <a:srgbClr val="333333"/>
                </a:solidFill>
                <a:latin typeface="微软雅黑"/>
                <a:cs typeface="微软雅黑"/>
              </a:rPr>
              <a:t> </a:t>
            </a:r>
            <a:r>
              <a:rPr sz="1800" spc="-5" dirty="0">
                <a:solidFill>
                  <a:srgbClr val="C00000"/>
                </a:solidFill>
                <a:latin typeface="微软雅黑"/>
                <a:cs typeface="微软雅黑"/>
              </a:rPr>
              <a:t>XXX</a:t>
            </a:r>
            <a:r>
              <a:rPr sz="1800" dirty="0">
                <a:solidFill>
                  <a:srgbClr val="333333"/>
                </a:solidFill>
                <a:latin typeface="微软雅黑"/>
                <a:cs typeface="微软雅黑"/>
              </a:rPr>
              <a:t>村</a:t>
            </a:r>
            <a:r>
              <a:rPr sz="1800" spc="-5" dirty="0">
                <a:solidFill>
                  <a:srgbClr val="333333"/>
                </a:solidFill>
                <a:latin typeface="微软雅黑"/>
                <a:cs typeface="微软雅黑"/>
              </a:rPr>
              <a:t>7</a:t>
            </a:r>
            <a:r>
              <a:rPr sz="1800" dirty="0">
                <a:solidFill>
                  <a:srgbClr val="333333"/>
                </a:solidFill>
                <a:latin typeface="微软雅黑"/>
                <a:cs typeface="微软雅黑"/>
              </a:rPr>
              <a:t>组</a:t>
            </a:r>
            <a:r>
              <a:rPr sz="1800" spc="-5" dirty="0">
                <a:solidFill>
                  <a:srgbClr val="C00000"/>
                </a:solidFill>
                <a:latin typeface="微软雅黑"/>
                <a:cs typeface="微软雅黑"/>
              </a:rPr>
              <a:t>XXX </a:t>
            </a:r>
            <a:r>
              <a:rPr sz="1800" spc="-5" dirty="0">
                <a:solidFill>
                  <a:srgbClr val="333333"/>
                </a:solidFill>
                <a:latin typeface="微软雅黑"/>
                <a:cs typeface="微软雅黑"/>
              </a:rPr>
              <a:t>D</a:t>
            </a:r>
            <a:r>
              <a:rPr sz="1800" dirty="0">
                <a:solidFill>
                  <a:srgbClr val="333333"/>
                </a:solidFill>
                <a:latin typeface="微软雅黑"/>
                <a:cs typeface="微软雅黑"/>
              </a:rPr>
              <a:t>级危改后的房屋为活动板房，疑似住房安全无保障。</a:t>
            </a:r>
            <a:endParaRPr sz="1800">
              <a:latin typeface="微软雅黑"/>
              <a:cs typeface="微软雅黑"/>
            </a:endParaRPr>
          </a:p>
          <a:p>
            <a:pPr marL="12700" marR="5080" indent="611505">
              <a:lnSpc>
                <a:spcPct val="300000"/>
              </a:lnSpc>
            </a:pPr>
            <a:r>
              <a:rPr sz="1800" dirty="0">
                <a:solidFill>
                  <a:srgbClr val="C00000"/>
                </a:solidFill>
                <a:latin typeface="微软雅黑"/>
                <a:cs typeface="微软雅黑"/>
              </a:rPr>
              <a:t>佐证材料：涉及农户为</a:t>
            </a:r>
            <a:r>
              <a:rPr sz="1800" spc="-5" dirty="0">
                <a:solidFill>
                  <a:srgbClr val="C00000"/>
                </a:solidFill>
                <a:latin typeface="微软雅黑"/>
                <a:cs typeface="微软雅黑"/>
              </a:rPr>
              <a:t>XXX</a:t>
            </a:r>
            <a:r>
              <a:rPr sz="1800" spc="-20" dirty="0">
                <a:solidFill>
                  <a:srgbClr val="C00000"/>
                </a:solidFill>
                <a:latin typeface="微软雅黑"/>
                <a:cs typeface="微软雅黑"/>
              </a:rPr>
              <a:t> </a:t>
            </a:r>
            <a:r>
              <a:rPr sz="1800" dirty="0">
                <a:solidFill>
                  <a:srgbClr val="C00000"/>
                </a:solidFill>
                <a:latin typeface="微软雅黑"/>
                <a:cs typeface="微软雅黑"/>
              </a:rPr>
              <a:t>，</a:t>
            </a:r>
            <a:r>
              <a:rPr sz="1800" spc="-20" dirty="0">
                <a:solidFill>
                  <a:srgbClr val="C00000"/>
                </a:solidFill>
                <a:latin typeface="微软雅黑"/>
                <a:cs typeface="微软雅黑"/>
              </a:rPr>
              <a:t> </a:t>
            </a:r>
            <a:r>
              <a:rPr sz="1800" spc="-5" dirty="0">
                <a:solidFill>
                  <a:srgbClr val="C00000"/>
                </a:solidFill>
                <a:latin typeface="微软雅黑"/>
                <a:cs typeface="微软雅黑"/>
              </a:rPr>
              <a:t>XXX</a:t>
            </a:r>
            <a:r>
              <a:rPr sz="1800" dirty="0">
                <a:solidFill>
                  <a:srgbClr val="C00000"/>
                </a:solidFill>
                <a:latin typeface="微软雅黑"/>
                <a:cs typeface="微软雅黑"/>
              </a:rPr>
              <a:t>村七组村民</a:t>
            </a:r>
            <a:r>
              <a:rPr sz="1800" spc="-5" dirty="0">
                <a:solidFill>
                  <a:srgbClr val="C00000"/>
                </a:solidFill>
                <a:latin typeface="微软雅黑"/>
                <a:cs typeface="微软雅黑"/>
              </a:rPr>
              <a:t>，2014</a:t>
            </a:r>
            <a:r>
              <a:rPr sz="1800" dirty="0">
                <a:solidFill>
                  <a:srgbClr val="C00000"/>
                </a:solidFill>
                <a:latin typeface="微软雅黑"/>
                <a:cs typeface="微软雅黑"/>
              </a:rPr>
              <a:t>年</a:t>
            </a:r>
            <a:r>
              <a:rPr sz="1800" spc="-5" dirty="0">
                <a:solidFill>
                  <a:srgbClr val="C00000"/>
                </a:solidFill>
                <a:latin typeface="微软雅黑"/>
                <a:cs typeface="微软雅黑"/>
              </a:rPr>
              <a:t>7</a:t>
            </a:r>
            <a:r>
              <a:rPr sz="1800" dirty="0">
                <a:solidFill>
                  <a:srgbClr val="C00000"/>
                </a:solidFill>
                <a:latin typeface="微软雅黑"/>
                <a:cs typeface="微软雅黑"/>
              </a:rPr>
              <a:t>月纳入建卡贫困户。</a:t>
            </a:r>
            <a:r>
              <a:rPr sz="1800" spc="-5" dirty="0">
                <a:solidFill>
                  <a:srgbClr val="C00000"/>
                </a:solidFill>
                <a:latin typeface="微软雅黑"/>
                <a:cs typeface="微软雅黑"/>
              </a:rPr>
              <a:t>2015</a:t>
            </a:r>
            <a:r>
              <a:rPr sz="1800" dirty="0">
                <a:solidFill>
                  <a:srgbClr val="C00000"/>
                </a:solidFill>
                <a:latin typeface="微软雅黑"/>
                <a:cs typeface="微软雅黑"/>
              </a:rPr>
              <a:t>年</a:t>
            </a:r>
            <a:r>
              <a:rPr sz="1800" spc="-15" dirty="0">
                <a:solidFill>
                  <a:srgbClr val="C00000"/>
                </a:solidFill>
                <a:latin typeface="微软雅黑"/>
                <a:cs typeface="微软雅黑"/>
              </a:rPr>
              <a:t> </a:t>
            </a:r>
            <a:r>
              <a:rPr sz="1800" spc="-5" dirty="0">
                <a:solidFill>
                  <a:srgbClr val="C00000"/>
                </a:solidFill>
                <a:latin typeface="微软雅黑"/>
                <a:cs typeface="微软雅黑"/>
              </a:rPr>
              <a:t>7</a:t>
            </a:r>
            <a:r>
              <a:rPr sz="1800" dirty="0">
                <a:solidFill>
                  <a:srgbClr val="C00000"/>
                </a:solidFill>
                <a:latin typeface="微软雅黑"/>
                <a:cs typeface="微软雅黑"/>
              </a:rPr>
              <a:t>月，该户申报了</a:t>
            </a:r>
            <a:r>
              <a:rPr sz="1800" spc="-5" dirty="0">
                <a:solidFill>
                  <a:srgbClr val="C00000"/>
                </a:solidFill>
                <a:latin typeface="微软雅黑"/>
                <a:cs typeface="微软雅黑"/>
              </a:rPr>
              <a:t>D</a:t>
            </a:r>
            <a:r>
              <a:rPr sz="1800" dirty="0">
                <a:solidFill>
                  <a:srgbClr val="C00000"/>
                </a:solidFill>
                <a:latin typeface="微软雅黑"/>
                <a:cs typeface="微软雅黑"/>
              </a:rPr>
              <a:t>级危房 改造,改造完成后经过区建委组织第三方逐户调查核实验收合格。</a:t>
            </a:r>
            <a:r>
              <a:rPr sz="1800" spc="-5" dirty="0">
                <a:solidFill>
                  <a:srgbClr val="C00000"/>
                </a:solidFill>
                <a:latin typeface="微软雅黑"/>
                <a:cs typeface="微软雅黑"/>
              </a:rPr>
              <a:t>2019</a:t>
            </a:r>
            <a:r>
              <a:rPr sz="1800" dirty="0">
                <a:solidFill>
                  <a:srgbClr val="C00000"/>
                </a:solidFill>
                <a:latin typeface="微软雅黑"/>
                <a:cs typeface="微软雅黑"/>
              </a:rPr>
              <a:t>年</a:t>
            </a:r>
            <a:r>
              <a:rPr sz="1800" spc="-5" dirty="0">
                <a:solidFill>
                  <a:srgbClr val="C00000"/>
                </a:solidFill>
                <a:latin typeface="微软雅黑"/>
                <a:cs typeface="微软雅黑"/>
              </a:rPr>
              <a:t>6</a:t>
            </a:r>
            <a:r>
              <a:rPr sz="1800" dirty="0">
                <a:solidFill>
                  <a:srgbClr val="C00000"/>
                </a:solidFill>
                <a:latin typeface="微软雅黑"/>
                <a:cs typeface="微软雅黑"/>
              </a:rPr>
              <a:t>月</a:t>
            </a:r>
            <a:r>
              <a:rPr sz="1800" spc="-5" dirty="0">
                <a:solidFill>
                  <a:srgbClr val="C00000"/>
                </a:solidFill>
                <a:latin typeface="微软雅黑"/>
                <a:cs typeface="微软雅黑"/>
              </a:rPr>
              <a:t>24</a:t>
            </a:r>
            <a:r>
              <a:rPr sz="1800" dirty="0">
                <a:solidFill>
                  <a:srgbClr val="C00000"/>
                </a:solidFill>
                <a:latin typeface="微软雅黑"/>
                <a:cs typeface="微软雅黑"/>
              </a:rPr>
              <a:t>日，上级对建卡贫困户房屋复查认定时,中 介机构</a:t>
            </a:r>
            <a:r>
              <a:rPr sz="1800" spc="-5" dirty="0">
                <a:solidFill>
                  <a:srgbClr val="C00000"/>
                </a:solidFill>
                <a:latin typeface="微软雅黑"/>
                <a:cs typeface="微软雅黑"/>
              </a:rPr>
              <a:t>(</a:t>
            </a:r>
            <a:r>
              <a:rPr sz="1800" dirty="0">
                <a:solidFill>
                  <a:srgbClr val="C00000"/>
                </a:solidFill>
                <a:latin typeface="微软雅黑"/>
                <a:cs typeface="微软雅黑"/>
              </a:rPr>
              <a:t>重庆大恒建筑设计有限公司</a:t>
            </a:r>
            <a:r>
              <a:rPr sz="1800" spc="-5" dirty="0">
                <a:solidFill>
                  <a:srgbClr val="C00000"/>
                </a:solidFill>
                <a:latin typeface="微软雅黑"/>
                <a:cs typeface="微软雅黑"/>
              </a:rPr>
              <a:t>)</a:t>
            </a:r>
            <a:r>
              <a:rPr sz="1800" dirty="0">
                <a:solidFill>
                  <a:srgbClr val="C00000"/>
                </a:solidFill>
                <a:latin typeface="微软雅黑"/>
                <a:cs typeface="微软雅黑"/>
              </a:rPr>
              <a:t>对</a:t>
            </a:r>
            <a:r>
              <a:rPr sz="1800" spc="-5" dirty="0">
                <a:solidFill>
                  <a:srgbClr val="C00000"/>
                </a:solidFill>
                <a:latin typeface="微软雅黑"/>
                <a:cs typeface="微软雅黑"/>
              </a:rPr>
              <a:t>XXX</a:t>
            </a:r>
            <a:r>
              <a:rPr sz="1800" dirty="0">
                <a:solidFill>
                  <a:srgbClr val="C00000"/>
                </a:solidFill>
                <a:latin typeface="微软雅黑"/>
                <a:cs typeface="微软雅黑"/>
              </a:rPr>
              <a:t>居住板房评定为</a:t>
            </a:r>
            <a:r>
              <a:rPr sz="1800" spc="-5" dirty="0">
                <a:solidFill>
                  <a:srgbClr val="C00000"/>
                </a:solidFill>
                <a:latin typeface="微软雅黑"/>
                <a:cs typeface="微软雅黑"/>
              </a:rPr>
              <a:t>A</a:t>
            </a:r>
            <a:r>
              <a:rPr sz="1800" dirty="0">
                <a:solidFill>
                  <a:srgbClr val="C00000"/>
                </a:solidFill>
                <a:latin typeface="微软雅黑"/>
                <a:cs typeface="微软雅黑"/>
              </a:rPr>
              <a:t>级。整改情况。镇党委政府高度重视，立行立改:马上劝导 </a:t>
            </a:r>
            <a:r>
              <a:rPr sz="1800" spc="-5" dirty="0">
                <a:solidFill>
                  <a:srgbClr val="C00000"/>
                </a:solidFill>
                <a:latin typeface="微软雅黑"/>
                <a:cs typeface="微软雅黑"/>
              </a:rPr>
              <a:t>XXX</a:t>
            </a:r>
            <a:r>
              <a:rPr sz="1800" dirty="0">
                <a:solidFill>
                  <a:srgbClr val="C00000"/>
                </a:solidFill>
                <a:latin typeface="微软雅黑"/>
                <a:cs typeface="微软雅黑"/>
              </a:rPr>
              <a:t>一家搬到</a:t>
            </a:r>
            <a:r>
              <a:rPr sz="1800" spc="-5" dirty="0">
                <a:solidFill>
                  <a:srgbClr val="C00000"/>
                </a:solidFill>
                <a:latin typeface="微软雅黑"/>
                <a:cs typeface="微软雅黑"/>
              </a:rPr>
              <a:t>XXX</a:t>
            </a:r>
            <a:r>
              <a:rPr sz="1800" dirty="0">
                <a:solidFill>
                  <a:srgbClr val="C00000"/>
                </a:solidFill>
                <a:latin typeface="微软雅黑"/>
                <a:cs typeface="微软雅黑"/>
              </a:rPr>
              <a:t>家临时居住，房屋等级为</a:t>
            </a:r>
            <a:r>
              <a:rPr sz="1800" spc="-5" dirty="0">
                <a:solidFill>
                  <a:srgbClr val="C00000"/>
                </a:solidFill>
                <a:latin typeface="微软雅黑"/>
                <a:cs typeface="微软雅黑"/>
              </a:rPr>
              <a:t>A</a:t>
            </a:r>
            <a:r>
              <a:rPr sz="1800" dirty="0">
                <a:solidFill>
                  <a:srgbClr val="C00000"/>
                </a:solidFill>
                <a:latin typeface="微软雅黑"/>
                <a:cs typeface="微软雅黑"/>
              </a:rPr>
              <a:t>级,是安全住房。拆除板房、原址重建，开挖房屋地基、完成地圈梁浇，现 主体基本完工。</a:t>
            </a:r>
            <a:endParaRPr sz="1800">
              <a:latin typeface="微软雅黑"/>
              <a:cs typeface="微软雅黑"/>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txBox="1"/>
          <p:nvPr/>
        </p:nvSpPr>
        <p:spPr>
          <a:xfrm>
            <a:off x="1101725" y="5687656"/>
            <a:ext cx="9879965" cy="756920"/>
          </a:xfrm>
          <a:prstGeom prst="rect">
            <a:avLst/>
          </a:prstGeom>
        </p:spPr>
        <p:txBody>
          <a:bodyPr vert="horz" wrap="square" lIns="0" tIns="134620" rIns="0" bIns="0" rtlCol="0">
            <a:spAutoFit/>
          </a:bodyPr>
          <a:lstStyle/>
          <a:p>
            <a:pPr marR="5080" algn="r">
              <a:lnSpc>
                <a:spcPct val="100000"/>
              </a:lnSpc>
              <a:spcBef>
                <a:spcPts val="1060"/>
              </a:spcBef>
            </a:pPr>
            <a:r>
              <a:rPr sz="1600" b="1" dirty="0">
                <a:solidFill>
                  <a:srgbClr val="FF0000"/>
                </a:solidFill>
                <a:latin typeface="微软雅黑"/>
                <a:cs typeface="微软雅黑"/>
              </a:rPr>
              <a:t>文件依据</a:t>
            </a:r>
            <a:r>
              <a:rPr sz="1600" dirty="0">
                <a:solidFill>
                  <a:srgbClr val="FF0000"/>
                </a:solidFill>
                <a:latin typeface="微软雅黑"/>
                <a:cs typeface="微软雅黑"/>
              </a:rPr>
              <a:t>：【国家医保局等</a:t>
            </a:r>
            <a:r>
              <a:rPr sz="1600" spc="-5" dirty="0">
                <a:solidFill>
                  <a:srgbClr val="FF0000"/>
                </a:solidFill>
                <a:latin typeface="Times New Roman"/>
                <a:cs typeface="Times New Roman"/>
              </a:rPr>
              <a:t>7</a:t>
            </a:r>
            <a:r>
              <a:rPr sz="1600" dirty="0">
                <a:solidFill>
                  <a:srgbClr val="FF0000"/>
                </a:solidFill>
                <a:latin typeface="微软雅黑"/>
                <a:cs typeface="微软雅黑"/>
              </a:rPr>
              <a:t>部委《关于巩固拓展医疗保障脱贫攻坚成果有效衔接乡村振兴战略的实施意见》</a:t>
            </a:r>
            <a:r>
              <a:rPr sz="1600" spc="-5" dirty="0">
                <a:solidFill>
                  <a:srgbClr val="FF0000"/>
                </a:solidFill>
                <a:latin typeface="微软雅黑"/>
                <a:cs typeface="微软雅黑"/>
              </a:rPr>
              <a:t>】</a:t>
            </a:r>
            <a:endParaRPr sz="1600">
              <a:latin typeface="微软雅黑"/>
              <a:cs typeface="微软雅黑"/>
            </a:endParaRPr>
          </a:p>
          <a:p>
            <a:pPr marR="5080" algn="r">
              <a:lnSpc>
                <a:spcPct val="100000"/>
              </a:lnSpc>
              <a:spcBef>
                <a:spcPts val="960"/>
              </a:spcBef>
            </a:pPr>
            <a:r>
              <a:rPr sz="1600" dirty="0">
                <a:solidFill>
                  <a:srgbClr val="FF0000"/>
                </a:solidFill>
                <a:latin typeface="微软雅黑"/>
                <a:cs typeface="微软雅黑"/>
              </a:rPr>
              <a:t>【《关于印发巩固拓展健康扶贫成果同乡村振兴有效衔接实施意见的通知》（国卫扶贫发</a:t>
            </a:r>
            <a:r>
              <a:rPr sz="1600" spc="-5" dirty="0">
                <a:solidFill>
                  <a:srgbClr val="FF0000"/>
                </a:solidFill>
                <a:latin typeface="微软雅黑"/>
                <a:cs typeface="微软雅黑"/>
              </a:rPr>
              <a:t>（</a:t>
            </a:r>
            <a:r>
              <a:rPr sz="1600" spc="-5" dirty="0">
                <a:solidFill>
                  <a:srgbClr val="FF0000"/>
                </a:solidFill>
                <a:latin typeface="Times New Roman"/>
                <a:cs typeface="Times New Roman"/>
              </a:rPr>
              <a:t>2021</a:t>
            </a:r>
            <a:r>
              <a:rPr sz="1600" spc="-5" dirty="0">
                <a:solidFill>
                  <a:srgbClr val="FF0000"/>
                </a:solidFill>
                <a:latin typeface="微软雅黑"/>
                <a:cs typeface="微软雅黑"/>
              </a:rPr>
              <a:t>）</a:t>
            </a:r>
            <a:r>
              <a:rPr sz="1600" spc="-5" dirty="0">
                <a:solidFill>
                  <a:srgbClr val="FF0000"/>
                </a:solidFill>
                <a:latin typeface="Times New Roman"/>
                <a:cs typeface="Times New Roman"/>
              </a:rPr>
              <a:t>6</a:t>
            </a:r>
            <a:r>
              <a:rPr sz="1600" spc="-80" dirty="0">
                <a:solidFill>
                  <a:srgbClr val="FF0000"/>
                </a:solidFill>
                <a:latin typeface="Times New Roman"/>
                <a:cs typeface="Times New Roman"/>
              </a:rPr>
              <a:t> </a:t>
            </a:r>
            <a:r>
              <a:rPr sz="1600" dirty="0">
                <a:solidFill>
                  <a:srgbClr val="FF0000"/>
                </a:solidFill>
                <a:latin typeface="微软雅黑"/>
                <a:cs typeface="微软雅黑"/>
              </a:rPr>
              <a:t>号）</a:t>
            </a:r>
            <a:r>
              <a:rPr sz="1600" spc="-5" dirty="0">
                <a:solidFill>
                  <a:srgbClr val="FF0000"/>
                </a:solidFill>
                <a:latin typeface="微软雅黑"/>
                <a:cs typeface="微软雅黑"/>
              </a:rPr>
              <a:t>】</a:t>
            </a:r>
            <a:endParaRPr sz="1600">
              <a:latin typeface="微软雅黑"/>
              <a:cs typeface="微软雅黑"/>
            </a:endParaRPr>
          </a:p>
        </p:txBody>
      </p:sp>
      <p:sp>
        <p:nvSpPr>
          <p:cNvPr id="7" name="object 7"/>
          <p:cNvSpPr txBox="1"/>
          <p:nvPr/>
        </p:nvSpPr>
        <p:spPr>
          <a:xfrm>
            <a:off x="1384985" y="3326854"/>
            <a:ext cx="2908935" cy="331470"/>
          </a:xfrm>
          <a:prstGeom prst="rect">
            <a:avLst/>
          </a:prstGeom>
        </p:spPr>
        <p:txBody>
          <a:bodyPr vert="horz" wrap="square" lIns="0" tIns="13335" rIns="0" bIns="0" rtlCol="0">
            <a:spAutoFit/>
          </a:bodyPr>
          <a:lstStyle/>
          <a:p>
            <a:pPr marL="355600" indent="-342900">
              <a:lnSpc>
                <a:spcPct val="100000"/>
              </a:lnSpc>
              <a:spcBef>
                <a:spcPts val="105"/>
              </a:spcBef>
              <a:buFont typeface="Wingdings"/>
              <a:buChar char=""/>
              <a:tabLst>
                <a:tab pos="355600" algn="l"/>
              </a:tabLst>
            </a:pPr>
            <a:r>
              <a:rPr sz="2000" b="1" dirty="0">
                <a:solidFill>
                  <a:srgbClr val="404040"/>
                </a:solidFill>
                <a:latin typeface="微软雅黑"/>
                <a:cs typeface="微软雅黑"/>
              </a:rPr>
              <a:t>基层医疗公共服务方</a:t>
            </a:r>
            <a:r>
              <a:rPr sz="2000" b="1" spc="5" dirty="0">
                <a:solidFill>
                  <a:srgbClr val="404040"/>
                </a:solidFill>
                <a:latin typeface="微软雅黑"/>
                <a:cs typeface="微软雅黑"/>
              </a:rPr>
              <a:t>面</a:t>
            </a:r>
            <a:endParaRPr sz="2000">
              <a:latin typeface="微软雅黑"/>
              <a:cs typeface="微软雅黑"/>
            </a:endParaRPr>
          </a:p>
        </p:txBody>
      </p:sp>
      <p:sp>
        <p:nvSpPr>
          <p:cNvPr id="8" name="object 8"/>
          <p:cNvSpPr txBox="1"/>
          <p:nvPr/>
        </p:nvSpPr>
        <p:spPr>
          <a:xfrm>
            <a:off x="1384985" y="3974553"/>
            <a:ext cx="2400935" cy="331470"/>
          </a:xfrm>
          <a:prstGeom prst="rect">
            <a:avLst/>
          </a:prstGeom>
        </p:spPr>
        <p:txBody>
          <a:bodyPr vert="horz" wrap="square" lIns="0" tIns="13335" rIns="0" bIns="0" rtlCol="0">
            <a:spAutoFit/>
          </a:bodyPr>
          <a:lstStyle/>
          <a:p>
            <a:pPr marL="355600" indent="-342900">
              <a:lnSpc>
                <a:spcPct val="100000"/>
              </a:lnSpc>
              <a:spcBef>
                <a:spcPts val="105"/>
              </a:spcBef>
              <a:buFont typeface="Wingdings"/>
              <a:buChar char=""/>
              <a:tabLst>
                <a:tab pos="355600" algn="l"/>
              </a:tabLst>
            </a:pPr>
            <a:r>
              <a:rPr sz="2000" b="1" dirty="0">
                <a:solidFill>
                  <a:srgbClr val="404040"/>
                </a:solidFill>
                <a:latin typeface="微软雅黑"/>
                <a:cs typeface="微软雅黑"/>
              </a:rPr>
              <a:t>脱贫人口参保情</a:t>
            </a:r>
            <a:r>
              <a:rPr sz="2000" b="1" spc="5" dirty="0">
                <a:solidFill>
                  <a:srgbClr val="404040"/>
                </a:solidFill>
                <a:latin typeface="微软雅黑"/>
                <a:cs typeface="微软雅黑"/>
              </a:rPr>
              <a:t>况</a:t>
            </a:r>
            <a:endParaRPr sz="2000">
              <a:latin typeface="微软雅黑"/>
              <a:cs typeface="微软雅黑"/>
            </a:endParaRPr>
          </a:p>
        </p:txBody>
      </p:sp>
      <p:sp>
        <p:nvSpPr>
          <p:cNvPr id="9" name="object 9"/>
          <p:cNvSpPr txBox="1"/>
          <p:nvPr/>
        </p:nvSpPr>
        <p:spPr>
          <a:xfrm>
            <a:off x="1384985" y="4622253"/>
            <a:ext cx="2400935" cy="331470"/>
          </a:xfrm>
          <a:prstGeom prst="rect">
            <a:avLst/>
          </a:prstGeom>
        </p:spPr>
        <p:txBody>
          <a:bodyPr vert="horz" wrap="square" lIns="0" tIns="13335" rIns="0" bIns="0" rtlCol="0">
            <a:spAutoFit/>
          </a:bodyPr>
          <a:lstStyle/>
          <a:p>
            <a:pPr marL="355600" indent="-342900">
              <a:lnSpc>
                <a:spcPct val="100000"/>
              </a:lnSpc>
              <a:spcBef>
                <a:spcPts val="105"/>
              </a:spcBef>
              <a:buFont typeface="Wingdings"/>
              <a:buChar char=""/>
              <a:tabLst>
                <a:tab pos="355600" algn="l"/>
              </a:tabLst>
            </a:pPr>
            <a:r>
              <a:rPr sz="2000" b="1" dirty="0">
                <a:solidFill>
                  <a:srgbClr val="404040"/>
                </a:solidFill>
                <a:latin typeface="微软雅黑"/>
                <a:cs typeface="微软雅黑"/>
              </a:rPr>
              <a:t>资助参保政策落</a:t>
            </a:r>
            <a:r>
              <a:rPr sz="2000" b="1" spc="5" dirty="0">
                <a:solidFill>
                  <a:srgbClr val="404040"/>
                </a:solidFill>
                <a:latin typeface="微软雅黑"/>
                <a:cs typeface="微软雅黑"/>
              </a:rPr>
              <a:t>实</a:t>
            </a:r>
            <a:endParaRPr sz="2000">
              <a:latin typeface="微软雅黑"/>
              <a:cs typeface="微软雅黑"/>
            </a:endParaRPr>
          </a:p>
        </p:txBody>
      </p:sp>
      <p:sp>
        <p:nvSpPr>
          <p:cNvPr id="10" name="object 10"/>
          <p:cNvSpPr/>
          <p:nvPr/>
        </p:nvSpPr>
        <p:spPr>
          <a:xfrm>
            <a:off x="4088891" y="2118360"/>
            <a:ext cx="4699000" cy="609600"/>
          </a:xfrm>
          <a:custGeom>
            <a:avLst/>
            <a:gdLst/>
            <a:ahLst/>
            <a:cxnLst/>
            <a:rect l="l" t="t" r="r" b="b"/>
            <a:pathLst>
              <a:path w="4699000" h="609600">
                <a:moveTo>
                  <a:pt x="0" y="0"/>
                </a:moveTo>
                <a:lnTo>
                  <a:pt x="4698492" y="0"/>
                </a:lnTo>
                <a:lnTo>
                  <a:pt x="4698492" y="609600"/>
                </a:lnTo>
                <a:lnTo>
                  <a:pt x="0" y="609600"/>
                </a:lnTo>
                <a:lnTo>
                  <a:pt x="0" y="0"/>
                </a:lnTo>
                <a:close/>
              </a:path>
            </a:pathLst>
          </a:custGeom>
          <a:solidFill>
            <a:srgbClr val="1F487C"/>
          </a:solidFill>
        </p:spPr>
        <p:txBody>
          <a:bodyPr wrap="square" lIns="0" tIns="0" rIns="0" bIns="0" rtlCol="0"/>
          <a:lstStyle/>
          <a:p>
            <a:endParaRPr/>
          </a:p>
        </p:txBody>
      </p:sp>
      <p:sp>
        <p:nvSpPr>
          <p:cNvPr id="11" name="object 11"/>
          <p:cNvSpPr txBox="1"/>
          <p:nvPr/>
        </p:nvSpPr>
        <p:spPr>
          <a:xfrm>
            <a:off x="4088891" y="2173579"/>
            <a:ext cx="4699000" cy="451484"/>
          </a:xfrm>
          <a:prstGeom prst="rect">
            <a:avLst/>
          </a:prstGeom>
        </p:spPr>
        <p:txBody>
          <a:bodyPr vert="horz" wrap="square" lIns="0" tIns="12065" rIns="0" bIns="0" rtlCol="0">
            <a:spAutoFit/>
          </a:bodyPr>
          <a:lstStyle/>
          <a:p>
            <a:pPr marR="6985" algn="ctr">
              <a:lnSpc>
                <a:spcPct val="100000"/>
              </a:lnSpc>
              <a:spcBef>
                <a:spcPts val="95"/>
              </a:spcBef>
            </a:pPr>
            <a:r>
              <a:rPr sz="2800" b="1" spc="100" dirty="0">
                <a:solidFill>
                  <a:srgbClr val="FFFFFF"/>
                </a:solidFill>
                <a:latin typeface="微软雅黑"/>
                <a:cs typeface="微软雅黑"/>
              </a:rPr>
              <a:t>重要指</a:t>
            </a:r>
            <a:r>
              <a:rPr sz="2800" b="1" spc="-5" dirty="0">
                <a:solidFill>
                  <a:srgbClr val="FFFFFF"/>
                </a:solidFill>
                <a:latin typeface="微软雅黑"/>
                <a:cs typeface="微软雅黑"/>
              </a:rPr>
              <a:t>标</a:t>
            </a:r>
            <a:endParaRPr sz="2800">
              <a:latin typeface="微软雅黑"/>
              <a:cs typeface="微软雅黑"/>
            </a:endParaRPr>
          </a:p>
        </p:txBody>
      </p:sp>
      <p:sp>
        <p:nvSpPr>
          <p:cNvPr id="12" name="object 12"/>
          <p:cNvSpPr/>
          <p:nvPr/>
        </p:nvSpPr>
        <p:spPr>
          <a:xfrm>
            <a:off x="1005522" y="2413876"/>
            <a:ext cx="10255250" cy="3141345"/>
          </a:xfrm>
          <a:custGeom>
            <a:avLst/>
            <a:gdLst/>
            <a:ahLst/>
            <a:cxnLst/>
            <a:rect l="l" t="t" r="r" b="b"/>
            <a:pathLst>
              <a:path w="10255250" h="3141345">
                <a:moveTo>
                  <a:pt x="3082912" y="31750"/>
                </a:moveTo>
                <a:lnTo>
                  <a:pt x="3006712" y="31750"/>
                </a:lnTo>
                <a:lnTo>
                  <a:pt x="3006712" y="12700"/>
                </a:lnTo>
                <a:lnTo>
                  <a:pt x="3082912" y="12700"/>
                </a:lnTo>
                <a:lnTo>
                  <a:pt x="3082912" y="31750"/>
                </a:lnTo>
                <a:close/>
              </a:path>
              <a:path w="10255250" h="3141345">
                <a:moveTo>
                  <a:pt x="2949562" y="31750"/>
                </a:moveTo>
                <a:lnTo>
                  <a:pt x="2873362" y="31750"/>
                </a:lnTo>
                <a:lnTo>
                  <a:pt x="2873362" y="12700"/>
                </a:lnTo>
                <a:lnTo>
                  <a:pt x="2949562" y="12700"/>
                </a:lnTo>
                <a:lnTo>
                  <a:pt x="2949562" y="31750"/>
                </a:lnTo>
                <a:close/>
              </a:path>
              <a:path w="10255250" h="3141345">
                <a:moveTo>
                  <a:pt x="2816212" y="31750"/>
                </a:moveTo>
                <a:lnTo>
                  <a:pt x="2740012" y="31750"/>
                </a:lnTo>
                <a:lnTo>
                  <a:pt x="2740012" y="12700"/>
                </a:lnTo>
                <a:lnTo>
                  <a:pt x="2816212" y="12700"/>
                </a:lnTo>
                <a:lnTo>
                  <a:pt x="2816212" y="31750"/>
                </a:lnTo>
                <a:close/>
              </a:path>
              <a:path w="10255250" h="3141345">
                <a:moveTo>
                  <a:pt x="2682862" y="31750"/>
                </a:moveTo>
                <a:lnTo>
                  <a:pt x="2606662" y="31750"/>
                </a:lnTo>
                <a:lnTo>
                  <a:pt x="2606662" y="12700"/>
                </a:lnTo>
                <a:lnTo>
                  <a:pt x="2682862" y="12700"/>
                </a:lnTo>
                <a:lnTo>
                  <a:pt x="2682862" y="31750"/>
                </a:lnTo>
                <a:close/>
              </a:path>
              <a:path w="10255250" h="3141345">
                <a:moveTo>
                  <a:pt x="2549512" y="31750"/>
                </a:moveTo>
                <a:lnTo>
                  <a:pt x="2473312" y="31750"/>
                </a:lnTo>
                <a:lnTo>
                  <a:pt x="2473312" y="12700"/>
                </a:lnTo>
                <a:lnTo>
                  <a:pt x="2549512" y="12700"/>
                </a:lnTo>
                <a:lnTo>
                  <a:pt x="2549512" y="31750"/>
                </a:lnTo>
                <a:close/>
              </a:path>
              <a:path w="10255250" h="3141345">
                <a:moveTo>
                  <a:pt x="2416162" y="31750"/>
                </a:moveTo>
                <a:lnTo>
                  <a:pt x="2339962" y="31750"/>
                </a:lnTo>
                <a:lnTo>
                  <a:pt x="2339962" y="12700"/>
                </a:lnTo>
                <a:lnTo>
                  <a:pt x="2416162" y="12700"/>
                </a:lnTo>
                <a:lnTo>
                  <a:pt x="2416162" y="31750"/>
                </a:lnTo>
                <a:close/>
              </a:path>
              <a:path w="10255250" h="3141345">
                <a:moveTo>
                  <a:pt x="2282812" y="31750"/>
                </a:moveTo>
                <a:lnTo>
                  <a:pt x="2206612" y="31750"/>
                </a:lnTo>
                <a:lnTo>
                  <a:pt x="2206612" y="12700"/>
                </a:lnTo>
                <a:lnTo>
                  <a:pt x="2282812" y="12700"/>
                </a:lnTo>
                <a:lnTo>
                  <a:pt x="2282812" y="31750"/>
                </a:lnTo>
                <a:close/>
              </a:path>
              <a:path w="10255250" h="3141345">
                <a:moveTo>
                  <a:pt x="2149462" y="31750"/>
                </a:moveTo>
                <a:lnTo>
                  <a:pt x="2073262" y="31750"/>
                </a:lnTo>
                <a:lnTo>
                  <a:pt x="2073262" y="12700"/>
                </a:lnTo>
                <a:lnTo>
                  <a:pt x="2149462" y="12700"/>
                </a:lnTo>
                <a:lnTo>
                  <a:pt x="2149462" y="31750"/>
                </a:lnTo>
                <a:close/>
              </a:path>
              <a:path w="10255250" h="3141345">
                <a:moveTo>
                  <a:pt x="2016112" y="31750"/>
                </a:moveTo>
                <a:lnTo>
                  <a:pt x="1939912" y="31750"/>
                </a:lnTo>
                <a:lnTo>
                  <a:pt x="1939912" y="12700"/>
                </a:lnTo>
                <a:lnTo>
                  <a:pt x="2016112" y="12700"/>
                </a:lnTo>
                <a:lnTo>
                  <a:pt x="2016112" y="31750"/>
                </a:lnTo>
                <a:close/>
              </a:path>
              <a:path w="10255250" h="3141345">
                <a:moveTo>
                  <a:pt x="1882762" y="31750"/>
                </a:moveTo>
                <a:lnTo>
                  <a:pt x="1806562" y="31750"/>
                </a:lnTo>
                <a:lnTo>
                  <a:pt x="1806562" y="12700"/>
                </a:lnTo>
                <a:lnTo>
                  <a:pt x="1882762" y="12700"/>
                </a:lnTo>
                <a:lnTo>
                  <a:pt x="1882762" y="31750"/>
                </a:lnTo>
                <a:close/>
              </a:path>
              <a:path w="10255250" h="3141345">
                <a:moveTo>
                  <a:pt x="1749412" y="31750"/>
                </a:moveTo>
                <a:lnTo>
                  <a:pt x="1673212" y="31750"/>
                </a:lnTo>
                <a:lnTo>
                  <a:pt x="1673212" y="12700"/>
                </a:lnTo>
                <a:lnTo>
                  <a:pt x="1749412" y="12700"/>
                </a:lnTo>
                <a:lnTo>
                  <a:pt x="1749412" y="31750"/>
                </a:lnTo>
                <a:close/>
              </a:path>
              <a:path w="10255250" h="3141345">
                <a:moveTo>
                  <a:pt x="1616062" y="31750"/>
                </a:moveTo>
                <a:lnTo>
                  <a:pt x="1539862" y="31750"/>
                </a:lnTo>
                <a:lnTo>
                  <a:pt x="1539862" y="12700"/>
                </a:lnTo>
                <a:lnTo>
                  <a:pt x="1616062" y="12700"/>
                </a:lnTo>
                <a:lnTo>
                  <a:pt x="1616062" y="31750"/>
                </a:lnTo>
                <a:close/>
              </a:path>
              <a:path w="10255250" h="3141345">
                <a:moveTo>
                  <a:pt x="1482712" y="31750"/>
                </a:moveTo>
                <a:lnTo>
                  <a:pt x="1406512" y="31750"/>
                </a:lnTo>
                <a:lnTo>
                  <a:pt x="1406512" y="12700"/>
                </a:lnTo>
                <a:lnTo>
                  <a:pt x="1482712" y="12700"/>
                </a:lnTo>
                <a:lnTo>
                  <a:pt x="1482712" y="31750"/>
                </a:lnTo>
                <a:close/>
              </a:path>
              <a:path w="10255250" h="3141345">
                <a:moveTo>
                  <a:pt x="1349362" y="31750"/>
                </a:moveTo>
                <a:lnTo>
                  <a:pt x="1273162" y="31750"/>
                </a:lnTo>
                <a:lnTo>
                  <a:pt x="1273162" y="12700"/>
                </a:lnTo>
                <a:lnTo>
                  <a:pt x="1349362" y="12700"/>
                </a:lnTo>
                <a:lnTo>
                  <a:pt x="1349362" y="31750"/>
                </a:lnTo>
                <a:close/>
              </a:path>
              <a:path w="10255250" h="3141345">
                <a:moveTo>
                  <a:pt x="1216012" y="31750"/>
                </a:moveTo>
                <a:lnTo>
                  <a:pt x="1139812" y="31750"/>
                </a:lnTo>
                <a:lnTo>
                  <a:pt x="1139812" y="12700"/>
                </a:lnTo>
                <a:lnTo>
                  <a:pt x="1216012" y="12700"/>
                </a:lnTo>
                <a:lnTo>
                  <a:pt x="1216012" y="31750"/>
                </a:lnTo>
                <a:close/>
              </a:path>
              <a:path w="10255250" h="3141345">
                <a:moveTo>
                  <a:pt x="1082662" y="31750"/>
                </a:moveTo>
                <a:lnTo>
                  <a:pt x="1006462" y="31750"/>
                </a:lnTo>
                <a:lnTo>
                  <a:pt x="1006462" y="12700"/>
                </a:lnTo>
                <a:lnTo>
                  <a:pt x="1082662" y="12700"/>
                </a:lnTo>
                <a:lnTo>
                  <a:pt x="1082662" y="31750"/>
                </a:lnTo>
                <a:close/>
              </a:path>
              <a:path w="10255250" h="3141345">
                <a:moveTo>
                  <a:pt x="949312" y="31750"/>
                </a:moveTo>
                <a:lnTo>
                  <a:pt x="873112" y="31750"/>
                </a:lnTo>
                <a:lnTo>
                  <a:pt x="873112" y="12700"/>
                </a:lnTo>
                <a:lnTo>
                  <a:pt x="949312" y="12700"/>
                </a:lnTo>
                <a:lnTo>
                  <a:pt x="949312" y="31750"/>
                </a:lnTo>
                <a:close/>
              </a:path>
              <a:path w="10255250" h="3141345">
                <a:moveTo>
                  <a:pt x="815962" y="31750"/>
                </a:moveTo>
                <a:lnTo>
                  <a:pt x="739762" y="31750"/>
                </a:lnTo>
                <a:lnTo>
                  <a:pt x="739762" y="12700"/>
                </a:lnTo>
                <a:lnTo>
                  <a:pt x="815962" y="12700"/>
                </a:lnTo>
                <a:lnTo>
                  <a:pt x="815962" y="31750"/>
                </a:lnTo>
                <a:close/>
              </a:path>
              <a:path w="10255250" h="3141345">
                <a:moveTo>
                  <a:pt x="682612" y="31750"/>
                </a:moveTo>
                <a:lnTo>
                  <a:pt x="606412" y="31750"/>
                </a:lnTo>
                <a:lnTo>
                  <a:pt x="606412" y="12700"/>
                </a:lnTo>
                <a:lnTo>
                  <a:pt x="682612" y="12700"/>
                </a:lnTo>
                <a:lnTo>
                  <a:pt x="682612" y="31750"/>
                </a:lnTo>
                <a:close/>
              </a:path>
              <a:path w="10255250" h="3141345">
                <a:moveTo>
                  <a:pt x="549262" y="31750"/>
                </a:moveTo>
                <a:lnTo>
                  <a:pt x="473062" y="31750"/>
                </a:lnTo>
                <a:lnTo>
                  <a:pt x="473062" y="12700"/>
                </a:lnTo>
                <a:lnTo>
                  <a:pt x="549262" y="12700"/>
                </a:lnTo>
                <a:lnTo>
                  <a:pt x="549262" y="31750"/>
                </a:lnTo>
                <a:close/>
              </a:path>
              <a:path w="10255250" h="3141345">
                <a:moveTo>
                  <a:pt x="415912" y="31750"/>
                </a:moveTo>
                <a:lnTo>
                  <a:pt x="339712" y="31750"/>
                </a:lnTo>
                <a:lnTo>
                  <a:pt x="339712" y="12700"/>
                </a:lnTo>
                <a:lnTo>
                  <a:pt x="415912" y="12700"/>
                </a:lnTo>
                <a:lnTo>
                  <a:pt x="415912" y="31750"/>
                </a:lnTo>
                <a:close/>
              </a:path>
              <a:path w="10255250" h="3141345">
                <a:moveTo>
                  <a:pt x="282562" y="31750"/>
                </a:moveTo>
                <a:lnTo>
                  <a:pt x="206362" y="31750"/>
                </a:lnTo>
                <a:lnTo>
                  <a:pt x="206362" y="12700"/>
                </a:lnTo>
                <a:lnTo>
                  <a:pt x="282562" y="12700"/>
                </a:lnTo>
                <a:lnTo>
                  <a:pt x="282562" y="31750"/>
                </a:lnTo>
                <a:close/>
              </a:path>
              <a:path w="10255250" h="3141345">
                <a:moveTo>
                  <a:pt x="149212" y="31750"/>
                </a:moveTo>
                <a:lnTo>
                  <a:pt x="73012" y="31750"/>
                </a:lnTo>
                <a:lnTo>
                  <a:pt x="73012" y="12700"/>
                </a:lnTo>
                <a:lnTo>
                  <a:pt x="149212" y="12700"/>
                </a:lnTo>
                <a:lnTo>
                  <a:pt x="149212" y="31750"/>
                </a:lnTo>
                <a:close/>
              </a:path>
              <a:path w="10255250" h="3141345">
                <a:moveTo>
                  <a:pt x="19050" y="92087"/>
                </a:moveTo>
                <a:lnTo>
                  <a:pt x="0" y="92087"/>
                </a:lnTo>
                <a:lnTo>
                  <a:pt x="0" y="12700"/>
                </a:lnTo>
                <a:lnTo>
                  <a:pt x="15862" y="12700"/>
                </a:lnTo>
                <a:lnTo>
                  <a:pt x="15862" y="25412"/>
                </a:lnTo>
                <a:lnTo>
                  <a:pt x="9525" y="31750"/>
                </a:lnTo>
                <a:lnTo>
                  <a:pt x="19050" y="31750"/>
                </a:lnTo>
                <a:lnTo>
                  <a:pt x="19050" y="92087"/>
                </a:lnTo>
                <a:close/>
              </a:path>
              <a:path w="10255250" h="3141345">
                <a:moveTo>
                  <a:pt x="19050" y="31750"/>
                </a:moveTo>
                <a:lnTo>
                  <a:pt x="15862" y="31750"/>
                </a:lnTo>
                <a:lnTo>
                  <a:pt x="15862" y="25412"/>
                </a:lnTo>
                <a:lnTo>
                  <a:pt x="19050" y="22225"/>
                </a:lnTo>
                <a:lnTo>
                  <a:pt x="19050" y="31750"/>
                </a:lnTo>
                <a:close/>
              </a:path>
              <a:path w="10255250" h="3141345">
                <a:moveTo>
                  <a:pt x="15862" y="31750"/>
                </a:moveTo>
                <a:lnTo>
                  <a:pt x="9525" y="31750"/>
                </a:lnTo>
                <a:lnTo>
                  <a:pt x="15862" y="25412"/>
                </a:lnTo>
                <a:lnTo>
                  <a:pt x="15862" y="31750"/>
                </a:lnTo>
                <a:close/>
              </a:path>
              <a:path w="10255250" h="3141345">
                <a:moveTo>
                  <a:pt x="19050" y="225437"/>
                </a:moveTo>
                <a:lnTo>
                  <a:pt x="0" y="225437"/>
                </a:lnTo>
                <a:lnTo>
                  <a:pt x="0" y="149237"/>
                </a:lnTo>
                <a:lnTo>
                  <a:pt x="19050" y="149237"/>
                </a:lnTo>
                <a:lnTo>
                  <a:pt x="19050" y="225437"/>
                </a:lnTo>
                <a:close/>
              </a:path>
              <a:path w="10255250" h="3141345">
                <a:moveTo>
                  <a:pt x="19050" y="358787"/>
                </a:moveTo>
                <a:lnTo>
                  <a:pt x="0" y="358787"/>
                </a:lnTo>
                <a:lnTo>
                  <a:pt x="0" y="282587"/>
                </a:lnTo>
                <a:lnTo>
                  <a:pt x="19050" y="282587"/>
                </a:lnTo>
                <a:lnTo>
                  <a:pt x="19050" y="358787"/>
                </a:lnTo>
                <a:close/>
              </a:path>
              <a:path w="10255250" h="3141345">
                <a:moveTo>
                  <a:pt x="19050" y="492137"/>
                </a:moveTo>
                <a:lnTo>
                  <a:pt x="0" y="492137"/>
                </a:lnTo>
                <a:lnTo>
                  <a:pt x="0" y="415937"/>
                </a:lnTo>
                <a:lnTo>
                  <a:pt x="19050" y="415937"/>
                </a:lnTo>
                <a:lnTo>
                  <a:pt x="19050" y="492137"/>
                </a:lnTo>
                <a:close/>
              </a:path>
              <a:path w="10255250" h="3141345">
                <a:moveTo>
                  <a:pt x="19050" y="625487"/>
                </a:moveTo>
                <a:lnTo>
                  <a:pt x="0" y="625487"/>
                </a:lnTo>
                <a:lnTo>
                  <a:pt x="0" y="549287"/>
                </a:lnTo>
                <a:lnTo>
                  <a:pt x="19050" y="549287"/>
                </a:lnTo>
                <a:lnTo>
                  <a:pt x="19050" y="625487"/>
                </a:lnTo>
                <a:close/>
              </a:path>
              <a:path w="10255250" h="3141345">
                <a:moveTo>
                  <a:pt x="19050" y="758837"/>
                </a:moveTo>
                <a:lnTo>
                  <a:pt x="0" y="758837"/>
                </a:lnTo>
                <a:lnTo>
                  <a:pt x="0" y="682637"/>
                </a:lnTo>
                <a:lnTo>
                  <a:pt x="19050" y="682637"/>
                </a:lnTo>
                <a:lnTo>
                  <a:pt x="19050" y="758837"/>
                </a:lnTo>
                <a:close/>
              </a:path>
              <a:path w="10255250" h="3141345">
                <a:moveTo>
                  <a:pt x="19050" y="892187"/>
                </a:moveTo>
                <a:lnTo>
                  <a:pt x="0" y="892187"/>
                </a:lnTo>
                <a:lnTo>
                  <a:pt x="0" y="815987"/>
                </a:lnTo>
                <a:lnTo>
                  <a:pt x="19050" y="815987"/>
                </a:lnTo>
                <a:lnTo>
                  <a:pt x="19050" y="892187"/>
                </a:lnTo>
                <a:close/>
              </a:path>
              <a:path w="10255250" h="3141345">
                <a:moveTo>
                  <a:pt x="19050" y="1025537"/>
                </a:moveTo>
                <a:lnTo>
                  <a:pt x="0" y="1025537"/>
                </a:lnTo>
                <a:lnTo>
                  <a:pt x="0" y="949337"/>
                </a:lnTo>
                <a:lnTo>
                  <a:pt x="19050" y="949337"/>
                </a:lnTo>
                <a:lnTo>
                  <a:pt x="19050" y="1025537"/>
                </a:lnTo>
                <a:close/>
              </a:path>
              <a:path w="10255250" h="3141345">
                <a:moveTo>
                  <a:pt x="19050" y="1158887"/>
                </a:moveTo>
                <a:lnTo>
                  <a:pt x="0" y="1158887"/>
                </a:lnTo>
                <a:lnTo>
                  <a:pt x="0" y="1082687"/>
                </a:lnTo>
                <a:lnTo>
                  <a:pt x="19050" y="1082687"/>
                </a:lnTo>
                <a:lnTo>
                  <a:pt x="19050" y="1158887"/>
                </a:lnTo>
                <a:close/>
              </a:path>
              <a:path w="10255250" h="3141345">
                <a:moveTo>
                  <a:pt x="19050" y="1292237"/>
                </a:moveTo>
                <a:lnTo>
                  <a:pt x="0" y="1292237"/>
                </a:lnTo>
                <a:lnTo>
                  <a:pt x="0" y="1216037"/>
                </a:lnTo>
                <a:lnTo>
                  <a:pt x="19050" y="1216037"/>
                </a:lnTo>
                <a:lnTo>
                  <a:pt x="19050" y="1292237"/>
                </a:lnTo>
                <a:close/>
              </a:path>
              <a:path w="10255250" h="3141345">
                <a:moveTo>
                  <a:pt x="19050" y="1425587"/>
                </a:moveTo>
                <a:lnTo>
                  <a:pt x="0" y="1425587"/>
                </a:lnTo>
                <a:lnTo>
                  <a:pt x="0" y="1349387"/>
                </a:lnTo>
                <a:lnTo>
                  <a:pt x="19050" y="1349387"/>
                </a:lnTo>
                <a:lnTo>
                  <a:pt x="19050" y="1425587"/>
                </a:lnTo>
                <a:close/>
              </a:path>
              <a:path w="10255250" h="3141345">
                <a:moveTo>
                  <a:pt x="19050" y="1558937"/>
                </a:moveTo>
                <a:lnTo>
                  <a:pt x="0" y="1558937"/>
                </a:lnTo>
                <a:lnTo>
                  <a:pt x="0" y="1482737"/>
                </a:lnTo>
                <a:lnTo>
                  <a:pt x="19050" y="1482737"/>
                </a:lnTo>
                <a:lnTo>
                  <a:pt x="19050" y="1558937"/>
                </a:lnTo>
                <a:close/>
              </a:path>
              <a:path w="10255250" h="3141345">
                <a:moveTo>
                  <a:pt x="19050" y="1692287"/>
                </a:moveTo>
                <a:lnTo>
                  <a:pt x="0" y="1692287"/>
                </a:lnTo>
                <a:lnTo>
                  <a:pt x="0" y="1616087"/>
                </a:lnTo>
                <a:lnTo>
                  <a:pt x="19050" y="1616087"/>
                </a:lnTo>
                <a:lnTo>
                  <a:pt x="19050" y="1692287"/>
                </a:lnTo>
                <a:close/>
              </a:path>
              <a:path w="10255250" h="3141345">
                <a:moveTo>
                  <a:pt x="19050" y="1825637"/>
                </a:moveTo>
                <a:lnTo>
                  <a:pt x="0" y="1825637"/>
                </a:lnTo>
                <a:lnTo>
                  <a:pt x="0" y="1749437"/>
                </a:lnTo>
                <a:lnTo>
                  <a:pt x="19050" y="1749437"/>
                </a:lnTo>
                <a:lnTo>
                  <a:pt x="19050" y="1825637"/>
                </a:lnTo>
                <a:close/>
              </a:path>
              <a:path w="10255250" h="3141345">
                <a:moveTo>
                  <a:pt x="19050" y="1958987"/>
                </a:moveTo>
                <a:lnTo>
                  <a:pt x="0" y="1958987"/>
                </a:lnTo>
                <a:lnTo>
                  <a:pt x="0" y="1882787"/>
                </a:lnTo>
                <a:lnTo>
                  <a:pt x="19050" y="1882787"/>
                </a:lnTo>
                <a:lnTo>
                  <a:pt x="19050" y="1958987"/>
                </a:lnTo>
                <a:close/>
              </a:path>
              <a:path w="10255250" h="3141345">
                <a:moveTo>
                  <a:pt x="19050" y="2092337"/>
                </a:moveTo>
                <a:lnTo>
                  <a:pt x="0" y="2092337"/>
                </a:lnTo>
                <a:lnTo>
                  <a:pt x="0" y="2016137"/>
                </a:lnTo>
                <a:lnTo>
                  <a:pt x="19050" y="2016137"/>
                </a:lnTo>
                <a:lnTo>
                  <a:pt x="19050" y="2092337"/>
                </a:lnTo>
                <a:close/>
              </a:path>
              <a:path w="10255250" h="3141345">
                <a:moveTo>
                  <a:pt x="19050" y="2225687"/>
                </a:moveTo>
                <a:lnTo>
                  <a:pt x="0" y="2225687"/>
                </a:lnTo>
                <a:lnTo>
                  <a:pt x="0" y="2149487"/>
                </a:lnTo>
                <a:lnTo>
                  <a:pt x="19050" y="2149487"/>
                </a:lnTo>
                <a:lnTo>
                  <a:pt x="19050" y="2225687"/>
                </a:lnTo>
                <a:close/>
              </a:path>
              <a:path w="10255250" h="3141345">
                <a:moveTo>
                  <a:pt x="19050" y="2359037"/>
                </a:moveTo>
                <a:lnTo>
                  <a:pt x="0" y="2359037"/>
                </a:lnTo>
                <a:lnTo>
                  <a:pt x="0" y="2282837"/>
                </a:lnTo>
                <a:lnTo>
                  <a:pt x="19050" y="2282837"/>
                </a:lnTo>
                <a:lnTo>
                  <a:pt x="19050" y="2359037"/>
                </a:lnTo>
                <a:close/>
              </a:path>
              <a:path w="10255250" h="3141345">
                <a:moveTo>
                  <a:pt x="19050" y="2492387"/>
                </a:moveTo>
                <a:lnTo>
                  <a:pt x="0" y="2492387"/>
                </a:lnTo>
                <a:lnTo>
                  <a:pt x="0" y="2416187"/>
                </a:lnTo>
                <a:lnTo>
                  <a:pt x="19050" y="2416187"/>
                </a:lnTo>
                <a:lnTo>
                  <a:pt x="19050" y="2492387"/>
                </a:lnTo>
                <a:close/>
              </a:path>
              <a:path w="10255250" h="3141345">
                <a:moveTo>
                  <a:pt x="19050" y="2625737"/>
                </a:moveTo>
                <a:lnTo>
                  <a:pt x="0" y="2625737"/>
                </a:lnTo>
                <a:lnTo>
                  <a:pt x="0" y="2549537"/>
                </a:lnTo>
                <a:lnTo>
                  <a:pt x="19050" y="2549537"/>
                </a:lnTo>
                <a:lnTo>
                  <a:pt x="19050" y="2625737"/>
                </a:lnTo>
                <a:close/>
              </a:path>
              <a:path w="10255250" h="3141345">
                <a:moveTo>
                  <a:pt x="19050" y="2759087"/>
                </a:moveTo>
                <a:lnTo>
                  <a:pt x="0" y="2759087"/>
                </a:lnTo>
                <a:lnTo>
                  <a:pt x="0" y="2682887"/>
                </a:lnTo>
                <a:lnTo>
                  <a:pt x="19050" y="2682887"/>
                </a:lnTo>
                <a:lnTo>
                  <a:pt x="19050" y="2759087"/>
                </a:lnTo>
                <a:close/>
              </a:path>
              <a:path w="10255250" h="3141345">
                <a:moveTo>
                  <a:pt x="19050" y="2892437"/>
                </a:moveTo>
                <a:lnTo>
                  <a:pt x="0" y="2892437"/>
                </a:lnTo>
                <a:lnTo>
                  <a:pt x="0" y="2816237"/>
                </a:lnTo>
                <a:lnTo>
                  <a:pt x="19050" y="2816237"/>
                </a:lnTo>
                <a:lnTo>
                  <a:pt x="19050" y="2892437"/>
                </a:lnTo>
                <a:close/>
              </a:path>
              <a:path w="10255250" h="3141345">
                <a:moveTo>
                  <a:pt x="19050" y="3025787"/>
                </a:moveTo>
                <a:lnTo>
                  <a:pt x="0" y="3025787"/>
                </a:lnTo>
                <a:lnTo>
                  <a:pt x="0" y="2949587"/>
                </a:lnTo>
                <a:lnTo>
                  <a:pt x="19050" y="2949587"/>
                </a:lnTo>
                <a:lnTo>
                  <a:pt x="19050" y="3025787"/>
                </a:lnTo>
                <a:close/>
              </a:path>
              <a:path w="10255250" h="3141345">
                <a:moveTo>
                  <a:pt x="37020" y="3141167"/>
                </a:moveTo>
                <a:lnTo>
                  <a:pt x="0" y="3141167"/>
                </a:lnTo>
                <a:lnTo>
                  <a:pt x="0" y="3082937"/>
                </a:lnTo>
                <a:lnTo>
                  <a:pt x="19050" y="3082937"/>
                </a:lnTo>
                <a:lnTo>
                  <a:pt x="19050" y="3122117"/>
                </a:lnTo>
                <a:lnTo>
                  <a:pt x="9525" y="3122117"/>
                </a:lnTo>
                <a:lnTo>
                  <a:pt x="19050" y="3131642"/>
                </a:lnTo>
                <a:lnTo>
                  <a:pt x="37020" y="3131642"/>
                </a:lnTo>
                <a:lnTo>
                  <a:pt x="37020" y="3141167"/>
                </a:lnTo>
                <a:close/>
              </a:path>
              <a:path w="10255250" h="3141345">
                <a:moveTo>
                  <a:pt x="19050" y="3131642"/>
                </a:moveTo>
                <a:lnTo>
                  <a:pt x="9525" y="3122117"/>
                </a:lnTo>
                <a:lnTo>
                  <a:pt x="19050" y="3122117"/>
                </a:lnTo>
                <a:lnTo>
                  <a:pt x="19050" y="3131642"/>
                </a:lnTo>
                <a:close/>
              </a:path>
              <a:path w="10255250" h="3141345">
                <a:moveTo>
                  <a:pt x="37020" y="3131642"/>
                </a:moveTo>
                <a:lnTo>
                  <a:pt x="19050" y="3131642"/>
                </a:lnTo>
                <a:lnTo>
                  <a:pt x="19050" y="3122117"/>
                </a:lnTo>
                <a:lnTo>
                  <a:pt x="37020" y="3122117"/>
                </a:lnTo>
                <a:lnTo>
                  <a:pt x="37020" y="3131642"/>
                </a:lnTo>
                <a:close/>
              </a:path>
              <a:path w="10255250" h="3141345">
                <a:moveTo>
                  <a:pt x="170370" y="3141167"/>
                </a:moveTo>
                <a:lnTo>
                  <a:pt x="94170" y="3141167"/>
                </a:lnTo>
                <a:lnTo>
                  <a:pt x="94170" y="3122117"/>
                </a:lnTo>
                <a:lnTo>
                  <a:pt x="170370" y="3122117"/>
                </a:lnTo>
                <a:lnTo>
                  <a:pt x="170370" y="3141167"/>
                </a:lnTo>
                <a:close/>
              </a:path>
              <a:path w="10255250" h="3141345">
                <a:moveTo>
                  <a:pt x="303720" y="3141167"/>
                </a:moveTo>
                <a:lnTo>
                  <a:pt x="227520" y="3141167"/>
                </a:lnTo>
                <a:lnTo>
                  <a:pt x="227520" y="3122117"/>
                </a:lnTo>
                <a:lnTo>
                  <a:pt x="303720" y="3122117"/>
                </a:lnTo>
                <a:lnTo>
                  <a:pt x="303720" y="3141167"/>
                </a:lnTo>
                <a:close/>
              </a:path>
              <a:path w="10255250" h="3141345">
                <a:moveTo>
                  <a:pt x="437070" y="3141167"/>
                </a:moveTo>
                <a:lnTo>
                  <a:pt x="360870" y="3141167"/>
                </a:lnTo>
                <a:lnTo>
                  <a:pt x="360870" y="3122117"/>
                </a:lnTo>
                <a:lnTo>
                  <a:pt x="437070" y="3122117"/>
                </a:lnTo>
                <a:lnTo>
                  <a:pt x="437070" y="3141167"/>
                </a:lnTo>
                <a:close/>
              </a:path>
              <a:path w="10255250" h="3141345">
                <a:moveTo>
                  <a:pt x="570420" y="3141167"/>
                </a:moveTo>
                <a:lnTo>
                  <a:pt x="494220" y="3141167"/>
                </a:lnTo>
                <a:lnTo>
                  <a:pt x="494220" y="3122117"/>
                </a:lnTo>
                <a:lnTo>
                  <a:pt x="570420" y="3122117"/>
                </a:lnTo>
                <a:lnTo>
                  <a:pt x="570420" y="3141167"/>
                </a:lnTo>
                <a:close/>
              </a:path>
              <a:path w="10255250" h="3141345">
                <a:moveTo>
                  <a:pt x="703770" y="3141167"/>
                </a:moveTo>
                <a:lnTo>
                  <a:pt x="627570" y="3141167"/>
                </a:lnTo>
                <a:lnTo>
                  <a:pt x="627570" y="3122117"/>
                </a:lnTo>
                <a:lnTo>
                  <a:pt x="703770" y="3122117"/>
                </a:lnTo>
                <a:lnTo>
                  <a:pt x="703770" y="3141167"/>
                </a:lnTo>
                <a:close/>
              </a:path>
              <a:path w="10255250" h="3141345">
                <a:moveTo>
                  <a:pt x="837120" y="3141167"/>
                </a:moveTo>
                <a:lnTo>
                  <a:pt x="760920" y="3141167"/>
                </a:lnTo>
                <a:lnTo>
                  <a:pt x="760920" y="3122117"/>
                </a:lnTo>
                <a:lnTo>
                  <a:pt x="837120" y="3122117"/>
                </a:lnTo>
                <a:lnTo>
                  <a:pt x="837120" y="3141167"/>
                </a:lnTo>
                <a:close/>
              </a:path>
              <a:path w="10255250" h="3141345">
                <a:moveTo>
                  <a:pt x="970470" y="3141167"/>
                </a:moveTo>
                <a:lnTo>
                  <a:pt x="894270" y="3141167"/>
                </a:lnTo>
                <a:lnTo>
                  <a:pt x="894270" y="3122117"/>
                </a:lnTo>
                <a:lnTo>
                  <a:pt x="970470" y="3122117"/>
                </a:lnTo>
                <a:lnTo>
                  <a:pt x="970470" y="3141167"/>
                </a:lnTo>
                <a:close/>
              </a:path>
              <a:path w="10255250" h="3141345">
                <a:moveTo>
                  <a:pt x="1103820" y="3141167"/>
                </a:moveTo>
                <a:lnTo>
                  <a:pt x="1027620" y="3141167"/>
                </a:lnTo>
                <a:lnTo>
                  <a:pt x="1027620" y="3122117"/>
                </a:lnTo>
                <a:lnTo>
                  <a:pt x="1103820" y="3122117"/>
                </a:lnTo>
                <a:lnTo>
                  <a:pt x="1103820" y="3141167"/>
                </a:lnTo>
                <a:close/>
              </a:path>
              <a:path w="10255250" h="3141345">
                <a:moveTo>
                  <a:pt x="1237170" y="3141167"/>
                </a:moveTo>
                <a:lnTo>
                  <a:pt x="1160970" y="3141167"/>
                </a:lnTo>
                <a:lnTo>
                  <a:pt x="1160970" y="3122117"/>
                </a:lnTo>
                <a:lnTo>
                  <a:pt x="1237170" y="3122117"/>
                </a:lnTo>
                <a:lnTo>
                  <a:pt x="1237170" y="3141167"/>
                </a:lnTo>
                <a:close/>
              </a:path>
              <a:path w="10255250" h="3141345">
                <a:moveTo>
                  <a:pt x="1370520" y="3141167"/>
                </a:moveTo>
                <a:lnTo>
                  <a:pt x="1294320" y="3141167"/>
                </a:lnTo>
                <a:lnTo>
                  <a:pt x="1294320" y="3122117"/>
                </a:lnTo>
                <a:lnTo>
                  <a:pt x="1370520" y="3122117"/>
                </a:lnTo>
                <a:lnTo>
                  <a:pt x="1370520" y="3141167"/>
                </a:lnTo>
                <a:close/>
              </a:path>
              <a:path w="10255250" h="3141345">
                <a:moveTo>
                  <a:pt x="1503870" y="3141167"/>
                </a:moveTo>
                <a:lnTo>
                  <a:pt x="1427670" y="3141167"/>
                </a:lnTo>
                <a:lnTo>
                  <a:pt x="1427670" y="3122117"/>
                </a:lnTo>
                <a:lnTo>
                  <a:pt x="1503870" y="3122117"/>
                </a:lnTo>
                <a:lnTo>
                  <a:pt x="1503870" y="3141167"/>
                </a:lnTo>
                <a:close/>
              </a:path>
              <a:path w="10255250" h="3141345">
                <a:moveTo>
                  <a:pt x="1637220" y="3141167"/>
                </a:moveTo>
                <a:lnTo>
                  <a:pt x="1561020" y="3141167"/>
                </a:lnTo>
                <a:lnTo>
                  <a:pt x="1561020" y="3122117"/>
                </a:lnTo>
                <a:lnTo>
                  <a:pt x="1637220" y="3122117"/>
                </a:lnTo>
                <a:lnTo>
                  <a:pt x="1637220" y="3141167"/>
                </a:lnTo>
                <a:close/>
              </a:path>
              <a:path w="10255250" h="3141345">
                <a:moveTo>
                  <a:pt x="1770570" y="3141167"/>
                </a:moveTo>
                <a:lnTo>
                  <a:pt x="1694370" y="3141167"/>
                </a:lnTo>
                <a:lnTo>
                  <a:pt x="1694370" y="3122117"/>
                </a:lnTo>
                <a:lnTo>
                  <a:pt x="1770570" y="3122117"/>
                </a:lnTo>
                <a:lnTo>
                  <a:pt x="1770570" y="3141167"/>
                </a:lnTo>
                <a:close/>
              </a:path>
              <a:path w="10255250" h="3141345">
                <a:moveTo>
                  <a:pt x="1903920" y="3141167"/>
                </a:moveTo>
                <a:lnTo>
                  <a:pt x="1827720" y="3141167"/>
                </a:lnTo>
                <a:lnTo>
                  <a:pt x="1827720" y="3122117"/>
                </a:lnTo>
                <a:lnTo>
                  <a:pt x="1903920" y="3122117"/>
                </a:lnTo>
                <a:lnTo>
                  <a:pt x="1903920" y="3141167"/>
                </a:lnTo>
                <a:close/>
              </a:path>
              <a:path w="10255250" h="3141345">
                <a:moveTo>
                  <a:pt x="2037270" y="3141167"/>
                </a:moveTo>
                <a:lnTo>
                  <a:pt x="1961070" y="3141167"/>
                </a:lnTo>
                <a:lnTo>
                  <a:pt x="1961070" y="3122117"/>
                </a:lnTo>
                <a:lnTo>
                  <a:pt x="2037270" y="3122117"/>
                </a:lnTo>
                <a:lnTo>
                  <a:pt x="2037270" y="3141167"/>
                </a:lnTo>
                <a:close/>
              </a:path>
              <a:path w="10255250" h="3141345">
                <a:moveTo>
                  <a:pt x="2170620" y="3141167"/>
                </a:moveTo>
                <a:lnTo>
                  <a:pt x="2094420" y="3141167"/>
                </a:lnTo>
                <a:lnTo>
                  <a:pt x="2094420" y="3122117"/>
                </a:lnTo>
                <a:lnTo>
                  <a:pt x="2170620" y="3122117"/>
                </a:lnTo>
                <a:lnTo>
                  <a:pt x="2170620" y="3141167"/>
                </a:lnTo>
                <a:close/>
              </a:path>
              <a:path w="10255250" h="3141345">
                <a:moveTo>
                  <a:pt x="2303970" y="3141167"/>
                </a:moveTo>
                <a:lnTo>
                  <a:pt x="2227770" y="3141167"/>
                </a:lnTo>
                <a:lnTo>
                  <a:pt x="2227770" y="3122117"/>
                </a:lnTo>
                <a:lnTo>
                  <a:pt x="2303970" y="3122117"/>
                </a:lnTo>
                <a:lnTo>
                  <a:pt x="2303970" y="3141167"/>
                </a:lnTo>
                <a:close/>
              </a:path>
              <a:path w="10255250" h="3141345">
                <a:moveTo>
                  <a:pt x="2437320" y="3141167"/>
                </a:moveTo>
                <a:lnTo>
                  <a:pt x="2361120" y="3141167"/>
                </a:lnTo>
                <a:lnTo>
                  <a:pt x="2361120" y="3122117"/>
                </a:lnTo>
                <a:lnTo>
                  <a:pt x="2437320" y="3122117"/>
                </a:lnTo>
                <a:lnTo>
                  <a:pt x="2437320" y="3141167"/>
                </a:lnTo>
                <a:close/>
              </a:path>
              <a:path w="10255250" h="3141345">
                <a:moveTo>
                  <a:pt x="2570670" y="3141167"/>
                </a:moveTo>
                <a:lnTo>
                  <a:pt x="2494470" y="3141167"/>
                </a:lnTo>
                <a:lnTo>
                  <a:pt x="2494470" y="3122117"/>
                </a:lnTo>
                <a:lnTo>
                  <a:pt x="2570670" y="3122117"/>
                </a:lnTo>
                <a:lnTo>
                  <a:pt x="2570670" y="3141167"/>
                </a:lnTo>
                <a:close/>
              </a:path>
              <a:path w="10255250" h="3141345">
                <a:moveTo>
                  <a:pt x="2704020" y="3141167"/>
                </a:moveTo>
                <a:lnTo>
                  <a:pt x="2627820" y="3141167"/>
                </a:lnTo>
                <a:lnTo>
                  <a:pt x="2627820" y="3122117"/>
                </a:lnTo>
                <a:lnTo>
                  <a:pt x="2704020" y="3122117"/>
                </a:lnTo>
                <a:lnTo>
                  <a:pt x="2704020" y="3141167"/>
                </a:lnTo>
                <a:close/>
              </a:path>
              <a:path w="10255250" h="3141345">
                <a:moveTo>
                  <a:pt x="2837370" y="3141167"/>
                </a:moveTo>
                <a:lnTo>
                  <a:pt x="2761170" y="3141167"/>
                </a:lnTo>
                <a:lnTo>
                  <a:pt x="2761170" y="3122117"/>
                </a:lnTo>
                <a:lnTo>
                  <a:pt x="2837370" y="3122117"/>
                </a:lnTo>
                <a:lnTo>
                  <a:pt x="2837370" y="3141167"/>
                </a:lnTo>
                <a:close/>
              </a:path>
              <a:path w="10255250" h="3141345">
                <a:moveTo>
                  <a:pt x="2970720" y="3141167"/>
                </a:moveTo>
                <a:lnTo>
                  <a:pt x="2894520" y="3141167"/>
                </a:lnTo>
                <a:lnTo>
                  <a:pt x="2894520" y="3122117"/>
                </a:lnTo>
                <a:lnTo>
                  <a:pt x="2970720" y="3122117"/>
                </a:lnTo>
                <a:lnTo>
                  <a:pt x="2970720" y="3141167"/>
                </a:lnTo>
                <a:close/>
              </a:path>
              <a:path w="10255250" h="3141345">
                <a:moveTo>
                  <a:pt x="3104070" y="3141167"/>
                </a:moveTo>
                <a:lnTo>
                  <a:pt x="3027870" y="3141167"/>
                </a:lnTo>
                <a:lnTo>
                  <a:pt x="3027870" y="3122117"/>
                </a:lnTo>
                <a:lnTo>
                  <a:pt x="3104070" y="3122117"/>
                </a:lnTo>
                <a:lnTo>
                  <a:pt x="3104070" y="3141167"/>
                </a:lnTo>
                <a:close/>
              </a:path>
              <a:path w="10255250" h="3141345">
                <a:moveTo>
                  <a:pt x="3237420" y="3141167"/>
                </a:moveTo>
                <a:lnTo>
                  <a:pt x="3161220" y="3141167"/>
                </a:lnTo>
                <a:lnTo>
                  <a:pt x="3161220" y="3122117"/>
                </a:lnTo>
                <a:lnTo>
                  <a:pt x="3237420" y="3122117"/>
                </a:lnTo>
                <a:lnTo>
                  <a:pt x="3237420" y="3141167"/>
                </a:lnTo>
                <a:close/>
              </a:path>
              <a:path w="10255250" h="3141345">
                <a:moveTo>
                  <a:pt x="3370770" y="3141167"/>
                </a:moveTo>
                <a:lnTo>
                  <a:pt x="3294570" y="3141167"/>
                </a:lnTo>
                <a:lnTo>
                  <a:pt x="3294570" y="3122117"/>
                </a:lnTo>
                <a:lnTo>
                  <a:pt x="3370770" y="3122117"/>
                </a:lnTo>
                <a:lnTo>
                  <a:pt x="3370770" y="3141167"/>
                </a:lnTo>
                <a:close/>
              </a:path>
              <a:path w="10255250" h="3141345">
                <a:moveTo>
                  <a:pt x="3504120" y="3141167"/>
                </a:moveTo>
                <a:lnTo>
                  <a:pt x="3427920" y="3141167"/>
                </a:lnTo>
                <a:lnTo>
                  <a:pt x="3427920" y="3122117"/>
                </a:lnTo>
                <a:lnTo>
                  <a:pt x="3504120" y="3122117"/>
                </a:lnTo>
                <a:lnTo>
                  <a:pt x="3504120" y="3141167"/>
                </a:lnTo>
                <a:close/>
              </a:path>
              <a:path w="10255250" h="3141345">
                <a:moveTo>
                  <a:pt x="3637470" y="3141167"/>
                </a:moveTo>
                <a:lnTo>
                  <a:pt x="3561270" y="3141167"/>
                </a:lnTo>
                <a:lnTo>
                  <a:pt x="3561270" y="3122117"/>
                </a:lnTo>
                <a:lnTo>
                  <a:pt x="3637470" y="3122117"/>
                </a:lnTo>
                <a:lnTo>
                  <a:pt x="3637470" y="3141167"/>
                </a:lnTo>
                <a:close/>
              </a:path>
              <a:path w="10255250" h="3141345">
                <a:moveTo>
                  <a:pt x="3770820" y="3141167"/>
                </a:moveTo>
                <a:lnTo>
                  <a:pt x="3694620" y="3141167"/>
                </a:lnTo>
                <a:lnTo>
                  <a:pt x="3694620" y="3122117"/>
                </a:lnTo>
                <a:lnTo>
                  <a:pt x="3770820" y="3122117"/>
                </a:lnTo>
                <a:lnTo>
                  <a:pt x="3770820" y="3141167"/>
                </a:lnTo>
                <a:close/>
              </a:path>
              <a:path w="10255250" h="3141345">
                <a:moveTo>
                  <a:pt x="3904170" y="3141167"/>
                </a:moveTo>
                <a:lnTo>
                  <a:pt x="3827970" y="3141167"/>
                </a:lnTo>
                <a:lnTo>
                  <a:pt x="3827970" y="3122117"/>
                </a:lnTo>
                <a:lnTo>
                  <a:pt x="3904170" y="3122117"/>
                </a:lnTo>
                <a:lnTo>
                  <a:pt x="3904170" y="3141167"/>
                </a:lnTo>
                <a:close/>
              </a:path>
              <a:path w="10255250" h="3141345">
                <a:moveTo>
                  <a:pt x="4037520" y="3141167"/>
                </a:moveTo>
                <a:lnTo>
                  <a:pt x="3961320" y="3141167"/>
                </a:lnTo>
                <a:lnTo>
                  <a:pt x="3961320" y="3122117"/>
                </a:lnTo>
                <a:lnTo>
                  <a:pt x="4037520" y="3122117"/>
                </a:lnTo>
                <a:lnTo>
                  <a:pt x="4037520" y="3141167"/>
                </a:lnTo>
                <a:close/>
              </a:path>
              <a:path w="10255250" h="3141345">
                <a:moveTo>
                  <a:pt x="4170870" y="3141167"/>
                </a:moveTo>
                <a:lnTo>
                  <a:pt x="4094670" y="3141167"/>
                </a:lnTo>
                <a:lnTo>
                  <a:pt x="4094670" y="3122117"/>
                </a:lnTo>
                <a:lnTo>
                  <a:pt x="4170870" y="3122117"/>
                </a:lnTo>
                <a:lnTo>
                  <a:pt x="4170870" y="3141167"/>
                </a:lnTo>
                <a:close/>
              </a:path>
              <a:path w="10255250" h="3141345">
                <a:moveTo>
                  <a:pt x="4304220" y="3141167"/>
                </a:moveTo>
                <a:lnTo>
                  <a:pt x="4228020" y="3141167"/>
                </a:lnTo>
                <a:lnTo>
                  <a:pt x="4228020" y="3122117"/>
                </a:lnTo>
                <a:lnTo>
                  <a:pt x="4304220" y="3122117"/>
                </a:lnTo>
                <a:lnTo>
                  <a:pt x="4304220" y="3141167"/>
                </a:lnTo>
                <a:close/>
              </a:path>
              <a:path w="10255250" h="3141345">
                <a:moveTo>
                  <a:pt x="4437570" y="3141167"/>
                </a:moveTo>
                <a:lnTo>
                  <a:pt x="4361370" y="3141167"/>
                </a:lnTo>
                <a:lnTo>
                  <a:pt x="4361370" y="3122117"/>
                </a:lnTo>
                <a:lnTo>
                  <a:pt x="4437570" y="3122117"/>
                </a:lnTo>
                <a:lnTo>
                  <a:pt x="4437570" y="3141167"/>
                </a:lnTo>
                <a:close/>
              </a:path>
              <a:path w="10255250" h="3141345">
                <a:moveTo>
                  <a:pt x="4570920" y="3141167"/>
                </a:moveTo>
                <a:lnTo>
                  <a:pt x="4494720" y="3141167"/>
                </a:lnTo>
                <a:lnTo>
                  <a:pt x="4494720" y="3122117"/>
                </a:lnTo>
                <a:lnTo>
                  <a:pt x="4570920" y="3122117"/>
                </a:lnTo>
                <a:lnTo>
                  <a:pt x="4570920" y="3141167"/>
                </a:lnTo>
                <a:close/>
              </a:path>
              <a:path w="10255250" h="3141345">
                <a:moveTo>
                  <a:pt x="4704270" y="3141167"/>
                </a:moveTo>
                <a:lnTo>
                  <a:pt x="4628070" y="3141167"/>
                </a:lnTo>
                <a:lnTo>
                  <a:pt x="4628070" y="3122117"/>
                </a:lnTo>
                <a:lnTo>
                  <a:pt x="4704270" y="3122117"/>
                </a:lnTo>
                <a:lnTo>
                  <a:pt x="4704270" y="3141167"/>
                </a:lnTo>
                <a:close/>
              </a:path>
              <a:path w="10255250" h="3141345">
                <a:moveTo>
                  <a:pt x="4837620" y="3141167"/>
                </a:moveTo>
                <a:lnTo>
                  <a:pt x="4761420" y="3141167"/>
                </a:lnTo>
                <a:lnTo>
                  <a:pt x="4761420" y="3122117"/>
                </a:lnTo>
                <a:lnTo>
                  <a:pt x="4837620" y="3122117"/>
                </a:lnTo>
                <a:lnTo>
                  <a:pt x="4837620" y="3141167"/>
                </a:lnTo>
                <a:close/>
              </a:path>
              <a:path w="10255250" h="3141345">
                <a:moveTo>
                  <a:pt x="4970970" y="3141167"/>
                </a:moveTo>
                <a:lnTo>
                  <a:pt x="4894770" y="3141167"/>
                </a:lnTo>
                <a:lnTo>
                  <a:pt x="4894770" y="3122117"/>
                </a:lnTo>
                <a:lnTo>
                  <a:pt x="4970970" y="3122117"/>
                </a:lnTo>
                <a:lnTo>
                  <a:pt x="4970970" y="3141167"/>
                </a:lnTo>
                <a:close/>
              </a:path>
              <a:path w="10255250" h="3141345">
                <a:moveTo>
                  <a:pt x="5104320" y="3141167"/>
                </a:moveTo>
                <a:lnTo>
                  <a:pt x="5028120" y="3141167"/>
                </a:lnTo>
                <a:lnTo>
                  <a:pt x="5028120" y="3122117"/>
                </a:lnTo>
                <a:lnTo>
                  <a:pt x="5104320" y="3122117"/>
                </a:lnTo>
                <a:lnTo>
                  <a:pt x="5104320" y="3141167"/>
                </a:lnTo>
                <a:close/>
              </a:path>
              <a:path w="10255250" h="3141345">
                <a:moveTo>
                  <a:pt x="5237670" y="3141167"/>
                </a:moveTo>
                <a:lnTo>
                  <a:pt x="5161470" y="3141167"/>
                </a:lnTo>
                <a:lnTo>
                  <a:pt x="5161470" y="3122117"/>
                </a:lnTo>
                <a:lnTo>
                  <a:pt x="5237670" y="3122117"/>
                </a:lnTo>
                <a:lnTo>
                  <a:pt x="5237670" y="3141167"/>
                </a:lnTo>
                <a:close/>
              </a:path>
              <a:path w="10255250" h="3141345">
                <a:moveTo>
                  <a:pt x="5371020" y="3141167"/>
                </a:moveTo>
                <a:lnTo>
                  <a:pt x="5294820" y="3141167"/>
                </a:lnTo>
                <a:lnTo>
                  <a:pt x="5294820" y="3122117"/>
                </a:lnTo>
                <a:lnTo>
                  <a:pt x="5371020" y="3122117"/>
                </a:lnTo>
                <a:lnTo>
                  <a:pt x="5371020" y="3141167"/>
                </a:lnTo>
                <a:close/>
              </a:path>
              <a:path w="10255250" h="3141345">
                <a:moveTo>
                  <a:pt x="5504370" y="3141167"/>
                </a:moveTo>
                <a:lnTo>
                  <a:pt x="5428170" y="3141167"/>
                </a:lnTo>
                <a:lnTo>
                  <a:pt x="5428170" y="3122117"/>
                </a:lnTo>
                <a:lnTo>
                  <a:pt x="5504370" y="3122117"/>
                </a:lnTo>
                <a:lnTo>
                  <a:pt x="5504370" y="3141167"/>
                </a:lnTo>
                <a:close/>
              </a:path>
              <a:path w="10255250" h="3141345">
                <a:moveTo>
                  <a:pt x="5637720" y="3141167"/>
                </a:moveTo>
                <a:lnTo>
                  <a:pt x="5561520" y="3141167"/>
                </a:lnTo>
                <a:lnTo>
                  <a:pt x="5561520" y="3122117"/>
                </a:lnTo>
                <a:lnTo>
                  <a:pt x="5637720" y="3122117"/>
                </a:lnTo>
                <a:lnTo>
                  <a:pt x="5637720" y="3141167"/>
                </a:lnTo>
                <a:close/>
              </a:path>
              <a:path w="10255250" h="3141345">
                <a:moveTo>
                  <a:pt x="5771070" y="3141167"/>
                </a:moveTo>
                <a:lnTo>
                  <a:pt x="5694870" y="3141167"/>
                </a:lnTo>
                <a:lnTo>
                  <a:pt x="5694870" y="3122117"/>
                </a:lnTo>
                <a:lnTo>
                  <a:pt x="5771070" y="3122117"/>
                </a:lnTo>
                <a:lnTo>
                  <a:pt x="5771070" y="3141167"/>
                </a:lnTo>
                <a:close/>
              </a:path>
              <a:path w="10255250" h="3141345">
                <a:moveTo>
                  <a:pt x="5904420" y="3141167"/>
                </a:moveTo>
                <a:lnTo>
                  <a:pt x="5828220" y="3141167"/>
                </a:lnTo>
                <a:lnTo>
                  <a:pt x="5828220" y="3122117"/>
                </a:lnTo>
                <a:lnTo>
                  <a:pt x="5904420" y="3122117"/>
                </a:lnTo>
                <a:lnTo>
                  <a:pt x="5904420" y="3141167"/>
                </a:lnTo>
                <a:close/>
              </a:path>
              <a:path w="10255250" h="3141345">
                <a:moveTo>
                  <a:pt x="6037770" y="3141167"/>
                </a:moveTo>
                <a:lnTo>
                  <a:pt x="5961570" y="3141167"/>
                </a:lnTo>
                <a:lnTo>
                  <a:pt x="5961570" y="3122117"/>
                </a:lnTo>
                <a:lnTo>
                  <a:pt x="6037770" y="3122117"/>
                </a:lnTo>
                <a:lnTo>
                  <a:pt x="6037770" y="3141167"/>
                </a:lnTo>
                <a:close/>
              </a:path>
              <a:path w="10255250" h="3141345">
                <a:moveTo>
                  <a:pt x="6171120" y="3141167"/>
                </a:moveTo>
                <a:lnTo>
                  <a:pt x="6094920" y="3141167"/>
                </a:lnTo>
                <a:lnTo>
                  <a:pt x="6094920" y="3122117"/>
                </a:lnTo>
                <a:lnTo>
                  <a:pt x="6171120" y="3122117"/>
                </a:lnTo>
                <a:lnTo>
                  <a:pt x="6171120" y="3141167"/>
                </a:lnTo>
                <a:close/>
              </a:path>
              <a:path w="10255250" h="3141345">
                <a:moveTo>
                  <a:pt x="6304470" y="3141167"/>
                </a:moveTo>
                <a:lnTo>
                  <a:pt x="6228270" y="3141167"/>
                </a:lnTo>
                <a:lnTo>
                  <a:pt x="6228270" y="3122117"/>
                </a:lnTo>
                <a:lnTo>
                  <a:pt x="6304470" y="3122117"/>
                </a:lnTo>
                <a:lnTo>
                  <a:pt x="6304470" y="3141167"/>
                </a:lnTo>
                <a:close/>
              </a:path>
              <a:path w="10255250" h="3141345">
                <a:moveTo>
                  <a:pt x="6437820" y="3141167"/>
                </a:moveTo>
                <a:lnTo>
                  <a:pt x="6361620" y="3141167"/>
                </a:lnTo>
                <a:lnTo>
                  <a:pt x="6361620" y="3122117"/>
                </a:lnTo>
                <a:lnTo>
                  <a:pt x="6437820" y="3122117"/>
                </a:lnTo>
                <a:lnTo>
                  <a:pt x="6437820" y="3141167"/>
                </a:lnTo>
                <a:close/>
              </a:path>
              <a:path w="10255250" h="3141345">
                <a:moveTo>
                  <a:pt x="6571170" y="3141167"/>
                </a:moveTo>
                <a:lnTo>
                  <a:pt x="6494970" y="3141167"/>
                </a:lnTo>
                <a:lnTo>
                  <a:pt x="6494970" y="3122117"/>
                </a:lnTo>
                <a:lnTo>
                  <a:pt x="6571170" y="3122117"/>
                </a:lnTo>
                <a:lnTo>
                  <a:pt x="6571170" y="3141167"/>
                </a:lnTo>
                <a:close/>
              </a:path>
              <a:path w="10255250" h="3141345">
                <a:moveTo>
                  <a:pt x="6704520" y="3141167"/>
                </a:moveTo>
                <a:lnTo>
                  <a:pt x="6628320" y="3141167"/>
                </a:lnTo>
                <a:lnTo>
                  <a:pt x="6628320" y="3122117"/>
                </a:lnTo>
                <a:lnTo>
                  <a:pt x="6704520" y="3122117"/>
                </a:lnTo>
                <a:lnTo>
                  <a:pt x="6704520" y="3141167"/>
                </a:lnTo>
                <a:close/>
              </a:path>
              <a:path w="10255250" h="3141345">
                <a:moveTo>
                  <a:pt x="6837870" y="3141167"/>
                </a:moveTo>
                <a:lnTo>
                  <a:pt x="6761670" y="3141167"/>
                </a:lnTo>
                <a:lnTo>
                  <a:pt x="6761670" y="3122117"/>
                </a:lnTo>
                <a:lnTo>
                  <a:pt x="6837870" y="3122117"/>
                </a:lnTo>
                <a:lnTo>
                  <a:pt x="6837870" y="3141167"/>
                </a:lnTo>
                <a:close/>
              </a:path>
              <a:path w="10255250" h="3141345">
                <a:moveTo>
                  <a:pt x="6971220" y="3141167"/>
                </a:moveTo>
                <a:lnTo>
                  <a:pt x="6895020" y="3141167"/>
                </a:lnTo>
                <a:lnTo>
                  <a:pt x="6895020" y="3122117"/>
                </a:lnTo>
                <a:lnTo>
                  <a:pt x="6971220" y="3122117"/>
                </a:lnTo>
                <a:lnTo>
                  <a:pt x="6971220" y="3141167"/>
                </a:lnTo>
                <a:close/>
              </a:path>
              <a:path w="10255250" h="3141345">
                <a:moveTo>
                  <a:pt x="7104570" y="3141167"/>
                </a:moveTo>
                <a:lnTo>
                  <a:pt x="7028370" y="3141167"/>
                </a:lnTo>
                <a:lnTo>
                  <a:pt x="7028370" y="3122117"/>
                </a:lnTo>
                <a:lnTo>
                  <a:pt x="7104570" y="3122117"/>
                </a:lnTo>
                <a:lnTo>
                  <a:pt x="7104570" y="3141167"/>
                </a:lnTo>
                <a:close/>
              </a:path>
              <a:path w="10255250" h="3141345">
                <a:moveTo>
                  <a:pt x="7237920" y="3141167"/>
                </a:moveTo>
                <a:lnTo>
                  <a:pt x="7161720" y="3141167"/>
                </a:lnTo>
                <a:lnTo>
                  <a:pt x="7161720" y="3122117"/>
                </a:lnTo>
                <a:lnTo>
                  <a:pt x="7237920" y="3122117"/>
                </a:lnTo>
                <a:lnTo>
                  <a:pt x="7237920" y="3141167"/>
                </a:lnTo>
                <a:close/>
              </a:path>
              <a:path w="10255250" h="3141345">
                <a:moveTo>
                  <a:pt x="7371270" y="3141167"/>
                </a:moveTo>
                <a:lnTo>
                  <a:pt x="7295070" y="3141167"/>
                </a:lnTo>
                <a:lnTo>
                  <a:pt x="7295070" y="3122117"/>
                </a:lnTo>
                <a:lnTo>
                  <a:pt x="7371270" y="3122117"/>
                </a:lnTo>
                <a:lnTo>
                  <a:pt x="7371270" y="3141167"/>
                </a:lnTo>
                <a:close/>
              </a:path>
              <a:path w="10255250" h="3141345">
                <a:moveTo>
                  <a:pt x="7504620" y="3141167"/>
                </a:moveTo>
                <a:lnTo>
                  <a:pt x="7428420" y="3141167"/>
                </a:lnTo>
                <a:lnTo>
                  <a:pt x="7428420" y="3122117"/>
                </a:lnTo>
                <a:lnTo>
                  <a:pt x="7504620" y="3122117"/>
                </a:lnTo>
                <a:lnTo>
                  <a:pt x="7504620" y="3141167"/>
                </a:lnTo>
                <a:close/>
              </a:path>
              <a:path w="10255250" h="3141345">
                <a:moveTo>
                  <a:pt x="7637970" y="3141167"/>
                </a:moveTo>
                <a:lnTo>
                  <a:pt x="7561770" y="3141167"/>
                </a:lnTo>
                <a:lnTo>
                  <a:pt x="7561770" y="3122117"/>
                </a:lnTo>
                <a:lnTo>
                  <a:pt x="7637970" y="3122117"/>
                </a:lnTo>
                <a:lnTo>
                  <a:pt x="7637970" y="3141167"/>
                </a:lnTo>
                <a:close/>
              </a:path>
              <a:path w="10255250" h="3141345">
                <a:moveTo>
                  <a:pt x="7771320" y="3141167"/>
                </a:moveTo>
                <a:lnTo>
                  <a:pt x="7695120" y="3141167"/>
                </a:lnTo>
                <a:lnTo>
                  <a:pt x="7695120" y="3122117"/>
                </a:lnTo>
                <a:lnTo>
                  <a:pt x="7771320" y="3122117"/>
                </a:lnTo>
                <a:lnTo>
                  <a:pt x="7771320" y="3141167"/>
                </a:lnTo>
                <a:close/>
              </a:path>
              <a:path w="10255250" h="3141345">
                <a:moveTo>
                  <a:pt x="7904670" y="3141167"/>
                </a:moveTo>
                <a:lnTo>
                  <a:pt x="7828470" y="3141167"/>
                </a:lnTo>
                <a:lnTo>
                  <a:pt x="7828470" y="3122117"/>
                </a:lnTo>
                <a:lnTo>
                  <a:pt x="7904670" y="3122117"/>
                </a:lnTo>
                <a:lnTo>
                  <a:pt x="7904670" y="3141167"/>
                </a:lnTo>
                <a:close/>
              </a:path>
              <a:path w="10255250" h="3141345">
                <a:moveTo>
                  <a:pt x="8038020" y="3141167"/>
                </a:moveTo>
                <a:lnTo>
                  <a:pt x="7961820" y="3141167"/>
                </a:lnTo>
                <a:lnTo>
                  <a:pt x="7961820" y="3122117"/>
                </a:lnTo>
                <a:lnTo>
                  <a:pt x="8038020" y="3122117"/>
                </a:lnTo>
                <a:lnTo>
                  <a:pt x="8038020" y="3141167"/>
                </a:lnTo>
                <a:close/>
              </a:path>
              <a:path w="10255250" h="3141345">
                <a:moveTo>
                  <a:pt x="8171370" y="3141167"/>
                </a:moveTo>
                <a:lnTo>
                  <a:pt x="8095170" y="3141167"/>
                </a:lnTo>
                <a:lnTo>
                  <a:pt x="8095170" y="3122117"/>
                </a:lnTo>
                <a:lnTo>
                  <a:pt x="8171370" y="3122117"/>
                </a:lnTo>
                <a:lnTo>
                  <a:pt x="8171370" y="3141167"/>
                </a:lnTo>
                <a:close/>
              </a:path>
              <a:path w="10255250" h="3141345">
                <a:moveTo>
                  <a:pt x="8304720" y="3141167"/>
                </a:moveTo>
                <a:lnTo>
                  <a:pt x="8228520" y="3141167"/>
                </a:lnTo>
                <a:lnTo>
                  <a:pt x="8228520" y="3122117"/>
                </a:lnTo>
                <a:lnTo>
                  <a:pt x="8304720" y="3122117"/>
                </a:lnTo>
                <a:lnTo>
                  <a:pt x="8304720" y="3141167"/>
                </a:lnTo>
                <a:close/>
              </a:path>
              <a:path w="10255250" h="3141345">
                <a:moveTo>
                  <a:pt x="8438070" y="3141167"/>
                </a:moveTo>
                <a:lnTo>
                  <a:pt x="8361870" y="3141167"/>
                </a:lnTo>
                <a:lnTo>
                  <a:pt x="8361870" y="3122117"/>
                </a:lnTo>
                <a:lnTo>
                  <a:pt x="8438070" y="3122117"/>
                </a:lnTo>
                <a:lnTo>
                  <a:pt x="8438070" y="3141167"/>
                </a:lnTo>
                <a:close/>
              </a:path>
              <a:path w="10255250" h="3141345">
                <a:moveTo>
                  <a:pt x="8571420" y="3141167"/>
                </a:moveTo>
                <a:lnTo>
                  <a:pt x="8495220" y="3141167"/>
                </a:lnTo>
                <a:lnTo>
                  <a:pt x="8495220" y="3122117"/>
                </a:lnTo>
                <a:lnTo>
                  <a:pt x="8571420" y="3122117"/>
                </a:lnTo>
                <a:lnTo>
                  <a:pt x="8571420" y="3141167"/>
                </a:lnTo>
                <a:close/>
              </a:path>
              <a:path w="10255250" h="3141345">
                <a:moveTo>
                  <a:pt x="8704770" y="3141167"/>
                </a:moveTo>
                <a:lnTo>
                  <a:pt x="8628570" y="3141167"/>
                </a:lnTo>
                <a:lnTo>
                  <a:pt x="8628570" y="3122117"/>
                </a:lnTo>
                <a:lnTo>
                  <a:pt x="8704770" y="3122117"/>
                </a:lnTo>
                <a:lnTo>
                  <a:pt x="8704770" y="3141167"/>
                </a:lnTo>
                <a:close/>
              </a:path>
              <a:path w="10255250" h="3141345">
                <a:moveTo>
                  <a:pt x="8838120" y="3141167"/>
                </a:moveTo>
                <a:lnTo>
                  <a:pt x="8761920" y="3141167"/>
                </a:lnTo>
                <a:lnTo>
                  <a:pt x="8761920" y="3122117"/>
                </a:lnTo>
                <a:lnTo>
                  <a:pt x="8838120" y="3122117"/>
                </a:lnTo>
                <a:lnTo>
                  <a:pt x="8838120" y="3141167"/>
                </a:lnTo>
                <a:close/>
              </a:path>
              <a:path w="10255250" h="3141345">
                <a:moveTo>
                  <a:pt x="8971470" y="3141167"/>
                </a:moveTo>
                <a:lnTo>
                  <a:pt x="8895270" y="3141167"/>
                </a:lnTo>
                <a:lnTo>
                  <a:pt x="8895270" y="3122117"/>
                </a:lnTo>
                <a:lnTo>
                  <a:pt x="8971470" y="3122117"/>
                </a:lnTo>
                <a:lnTo>
                  <a:pt x="8971470" y="3141167"/>
                </a:lnTo>
                <a:close/>
              </a:path>
              <a:path w="10255250" h="3141345">
                <a:moveTo>
                  <a:pt x="9104820" y="3141167"/>
                </a:moveTo>
                <a:lnTo>
                  <a:pt x="9028620" y="3141167"/>
                </a:lnTo>
                <a:lnTo>
                  <a:pt x="9028620" y="3122117"/>
                </a:lnTo>
                <a:lnTo>
                  <a:pt x="9104820" y="3122117"/>
                </a:lnTo>
                <a:lnTo>
                  <a:pt x="9104820" y="3141167"/>
                </a:lnTo>
                <a:close/>
              </a:path>
              <a:path w="10255250" h="3141345">
                <a:moveTo>
                  <a:pt x="9238170" y="3141167"/>
                </a:moveTo>
                <a:lnTo>
                  <a:pt x="9161970" y="3141167"/>
                </a:lnTo>
                <a:lnTo>
                  <a:pt x="9161970" y="3122117"/>
                </a:lnTo>
                <a:lnTo>
                  <a:pt x="9238170" y="3122117"/>
                </a:lnTo>
                <a:lnTo>
                  <a:pt x="9238170" y="3141167"/>
                </a:lnTo>
                <a:close/>
              </a:path>
              <a:path w="10255250" h="3141345">
                <a:moveTo>
                  <a:pt x="9371520" y="3141167"/>
                </a:moveTo>
                <a:lnTo>
                  <a:pt x="9295320" y="3141167"/>
                </a:lnTo>
                <a:lnTo>
                  <a:pt x="9295320" y="3122117"/>
                </a:lnTo>
                <a:lnTo>
                  <a:pt x="9371520" y="3122117"/>
                </a:lnTo>
                <a:lnTo>
                  <a:pt x="9371520" y="3141167"/>
                </a:lnTo>
                <a:close/>
              </a:path>
              <a:path w="10255250" h="3141345">
                <a:moveTo>
                  <a:pt x="9504870" y="3141167"/>
                </a:moveTo>
                <a:lnTo>
                  <a:pt x="9428670" y="3141167"/>
                </a:lnTo>
                <a:lnTo>
                  <a:pt x="9428670" y="3122117"/>
                </a:lnTo>
                <a:lnTo>
                  <a:pt x="9504870" y="3122117"/>
                </a:lnTo>
                <a:lnTo>
                  <a:pt x="9504870" y="3141167"/>
                </a:lnTo>
                <a:close/>
              </a:path>
              <a:path w="10255250" h="3141345">
                <a:moveTo>
                  <a:pt x="9638220" y="3141167"/>
                </a:moveTo>
                <a:lnTo>
                  <a:pt x="9562020" y="3141167"/>
                </a:lnTo>
                <a:lnTo>
                  <a:pt x="9562020" y="3122117"/>
                </a:lnTo>
                <a:lnTo>
                  <a:pt x="9638220" y="3122117"/>
                </a:lnTo>
                <a:lnTo>
                  <a:pt x="9638220" y="3141167"/>
                </a:lnTo>
                <a:close/>
              </a:path>
              <a:path w="10255250" h="3141345">
                <a:moveTo>
                  <a:pt x="9771570" y="3141167"/>
                </a:moveTo>
                <a:lnTo>
                  <a:pt x="9695370" y="3141167"/>
                </a:lnTo>
                <a:lnTo>
                  <a:pt x="9695370" y="3122117"/>
                </a:lnTo>
                <a:lnTo>
                  <a:pt x="9771570" y="3122117"/>
                </a:lnTo>
                <a:lnTo>
                  <a:pt x="9771570" y="3141167"/>
                </a:lnTo>
                <a:close/>
              </a:path>
              <a:path w="10255250" h="3141345">
                <a:moveTo>
                  <a:pt x="9904920" y="3141167"/>
                </a:moveTo>
                <a:lnTo>
                  <a:pt x="9828720" y="3141167"/>
                </a:lnTo>
                <a:lnTo>
                  <a:pt x="9828720" y="3122117"/>
                </a:lnTo>
                <a:lnTo>
                  <a:pt x="9904920" y="3122117"/>
                </a:lnTo>
                <a:lnTo>
                  <a:pt x="9904920" y="3141167"/>
                </a:lnTo>
                <a:close/>
              </a:path>
              <a:path w="10255250" h="3141345">
                <a:moveTo>
                  <a:pt x="10038270" y="3141167"/>
                </a:moveTo>
                <a:lnTo>
                  <a:pt x="9962070" y="3141167"/>
                </a:lnTo>
                <a:lnTo>
                  <a:pt x="9962070" y="3122117"/>
                </a:lnTo>
                <a:lnTo>
                  <a:pt x="10038270" y="3122117"/>
                </a:lnTo>
                <a:lnTo>
                  <a:pt x="10038270" y="3141167"/>
                </a:lnTo>
                <a:close/>
              </a:path>
              <a:path w="10255250" h="3141345">
                <a:moveTo>
                  <a:pt x="10171620" y="3141167"/>
                </a:moveTo>
                <a:lnTo>
                  <a:pt x="10095420" y="3141167"/>
                </a:lnTo>
                <a:lnTo>
                  <a:pt x="10095420" y="3122117"/>
                </a:lnTo>
                <a:lnTo>
                  <a:pt x="10171620" y="3122117"/>
                </a:lnTo>
                <a:lnTo>
                  <a:pt x="10171620" y="3141167"/>
                </a:lnTo>
                <a:close/>
              </a:path>
              <a:path w="10255250" h="3141345">
                <a:moveTo>
                  <a:pt x="10236111" y="3131642"/>
                </a:moveTo>
                <a:lnTo>
                  <a:pt x="10236111" y="3072320"/>
                </a:lnTo>
                <a:lnTo>
                  <a:pt x="10255161" y="3072320"/>
                </a:lnTo>
                <a:lnTo>
                  <a:pt x="10255161" y="3122117"/>
                </a:lnTo>
                <a:lnTo>
                  <a:pt x="10245636" y="3122117"/>
                </a:lnTo>
                <a:lnTo>
                  <a:pt x="10236111" y="3131642"/>
                </a:lnTo>
                <a:close/>
              </a:path>
              <a:path w="10255250" h="3141345">
                <a:moveTo>
                  <a:pt x="10255161" y="3141167"/>
                </a:moveTo>
                <a:lnTo>
                  <a:pt x="10228770" y="3141167"/>
                </a:lnTo>
                <a:lnTo>
                  <a:pt x="10228770" y="3122117"/>
                </a:lnTo>
                <a:lnTo>
                  <a:pt x="10236111" y="3122117"/>
                </a:lnTo>
                <a:lnTo>
                  <a:pt x="10236111" y="3131642"/>
                </a:lnTo>
                <a:lnTo>
                  <a:pt x="10255161" y="3131642"/>
                </a:lnTo>
                <a:lnTo>
                  <a:pt x="10255161" y="3141167"/>
                </a:lnTo>
                <a:close/>
              </a:path>
              <a:path w="10255250" h="3141345">
                <a:moveTo>
                  <a:pt x="10255161" y="3131642"/>
                </a:moveTo>
                <a:lnTo>
                  <a:pt x="10236111" y="3131642"/>
                </a:lnTo>
                <a:lnTo>
                  <a:pt x="10245636" y="3122117"/>
                </a:lnTo>
                <a:lnTo>
                  <a:pt x="10255161" y="3122117"/>
                </a:lnTo>
                <a:lnTo>
                  <a:pt x="10255161" y="3131642"/>
                </a:lnTo>
                <a:close/>
              </a:path>
              <a:path w="10255250" h="3141345">
                <a:moveTo>
                  <a:pt x="10255161" y="3015170"/>
                </a:moveTo>
                <a:lnTo>
                  <a:pt x="10236111" y="3015170"/>
                </a:lnTo>
                <a:lnTo>
                  <a:pt x="10236111" y="2938970"/>
                </a:lnTo>
                <a:lnTo>
                  <a:pt x="10255161" y="2938970"/>
                </a:lnTo>
                <a:lnTo>
                  <a:pt x="10255161" y="3015170"/>
                </a:lnTo>
                <a:close/>
              </a:path>
              <a:path w="10255250" h="3141345">
                <a:moveTo>
                  <a:pt x="10255161" y="2881820"/>
                </a:moveTo>
                <a:lnTo>
                  <a:pt x="10236111" y="2881820"/>
                </a:lnTo>
                <a:lnTo>
                  <a:pt x="10236111" y="2805620"/>
                </a:lnTo>
                <a:lnTo>
                  <a:pt x="10255161" y="2805620"/>
                </a:lnTo>
                <a:lnTo>
                  <a:pt x="10255161" y="2881820"/>
                </a:lnTo>
                <a:close/>
              </a:path>
              <a:path w="10255250" h="3141345">
                <a:moveTo>
                  <a:pt x="10255161" y="2748470"/>
                </a:moveTo>
                <a:lnTo>
                  <a:pt x="10236111" y="2748470"/>
                </a:lnTo>
                <a:lnTo>
                  <a:pt x="10236111" y="2672270"/>
                </a:lnTo>
                <a:lnTo>
                  <a:pt x="10255161" y="2672270"/>
                </a:lnTo>
                <a:lnTo>
                  <a:pt x="10255161" y="2748470"/>
                </a:lnTo>
                <a:close/>
              </a:path>
              <a:path w="10255250" h="3141345">
                <a:moveTo>
                  <a:pt x="10255161" y="2615120"/>
                </a:moveTo>
                <a:lnTo>
                  <a:pt x="10236111" y="2615120"/>
                </a:lnTo>
                <a:lnTo>
                  <a:pt x="10236111" y="2538920"/>
                </a:lnTo>
                <a:lnTo>
                  <a:pt x="10255161" y="2538920"/>
                </a:lnTo>
                <a:lnTo>
                  <a:pt x="10255161" y="2615120"/>
                </a:lnTo>
                <a:close/>
              </a:path>
              <a:path w="10255250" h="3141345">
                <a:moveTo>
                  <a:pt x="10255161" y="2481770"/>
                </a:moveTo>
                <a:lnTo>
                  <a:pt x="10236111" y="2481770"/>
                </a:lnTo>
                <a:lnTo>
                  <a:pt x="10236111" y="2405570"/>
                </a:lnTo>
                <a:lnTo>
                  <a:pt x="10255161" y="2405570"/>
                </a:lnTo>
                <a:lnTo>
                  <a:pt x="10255161" y="2481770"/>
                </a:lnTo>
                <a:close/>
              </a:path>
              <a:path w="10255250" h="3141345">
                <a:moveTo>
                  <a:pt x="10255161" y="2348420"/>
                </a:moveTo>
                <a:lnTo>
                  <a:pt x="10236111" y="2348420"/>
                </a:lnTo>
                <a:lnTo>
                  <a:pt x="10236111" y="2272220"/>
                </a:lnTo>
                <a:lnTo>
                  <a:pt x="10255161" y="2272220"/>
                </a:lnTo>
                <a:lnTo>
                  <a:pt x="10255161" y="2348420"/>
                </a:lnTo>
                <a:close/>
              </a:path>
              <a:path w="10255250" h="3141345">
                <a:moveTo>
                  <a:pt x="10255161" y="2215070"/>
                </a:moveTo>
                <a:lnTo>
                  <a:pt x="10236111" y="2215070"/>
                </a:lnTo>
                <a:lnTo>
                  <a:pt x="10236111" y="2138870"/>
                </a:lnTo>
                <a:lnTo>
                  <a:pt x="10255161" y="2138870"/>
                </a:lnTo>
                <a:lnTo>
                  <a:pt x="10255161" y="2215070"/>
                </a:lnTo>
                <a:close/>
              </a:path>
              <a:path w="10255250" h="3141345">
                <a:moveTo>
                  <a:pt x="10255161" y="2081720"/>
                </a:moveTo>
                <a:lnTo>
                  <a:pt x="10236111" y="2081720"/>
                </a:lnTo>
                <a:lnTo>
                  <a:pt x="10236111" y="2005520"/>
                </a:lnTo>
                <a:lnTo>
                  <a:pt x="10255161" y="2005520"/>
                </a:lnTo>
                <a:lnTo>
                  <a:pt x="10255161" y="2081720"/>
                </a:lnTo>
                <a:close/>
              </a:path>
              <a:path w="10255250" h="3141345">
                <a:moveTo>
                  <a:pt x="10255161" y="1948370"/>
                </a:moveTo>
                <a:lnTo>
                  <a:pt x="10236111" y="1948370"/>
                </a:lnTo>
                <a:lnTo>
                  <a:pt x="10236111" y="1872170"/>
                </a:lnTo>
                <a:lnTo>
                  <a:pt x="10255161" y="1872170"/>
                </a:lnTo>
                <a:lnTo>
                  <a:pt x="10255161" y="1948370"/>
                </a:lnTo>
                <a:close/>
              </a:path>
              <a:path w="10255250" h="3141345">
                <a:moveTo>
                  <a:pt x="10255161" y="1815020"/>
                </a:moveTo>
                <a:lnTo>
                  <a:pt x="10236111" y="1815020"/>
                </a:lnTo>
                <a:lnTo>
                  <a:pt x="10236111" y="1738820"/>
                </a:lnTo>
                <a:lnTo>
                  <a:pt x="10255161" y="1738820"/>
                </a:lnTo>
                <a:lnTo>
                  <a:pt x="10255161" y="1815020"/>
                </a:lnTo>
                <a:close/>
              </a:path>
              <a:path w="10255250" h="3141345">
                <a:moveTo>
                  <a:pt x="10255161" y="1681670"/>
                </a:moveTo>
                <a:lnTo>
                  <a:pt x="10236111" y="1681670"/>
                </a:lnTo>
                <a:lnTo>
                  <a:pt x="10236111" y="1605470"/>
                </a:lnTo>
                <a:lnTo>
                  <a:pt x="10255161" y="1605470"/>
                </a:lnTo>
                <a:lnTo>
                  <a:pt x="10255161" y="1681670"/>
                </a:lnTo>
                <a:close/>
              </a:path>
              <a:path w="10255250" h="3141345">
                <a:moveTo>
                  <a:pt x="10255161" y="1548320"/>
                </a:moveTo>
                <a:lnTo>
                  <a:pt x="10236111" y="1548320"/>
                </a:lnTo>
                <a:lnTo>
                  <a:pt x="10236111" y="1472120"/>
                </a:lnTo>
                <a:lnTo>
                  <a:pt x="10255161" y="1472120"/>
                </a:lnTo>
                <a:lnTo>
                  <a:pt x="10255161" y="1548320"/>
                </a:lnTo>
                <a:close/>
              </a:path>
              <a:path w="10255250" h="3141345">
                <a:moveTo>
                  <a:pt x="10255161" y="1414970"/>
                </a:moveTo>
                <a:lnTo>
                  <a:pt x="10236111" y="1414970"/>
                </a:lnTo>
                <a:lnTo>
                  <a:pt x="10236111" y="1338770"/>
                </a:lnTo>
                <a:lnTo>
                  <a:pt x="10255161" y="1338770"/>
                </a:lnTo>
                <a:lnTo>
                  <a:pt x="10255161" y="1414970"/>
                </a:lnTo>
                <a:close/>
              </a:path>
              <a:path w="10255250" h="3141345">
                <a:moveTo>
                  <a:pt x="10255161" y="1281620"/>
                </a:moveTo>
                <a:lnTo>
                  <a:pt x="10236111" y="1281620"/>
                </a:lnTo>
                <a:lnTo>
                  <a:pt x="10236111" y="1205420"/>
                </a:lnTo>
                <a:lnTo>
                  <a:pt x="10255161" y="1205420"/>
                </a:lnTo>
                <a:lnTo>
                  <a:pt x="10255161" y="1281620"/>
                </a:lnTo>
                <a:close/>
              </a:path>
              <a:path w="10255250" h="3141345">
                <a:moveTo>
                  <a:pt x="10255161" y="1148270"/>
                </a:moveTo>
                <a:lnTo>
                  <a:pt x="10236111" y="1148270"/>
                </a:lnTo>
                <a:lnTo>
                  <a:pt x="10236111" y="1072070"/>
                </a:lnTo>
                <a:lnTo>
                  <a:pt x="10255161" y="1072070"/>
                </a:lnTo>
                <a:lnTo>
                  <a:pt x="10255161" y="1148270"/>
                </a:lnTo>
                <a:close/>
              </a:path>
              <a:path w="10255250" h="3141345">
                <a:moveTo>
                  <a:pt x="10255161" y="1014920"/>
                </a:moveTo>
                <a:lnTo>
                  <a:pt x="10236111" y="1014920"/>
                </a:lnTo>
                <a:lnTo>
                  <a:pt x="10236111" y="938720"/>
                </a:lnTo>
                <a:lnTo>
                  <a:pt x="10255161" y="938720"/>
                </a:lnTo>
                <a:lnTo>
                  <a:pt x="10255161" y="1014920"/>
                </a:lnTo>
                <a:close/>
              </a:path>
              <a:path w="10255250" h="3141345">
                <a:moveTo>
                  <a:pt x="10255161" y="881570"/>
                </a:moveTo>
                <a:lnTo>
                  <a:pt x="10236111" y="881570"/>
                </a:lnTo>
                <a:lnTo>
                  <a:pt x="10236111" y="805370"/>
                </a:lnTo>
                <a:lnTo>
                  <a:pt x="10255161" y="805370"/>
                </a:lnTo>
                <a:lnTo>
                  <a:pt x="10255161" y="881570"/>
                </a:lnTo>
                <a:close/>
              </a:path>
              <a:path w="10255250" h="3141345">
                <a:moveTo>
                  <a:pt x="10255161" y="748220"/>
                </a:moveTo>
                <a:lnTo>
                  <a:pt x="10236111" y="748220"/>
                </a:lnTo>
                <a:lnTo>
                  <a:pt x="10236111" y="672020"/>
                </a:lnTo>
                <a:lnTo>
                  <a:pt x="10255161" y="672020"/>
                </a:lnTo>
                <a:lnTo>
                  <a:pt x="10255161" y="748220"/>
                </a:lnTo>
                <a:close/>
              </a:path>
              <a:path w="10255250" h="3141345">
                <a:moveTo>
                  <a:pt x="10255161" y="614870"/>
                </a:moveTo>
                <a:lnTo>
                  <a:pt x="10236111" y="614870"/>
                </a:lnTo>
                <a:lnTo>
                  <a:pt x="10236111" y="538670"/>
                </a:lnTo>
                <a:lnTo>
                  <a:pt x="10255161" y="538670"/>
                </a:lnTo>
                <a:lnTo>
                  <a:pt x="10255161" y="614870"/>
                </a:lnTo>
                <a:close/>
              </a:path>
              <a:path w="10255250" h="3141345">
                <a:moveTo>
                  <a:pt x="10255161" y="481520"/>
                </a:moveTo>
                <a:lnTo>
                  <a:pt x="10236111" y="481520"/>
                </a:lnTo>
                <a:lnTo>
                  <a:pt x="10236111" y="405320"/>
                </a:lnTo>
                <a:lnTo>
                  <a:pt x="10255161" y="405320"/>
                </a:lnTo>
                <a:lnTo>
                  <a:pt x="10255161" y="481520"/>
                </a:lnTo>
                <a:close/>
              </a:path>
              <a:path w="10255250" h="3141345">
                <a:moveTo>
                  <a:pt x="10255161" y="348170"/>
                </a:moveTo>
                <a:lnTo>
                  <a:pt x="10236111" y="348170"/>
                </a:lnTo>
                <a:lnTo>
                  <a:pt x="10236111" y="271970"/>
                </a:lnTo>
                <a:lnTo>
                  <a:pt x="10255161" y="271970"/>
                </a:lnTo>
                <a:lnTo>
                  <a:pt x="10255161" y="348170"/>
                </a:lnTo>
                <a:close/>
              </a:path>
              <a:path w="10255250" h="3141345">
                <a:moveTo>
                  <a:pt x="10255161" y="214820"/>
                </a:moveTo>
                <a:lnTo>
                  <a:pt x="10236111" y="214820"/>
                </a:lnTo>
                <a:lnTo>
                  <a:pt x="10236111" y="138620"/>
                </a:lnTo>
                <a:lnTo>
                  <a:pt x="10255161" y="138620"/>
                </a:lnTo>
                <a:lnTo>
                  <a:pt x="10255161" y="214820"/>
                </a:lnTo>
                <a:close/>
              </a:path>
              <a:path w="10255250" h="3141345">
                <a:moveTo>
                  <a:pt x="10255161" y="19050"/>
                </a:moveTo>
                <a:lnTo>
                  <a:pt x="10245636" y="19050"/>
                </a:lnTo>
                <a:lnTo>
                  <a:pt x="10241381" y="14795"/>
                </a:lnTo>
                <a:lnTo>
                  <a:pt x="10241381" y="0"/>
                </a:lnTo>
                <a:lnTo>
                  <a:pt x="10255161" y="0"/>
                </a:lnTo>
                <a:lnTo>
                  <a:pt x="10255161" y="19050"/>
                </a:lnTo>
                <a:close/>
              </a:path>
              <a:path w="10255250" h="3141345">
                <a:moveTo>
                  <a:pt x="10255161" y="81470"/>
                </a:moveTo>
                <a:lnTo>
                  <a:pt x="10236111" y="81470"/>
                </a:lnTo>
                <a:lnTo>
                  <a:pt x="10236111" y="9525"/>
                </a:lnTo>
                <a:lnTo>
                  <a:pt x="10241381" y="14795"/>
                </a:lnTo>
                <a:lnTo>
                  <a:pt x="10241381" y="19050"/>
                </a:lnTo>
                <a:lnTo>
                  <a:pt x="10255161" y="19050"/>
                </a:lnTo>
                <a:lnTo>
                  <a:pt x="10255161" y="81470"/>
                </a:lnTo>
                <a:close/>
              </a:path>
              <a:path w="10255250" h="3141345">
                <a:moveTo>
                  <a:pt x="10245636" y="19050"/>
                </a:moveTo>
                <a:lnTo>
                  <a:pt x="10241381" y="19050"/>
                </a:lnTo>
                <a:lnTo>
                  <a:pt x="10241381" y="14795"/>
                </a:lnTo>
                <a:lnTo>
                  <a:pt x="10245636" y="19050"/>
                </a:lnTo>
                <a:close/>
              </a:path>
              <a:path w="10255250" h="3141345">
                <a:moveTo>
                  <a:pt x="10184231" y="19050"/>
                </a:moveTo>
                <a:lnTo>
                  <a:pt x="10108031" y="19050"/>
                </a:lnTo>
                <a:lnTo>
                  <a:pt x="10108031" y="0"/>
                </a:lnTo>
                <a:lnTo>
                  <a:pt x="10184231" y="0"/>
                </a:lnTo>
                <a:lnTo>
                  <a:pt x="10184231" y="19050"/>
                </a:lnTo>
                <a:close/>
              </a:path>
              <a:path w="10255250" h="3141345">
                <a:moveTo>
                  <a:pt x="10050881" y="19050"/>
                </a:moveTo>
                <a:lnTo>
                  <a:pt x="9974681" y="19050"/>
                </a:lnTo>
                <a:lnTo>
                  <a:pt x="9974681" y="0"/>
                </a:lnTo>
                <a:lnTo>
                  <a:pt x="10050881" y="0"/>
                </a:lnTo>
                <a:lnTo>
                  <a:pt x="10050881" y="19050"/>
                </a:lnTo>
                <a:close/>
              </a:path>
              <a:path w="10255250" h="3141345">
                <a:moveTo>
                  <a:pt x="9917531" y="19050"/>
                </a:moveTo>
                <a:lnTo>
                  <a:pt x="9841331" y="19050"/>
                </a:lnTo>
                <a:lnTo>
                  <a:pt x="9841331" y="0"/>
                </a:lnTo>
                <a:lnTo>
                  <a:pt x="9917531" y="0"/>
                </a:lnTo>
                <a:lnTo>
                  <a:pt x="9917531" y="19050"/>
                </a:lnTo>
                <a:close/>
              </a:path>
              <a:path w="10255250" h="3141345">
                <a:moveTo>
                  <a:pt x="9784181" y="19050"/>
                </a:moveTo>
                <a:lnTo>
                  <a:pt x="9707981" y="19050"/>
                </a:lnTo>
                <a:lnTo>
                  <a:pt x="9707981" y="0"/>
                </a:lnTo>
                <a:lnTo>
                  <a:pt x="9784181" y="0"/>
                </a:lnTo>
                <a:lnTo>
                  <a:pt x="9784181" y="19050"/>
                </a:lnTo>
                <a:close/>
              </a:path>
              <a:path w="10255250" h="3141345">
                <a:moveTo>
                  <a:pt x="9650831" y="19050"/>
                </a:moveTo>
                <a:lnTo>
                  <a:pt x="9574631" y="19050"/>
                </a:lnTo>
                <a:lnTo>
                  <a:pt x="9574631" y="0"/>
                </a:lnTo>
                <a:lnTo>
                  <a:pt x="9650831" y="0"/>
                </a:lnTo>
                <a:lnTo>
                  <a:pt x="9650831" y="19050"/>
                </a:lnTo>
                <a:close/>
              </a:path>
              <a:path w="10255250" h="3141345">
                <a:moveTo>
                  <a:pt x="9517481" y="19050"/>
                </a:moveTo>
                <a:lnTo>
                  <a:pt x="9441281" y="19050"/>
                </a:lnTo>
                <a:lnTo>
                  <a:pt x="9441281" y="0"/>
                </a:lnTo>
                <a:lnTo>
                  <a:pt x="9517481" y="0"/>
                </a:lnTo>
                <a:lnTo>
                  <a:pt x="9517481" y="19050"/>
                </a:lnTo>
                <a:close/>
              </a:path>
              <a:path w="10255250" h="3141345">
                <a:moveTo>
                  <a:pt x="9384131" y="19050"/>
                </a:moveTo>
                <a:lnTo>
                  <a:pt x="9307931" y="19050"/>
                </a:lnTo>
                <a:lnTo>
                  <a:pt x="9307931" y="0"/>
                </a:lnTo>
                <a:lnTo>
                  <a:pt x="9384131" y="0"/>
                </a:lnTo>
                <a:lnTo>
                  <a:pt x="9384131" y="19050"/>
                </a:lnTo>
                <a:close/>
              </a:path>
              <a:path w="10255250" h="3141345">
                <a:moveTo>
                  <a:pt x="9250781" y="19050"/>
                </a:moveTo>
                <a:lnTo>
                  <a:pt x="9174581" y="19050"/>
                </a:lnTo>
                <a:lnTo>
                  <a:pt x="9174581" y="0"/>
                </a:lnTo>
                <a:lnTo>
                  <a:pt x="9250781" y="0"/>
                </a:lnTo>
                <a:lnTo>
                  <a:pt x="9250781" y="19050"/>
                </a:lnTo>
                <a:close/>
              </a:path>
              <a:path w="10255250" h="3141345">
                <a:moveTo>
                  <a:pt x="9117431" y="19050"/>
                </a:moveTo>
                <a:lnTo>
                  <a:pt x="9041231" y="19050"/>
                </a:lnTo>
                <a:lnTo>
                  <a:pt x="9041231" y="0"/>
                </a:lnTo>
                <a:lnTo>
                  <a:pt x="9117431" y="0"/>
                </a:lnTo>
                <a:lnTo>
                  <a:pt x="9117431" y="19050"/>
                </a:lnTo>
                <a:close/>
              </a:path>
              <a:path w="10255250" h="3141345">
                <a:moveTo>
                  <a:pt x="8984081" y="19050"/>
                </a:moveTo>
                <a:lnTo>
                  <a:pt x="8907881" y="19050"/>
                </a:lnTo>
                <a:lnTo>
                  <a:pt x="8907881" y="0"/>
                </a:lnTo>
                <a:lnTo>
                  <a:pt x="8984081" y="0"/>
                </a:lnTo>
                <a:lnTo>
                  <a:pt x="8984081" y="19050"/>
                </a:lnTo>
                <a:close/>
              </a:path>
              <a:path w="10255250" h="3141345">
                <a:moveTo>
                  <a:pt x="8850731" y="19050"/>
                </a:moveTo>
                <a:lnTo>
                  <a:pt x="8774531" y="19050"/>
                </a:lnTo>
                <a:lnTo>
                  <a:pt x="8774531" y="0"/>
                </a:lnTo>
                <a:lnTo>
                  <a:pt x="8850731" y="0"/>
                </a:lnTo>
                <a:lnTo>
                  <a:pt x="8850731" y="19050"/>
                </a:lnTo>
                <a:close/>
              </a:path>
              <a:path w="10255250" h="3141345">
                <a:moveTo>
                  <a:pt x="8717381" y="19050"/>
                </a:moveTo>
                <a:lnTo>
                  <a:pt x="8641181" y="19050"/>
                </a:lnTo>
                <a:lnTo>
                  <a:pt x="8641181" y="0"/>
                </a:lnTo>
                <a:lnTo>
                  <a:pt x="8717381" y="0"/>
                </a:lnTo>
                <a:lnTo>
                  <a:pt x="8717381" y="19050"/>
                </a:lnTo>
                <a:close/>
              </a:path>
              <a:path w="10255250" h="3141345">
                <a:moveTo>
                  <a:pt x="8584031" y="19050"/>
                </a:moveTo>
                <a:lnTo>
                  <a:pt x="8507831" y="19050"/>
                </a:lnTo>
                <a:lnTo>
                  <a:pt x="8507831" y="0"/>
                </a:lnTo>
                <a:lnTo>
                  <a:pt x="8584031" y="0"/>
                </a:lnTo>
                <a:lnTo>
                  <a:pt x="8584031" y="19050"/>
                </a:lnTo>
                <a:close/>
              </a:path>
              <a:path w="10255250" h="3141345">
                <a:moveTo>
                  <a:pt x="8450681" y="19050"/>
                </a:moveTo>
                <a:lnTo>
                  <a:pt x="8374481" y="19050"/>
                </a:lnTo>
                <a:lnTo>
                  <a:pt x="8374481" y="0"/>
                </a:lnTo>
                <a:lnTo>
                  <a:pt x="8450681" y="0"/>
                </a:lnTo>
                <a:lnTo>
                  <a:pt x="8450681" y="19050"/>
                </a:lnTo>
                <a:close/>
              </a:path>
              <a:path w="10255250" h="3141345">
                <a:moveTo>
                  <a:pt x="8317331" y="19050"/>
                </a:moveTo>
                <a:lnTo>
                  <a:pt x="8241131" y="19050"/>
                </a:lnTo>
                <a:lnTo>
                  <a:pt x="8241131" y="0"/>
                </a:lnTo>
                <a:lnTo>
                  <a:pt x="8317331" y="0"/>
                </a:lnTo>
                <a:lnTo>
                  <a:pt x="8317331" y="19050"/>
                </a:lnTo>
                <a:close/>
              </a:path>
              <a:path w="10255250" h="3141345">
                <a:moveTo>
                  <a:pt x="8183981" y="19050"/>
                </a:moveTo>
                <a:lnTo>
                  <a:pt x="8107781" y="19050"/>
                </a:lnTo>
                <a:lnTo>
                  <a:pt x="8107781" y="0"/>
                </a:lnTo>
                <a:lnTo>
                  <a:pt x="8183981" y="0"/>
                </a:lnTo>
                <a:lnTo>
                  <a:pt x="8183981" y="19050"/>
                </a:lnTo>
                <a:close/>
              </a:path>
              <a:path w="10255250" h="3141345">
                <a:moveTo>
                  <a:pt x="8050631" y="19050"/>
                </a:moveTo>
                <a:lnTo>
                  <a:pt x="7974431" y="19050"/>
                </a:lnTo>
                <a:lnTo>
                  <a:pt x="7974431" y="0"/>
                </a:lnTo>
                <a:lnTo>
                  <a:pt x="8050631" y="0"/>
                </a:lnTo>
                <a:lnTo>
                  <a:pt x="8050631" y="19050"/>
                </a:lnTo>
                <a:close/>
              </a:path>
              <a:path w="10255250" h="3141345">
                <a:moveTo>
                  <a:pt x="7917281" y="19050"/>
                </a:moveTo>
                <a:lnTo>
                  <a:pt x="7841081" y="19050"/>
                </a:lnTo>
                <a:lnTo>
                  <a:pt x="7841081" y="0"/>
                </a:lnTo>
                <a:lnTo>
                  <a:pt x="7917281" y="0"/>
                </a:lnTo>
                <a:lnTo>
                  <a:pt x="7917281" y="19050"/>
                </a:lnTo>
                <a:close/>
              </a:path>
              <a:path w="10255250" h="3141345">
                <a:moveTo>
                  <a:pt x="7783931" y="19050"/>
                </a:moveTo>
                <a:lnTo>
                  <a:pt x="7781848" y="19050"/>
                </a:lnTo>
                <a:lnTo>
                  <a:pt x="7781848" y="0"/>
                </a:lnTo>
                <a:lnTo>
                  <a:pt x="7783931" y="0"/>
                </a:lnTo>
                <a:lnTo>
                  <a:pt x="7783931" y="19050"/>
                </a:lnTo>
                <a:close/>
              </a:path>
            </a:pathLst>
          </a:custGeom>
          <a:solidFill>
            <a:srgbClr val="1F487C"/>
          </a:solidFill>
        </p:spPr>
        <p:txBody>
          <a:bodyPr wrap="square" lIns="0" tIns="0" rIns="0" bIns="0" rtlCol="0"/>
          <a:lstStyle/>
          <a:p>
            <a:endParaRPr/>
          </a:p>
        </p:txBody>
      </p:sp>
      <p:sp>
        <p:nvSpPr>
          <p:cNvPr id="13" name="object 13"/>
          <p:cNvSpPr txBox="1"/>
          <p:nvPr/>
        </p:nvSpPr>
        <p:spPr>
          <a:xfrm>
            <a:off x="1331049" y="138103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二、政策落</a:t>
            </a:r>
            <a:r>
              <a:rPr sz="2800" b="1" spc="-5" dirty="0">
                <a:solidFill>
                  <a:srgbClr val="C00000"/>
                </a:solidFill>
                <a:latin typeface="微软雅黑"/>
                <a:cs typeface="微软雅黑"/>
              </a:rPr>
              <a:t>实</a:t>
            </a:r>
            <a:endParaRPr sz="2800">
              <a:latin typeface="微软雅黑"/>
              <a:cs typeface="微软雅黑"/>
            </a:endParaRPr>
          </a:p>
        </p:txBody>
      </p:sp>
      <p:sp>
        <p:nvSpPr>
          <p:cNvPr id="14" name="object 14"/>
          <p:cNvSpPr txBox="1"/>
          <p:nvPr/>
        </p:nvSpPr>
        <p:spPr>
          <a:xfrm>
            <a:off x="6163894" y="3314192"/>
            <a:ext cx="3416935" cy="331470"/>
          </a:xfrm>
          <a:prstGeom prst="rect">
            <a:avLst/>
          </a:prstGeom>
        </p:spPr>
        <p:txBody>
          <a:bodyPr vert="horz" wrap="square" lIns="0" tIns="13335" rIns="0" bIns="0" rtlCol="0">
            <a:spAutoFit/>
          </a:bodyPr>
          <a:lstStyle/>
          <a:p>
            <a:pPr marL="355600" indent="-342900">
              <a:lnSpc>
                <a:spcPct val="100000"/>
              </a:lnSpc>
              <a:spcBef>
                <a:spcPts val="105"/>
              </a:spcBef>
              <a:buFont typeface="Wingdings"/>
              <a:buChar char=""/>
              <a:tabLst>
                <a:tab pos="355600" algn="l"/>
              </a:tabLst>
            </a:pPr>
            <a:r>
              <a:rPr sz="2000" b="1" dirty="0">
                <a:solidFill>
                  <a:srgbClr val="404040"/>
                </a:solidFill>
                <a:latin typeface="微软雅黑"/>
                <a:cs typeface="微软雅黑"/>
              </a:rPr>
              <a:t>“先诊疗后付费”政策落</a:t>
            </a:r>
            <a:r>
              <a:rPr sz="2000" b="1" spc="5" dirty="0">
                <a:solidFill>
                  <a:srgbClr val="404040"/>
                </a:solidFill>
                <a:latin typeface="微软雅黑"/>
                <a:cs typeface="微软雅黑"/>
              </a:rPr>
              <a:t>实</a:t>
            </a:r>
            <a:endParaRPr sz="2000">
              <a:latin typeface="微软雅黑"/>
              <a:cs typeface="微软雅黑"/>
            </a:endParaRPr>
          </a:p>
        </p:txBody>
      </p:sp>
      <p:sp>
        <p:nvSpPr>
          <p:cNvPr id="15" name="object 15"/>
          <p:cNvSpPr txBox="1"/>
          <p:nvPr/>
        </p:nvSpPr>
        <p:spPr>
          <a:xfrm>
            <a:off x="6163894" y="3961892"/>
            <a:ext cx="3416935" cy="331470"/>
          </a:xfrm>
          <a:prstGeom prst="rect">
            <a:avLst/>
          </a:prstGeom>
        </p:spPr>
        <p:txBody>
          <a:bodyPr vert="horz" wrap="square" lIns="0" tIns="13335" rIns="0" bIns="0" rtlCol="0">
            <a:spAutoFit/>
          </a:bodyPr>
          <a:lstStyle/>
          <a:p>
            <a:pPr marL="355600" indent="-342900">
              <a:lnSpc>
                <a:spcPct val="100000"/>
              </a:lnSpc>
              <a:spcBef>
                <a:spcPts val="105"/>
              </a:spcBef>
              <a:buFont typeface="Wingdings"/>
              <a:buChar char=""/>
              <a:tabLst>
                <a:tab pos="355600" algn="l"/>
              </a:tabLst>
            </a:pPr>
            <a:r>
              <a:rPr sz="2000" b="1" dirty="0">
                <a:solidFill>
                  <a:srgbClr val="404040"/>
                </a:solidFill>
                <a:latin typeface="微软雅黑"/>
                <a:cs typeface="微软雅黑"/>
              </a:rPr>
              <a:t>医疗救助保障政策落实情</a:t>
            </a:r>
            <a:r>
              <a:rPr sz="2000" b="1" spc="5" dirty="0">
                <a:solidFill>
                  <a:srgbClr val="404040"/>
                </a:solidFill>
                <a:latin typeface="微软雅黑"/>
                <a:cs typeface="微软雅黑"/>
              </a:rPr>
              <a:t>况</a:t>
            </a:r>
            <a:endParaRPr sz="2000">
              <a:latin typeface="微软雅黑"/>
              <a:cs typeface="微软雅黑"/>
            </a:endParaRPr>
          </a:p>
        </p:txBody>
      </p:sp>
      <p:sp>
        <p:nvSpPr>
          <p:cNvPr id="16" name="object 16"/>
          <p:cNvSpPr txBox="1"/>
          <p:nvPr/>
        </p:nvSpPr>
        <p:spPr>
          <a:xfrm>
            <a:off x="6163894" y="4609592"/>
            <a:ext cx="3416935" cy="331470"/>
          </a:xfrm>
          <a:prstGeom prst="rect">
            <a:avLst/>
          </a:prstGeom>
        </p:spPr>
        <p:txBody>
          <a:bodyPr vert="horz" wrap="square" lIns="0" tIns="13335" rIns="0" bIns="0" rtlCol="0">
            <a:spAutoFit/>
          </a:bodyPr>
          <a:lstStyle/>
          <a:p>
            <a:pPr marL="355600" indent="-342900">
              <a:lnSpc>
                <a:spcPct val="100000"/>
              </a:lnSpc>
              <a:spcBef>
                <a:spcPts val="105"/>
              </a:spcBef>
              <a:buFont typeface="Wingdings"/>
              <a:buChar char=""/>
              <a:tabLst>
                <a:tab pos="355600" algn="l"/>
              </a:tabLst>
            </a:pPr>
            <a:r>
              <a:rPr sz="2000" b="1" dirty="0">
                <a:solidFill>
                  <a:srgbClr val="404040"/>
                </a:solidFill>
                <a:latin typeface="微软雅黑"/>
                <a:cs typeface="微软雅黑"/>
              </a:rPr>
              <a:t>家庭医生签约服务政策落</a:t>
            </a:r>
            <a:r>
              <a:rPr sz="2000" b="1" spc="5" dirty="0">
                <a:solidFill>
                  <a:srgbClr val="404040"/>
                </a:solidFill>
                <a:latin typeface="微软雅黑"/>
                <a:cs typeface="微软雅黑"/>
              </a:rPr>
              <a:t>实</a:t>
            </a:r>
            <a:endParaRPr sz="2000">
              <a:latin typeface="微软雅黑"/>
              <a:cs typeface="微软雅黑"/>
            </a:endParaRPr>
          </a:p>
        </p:txBody>
      </p:sp>
      <p:sp>
        <p:nvSpPr>
          <p:cNvPr id="17" name="object 17"/>
          <p:cNvSpPr txBox="1"/>
          <p:nvPr/>
        </p:nvSpPr>
        <p:spPr>
          <a:xfrm>
            <a:off x="6900303" y="1507236"/>
            <a:ext cx="326136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a:t>
            </a:r>
            <a:r>
              <a:rPr sz="2400" b="1" spc="-5" dirty="0">
                <a:solidFill>
                  <a:srgbClr val="1F487C"/>
                </a:solidFill>
                <a:latin typeface="微软雅黑"/>
                <a:cs typeface="微软雅黑"/>
              </a:rPr>
              <a:t>3</a:t>
            </a:r>
            <a:r>
              <a:rPr sz="2400" b="1" dirty="0">
                <a:solidFill>
                  <a:srgbClr val="1F487C"/>
                </a:solidFill>
                <a:latin typeface="微软雅黑"/>
                <a:cs typeface="微软雅黑"/>
              </a:rPr>
              <a:t>）医疗保障政策落实</a:t>
            </a:r>
            <a:endParaRPr sz="2400">
              <a:latin typeface="微软雅黑"/>
              <a:cs typeface="微软雅黑"/>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txBox="1"/>
          <p:nvPr/>
        </p:nvSpPr>
        <p:spPr>
          <a:xfrm>
            <a:off x="1331049" y="2893687"/>
            <a:ext cx="9413240" cy="3657989"/>
          </a:xfrm>
          <a:prstGeom prst="rect">
            <a:avLst/>
          </a:prstGeom>
        </p:spPr>
        <p:txBody>
          <a:bodyPr vert="horz" wrap="square" lIns="0" tIns="13335" rIns="0" bIns="0" rtlCol="0">
            <a:spAutoFit/>
          </a:bodyPr>
          <a:lstStyle/>
          <a:p>
            <a:pPr marL="355600" indent="-342900">
              <a:lnSpc>
                <a:spcPct val="100000"/>
              </a:lnSpc>
              <a:spcBef>
                <a:spcPts val="105"/>
              </a:spcBef>
              <a:buFont typeface="Wingdings"/>
              <a:buChar char=""/>
              <a:tabLst>
                <a:tab pos="355600" algn="l"/>
              </a:tabLst>
            </a:pPr>
            <a:r>
              <a:rPr sz="2000" b="1" dirty="0" err="1">
                <a:solidFill>
                  <a:srgbClr val="404040"/>
                </a:solidFill>
                <a:latin typeface="微软雅黑"/>
                <a:cs typeface="微软雅黑"/>
              </a:rPr>
              <a:t>基层医疗公共服务方面：</a:t>
            </a:r>
            <a:r>
              <a:rPr sz="2000" b="1" dirty="0" err="1">
                <a:solidFill>
                  <a:srgbClr val="404040"/>
                </a:solidFill>
                <a:latin typeface="微软雅黑" panose="020B0503020204020204" pitchFamily="34" charset="-122"/>
                <a:ea typeface="微软雅黑" panose="020B0503020204020204" pitchFamily="34" charset="-122"/>
                <a:cs typeface="微软雅黑"/>
              </a:rPr>
              <a:t>乡</a:t>
            </a:r>
            <a:r>
              <a:rPr lang="zh-CN" altLang="en-US" sz="2000" b="1" dirty="0">
                <a:solidFill>
                  <a:srgbClr val="404040"/>
                </a:solidFill>
                <a:latin typeface="微软雅黑" panose="020B0503020204020204" pitchFamily="34" charset="-122"/>
                <a:ea typeface="微软雅黑" panose="020B0503020204020204" pitchFamily="34" charset="-122"/>
                <a:cs typeface="微软雅黑"/>
              </a:rPr>
              <a:t>镇、</a:t>
            </a:r>
            <a:r>
              <a:rPr sz="2000" b="1" dirty="0" err="1">
                <a:solidFill>
                  <a:srgbClr val="404040"/>
                </a:solidFill>
                <a:latin typeface="微软雅黑"/>
                <a:cs typeface="微软雅黑"/>
              </a:rPr>
              <a:t>村两级医疗卫生机构和人员诊疗服务情况</a:t>
            </a:r>
            <a:r>
              <a:rPr sz="2000" b="1" dirty="0" err="1">
                <a:solidFill>
                  <a:srgbClr val="FF0000"/>
                </a:solidFill>
                <a:latin typeface="微软雅黑"/>
                <a:cs typeface="微软雅黑"/>
              </a:rPr>
              <a:t>（是</a:t>
            </a:r>
            <a:r>
              <a:rPr sz="2000" b="1" spc="5" dirty="0" err="1">
                <a:solidFill>
                  <a:srgbClr val="FF0000"/>
                </a:solidFill>
                <a:latin typeface="微软雅黑"/>
                <a:cs typeface="微软雅黑"/>
              </a:rPr>
              <a:t>否</a:t>
            </a:r>
            <a:endParaRPr sz="2000" dirty="0">
              <a:latin typeface="微软雅黑"/>
              <a:cs typeface="微软雅黑"/>
            </a:endParaRPr>
          </a:p>
          <a:p>
            <a:pPr marL="355600">
              <a:lnSpc>
                <a:spcPct val="150000"/>
              </a:lnSpc>
              <a:spcBef>
                <a:spcPts val="1500"/>
              </a:spcBef>
            </a:pPr>
            <a:r>
              <a:rPr sz="2000" b="1" dirty="0" err="1">
                <a:solidFill>
                  <a:srgbClr val="FF0000"/>
                </a:solidFill>
                <a:latin typeface="微软雅黑"/>
                <a:cs typeface="微软雅黑"/>
              </a:rPr>
              <a:t>存在不在班</a:t>
            </a:r>
            <a:r>
              <a:rPr lang="zh-CN" altLang="en-US" sz="2000" b="1" dirty="0">
                <a:solidFill>
                  <a:srgbClr val="FF0000"/>
                </a:solidFill>
                <a:latin typeface="微软雅黑"/>
                <a:cs typeface="微软雅黑"/>
              </a:rPr>
              <a:t>、</a:t>
            </a:r>
            <a:r>
              <a:rPr sz="2000" b="1" dirty="0" err="1">
                <a:solidFill>
                  <a:srgbClr val="FF0000"/>
                </a:solidFill>
                <a:latin typeface="微软雅黑"/>
                <a:cs typeface="微软雅黑"/>
              </a:rPr>
              <a:t>不在岗</a:t>
            </a:r>
            <a:r>
              <a:rPr lang="zh-CN" altLang="en-US" sz="2000" b="1" dirty="0">
                <a:solidFill>
                  <a:srgbClr val="FF0000"/>
                </a:solidFill>
                <a:latin typeface="微软雅黑"/>
                <a:cs typeface="微软雅黑"/>
              </a:rPr>
              <a:t>、</a:t>
            </a:r>
            <a:r>
              <a:rPr sz="2000" b="1" dirty="0" err="1">
                <a:solidFill>
                  <a:srgbClr val="FF0000"/>
                </a:solidFill>
                <a:latin typeface="微软雅黑"/>
                <a:cs typeface="微软雅黑"/>
              </a:rPr>
              <a:t>药品过期，重点核查医疗就诊记录等</a:t>
            </a:r>
            <a:r>
              <a:rPr sz="2000" b="1" spc="5" dirty="0">
                <a:solidFill>
                  <a:srgbClr val="FF0000"/>
                </a:solidFill>
                <a:latin typeface="微软雅黑"/>
                <a:cs typeface="微软雅黑"/>
              </a:rPr>
              <a:t>）</a:t>
            </a:r>
            <a:r>
              <a:rPr lang="zh-CN" altLang="en-US" sz="2000" b="1" spc="5" dirty="0">
                <a:solidFill>
                  <a:srgbClr val="FF0000"/>
                </a:solidFill>
                <a:latin typeface="微软雅黑" panose="020B0503020204020204" pitchFamily="34" charset="-122"/>
                <a:ea typeface="微软雅黑" panose="020B0503020204020204" pitchFamily="34" charset="-122"/>
                <a:cs typeface="微软雅黑"/>
              </a:rPr>
              <a:t>（医生临时顶岗、对情况不熟悉）</a:t>
            </a:r>
            <a:endParaRPr sz="2000" dirty="0">
              <a:latin typeface="微软雅黑" panose="020B0503020204020204" pitchFamily="34" charset="-122"/>
              <a:ea typeface="微软雅黑" panose="020B0503020204020204" pitchFamily="34" charset="-122"/>
              <a:cs typeface="微软雅黑"/>
            </a:endParaRPr>
          </a:p>
          <a:p>
            <a:pPr marL="355600" marR="133985" indent="-342900">
              <a:lnSpc>
                <a:spcPct val="171200"/>
              </a:lnSpc>
              <a:spcBef>
                <a:spcPts val="990"/>
              </a:spcBef>
              <a:buFont typeface="Wingdings"/>
              <a:buChar char=""/>
              <a:tabLst>
                <a:tab pos="355600" algn="l"/>
              </a:tabLst>
            </a:pPr>
            <a:r>
              <a:rPr sz="2000" b="1" dirty="0">
                <a:solidFill>
                  <a:srgbClr val="404040"/>
                </a:solidFill>
                <a:latin typeface="微软雅黑"/>
                <a:cs typeface="微软雅黑"/>
              </a:rPr>
              <a:t>脱贫人口参保情况：</a:t>
            </a:r>
            <a:r>
              <a:rPr sz="1800" b="1" dirty="0">
                <a:solidFill>
                  <a:srgbClr val="404040"/>
                </a:solidFill>
                <a:latin typeface="微软雅黑"/>
                <a:cs typeface="微软雅黑"/>
              </a:rPr>
              <a:t>村级脱贫人口和农村低收入人口参保台账；脱贫人口和未消除风险 监测对象参保情况（对参加职工医保，因工作变动断保不超过</a:t>
            </a:r>
            <a:r>
              <a:rPr sz="1800" b="1" spc="-5" dirty="0">
                <a:solidFill>
                  <a:srgbClr val="404040"/>
                </a:solidFill>
                <a:latin typeface="微软雅黑"/>
                <a:cs typeface="微软雅黑"/>
              </a:rPr>
              <a:t>3</a:t>
            </a:r>
            <a:r>
              <a:rPr sz="1800" b="1" dirty="0">
                <a:solidFill>
                  <a:srgbClr val="404040"/>
                </a:solidFill>
                <a:latin typeface="微软雅黑"/>
                <a:cs typeface="微软雅黑"/>
              </a:rPr>
              <a:t>个月的，不扣分）</a:t>
            </a:r>
            <a:endParaRPr sz="1800" dirty="0">
              <a:latin typeface="微软雅黑"/>
              <a:cs typeface="微软雅黑"/>
            </a:endParaRPr>
          </a:p>
          <a:p>
            <a:pPr marL="355600" marR="5080" indent="-342900">
              <a:lnSpc>
                <a:spcPct val="162500"/>
              </a:lnSpc>
              <a:spcBef>
                <a:spcPts val="1230"/>
              </a:spcBef>
              <a:buFont typeface="Wingdings"/>
              <a:buChar char=""/>
              <a:tabLst>
                <a:tab pos="355600" algn="l"/>
              </a:tabLst>
            </a:pPr>
            <a:r>
              <a:rPr sz="2000" b="1" spc="-5" dirty="0">
                <a:solidFill>
                  <a:srgbClr val="404040"/>
                </a:solidFill>
                <a:latin typeface="微软雅黑"/>
                <a:cs typeface="微软雅黑"/>
              </a:rPr>
              <a:t>资助参保政策落实：落实分类资助参保（稳定脱贫人口是渐退资助，22年100,2</a:t>
            </a:r>
            <a:r>
              <a:rPr sz="2000" b="1" dirty="0">
                <a:solidFill>
                  <a:srgbClr val="404040"/>
                </a:solidFill>
                <a:latin typeface="微软雅黑"/>
                <a:cs typeface="微软雅黑"/>
              </a:rPr>
              <a:t>3 年</a:t>
            </a:r>
            <a:r>
              <a:rPr sz="2000" b="1" spc="-5" dirty="0">
                <a:solidFill>
                  <a:srgbClr val="404040"/>
                </a:solidFill>
                <a:latin typeface="微软雅黑"/>
                <a:cs typeface="微软雅黑"/>
              </a:rPr>
              <a:t>50，24</a:t>
            </a:r>
            <a:r>
              <a:rPr sz="2000" b="1" dirty="0">
                <a:solidFill>
                  <a:srgbClr val="404040"/>
                </a:solidFill>
                <a:latin typeface="微软雅黑"/>
                <a:cs typeface="微软雅黑"/>
              </a:rPr>
              <a:t>年不资助）；</a:t>
            </a:r>
            <a:endParaRPr sz="2000" dirty="0">
              <a:latin typeface="微软雅黑"/>
              <a:cs typeface="微软雅黑"/>
            </a:endParaRPr>
          </a:p>
        </p:txBody>
      </p:sp>
      <p:sp>
        <p:nvSpPr>
          <p:cNvPr id="7" name="object 7"/>
          <p:cNvSpPr/>
          <p:nvPr/>
        </p:nvSpPr>
        <p:spPr>
          <a:xfrm>
            <a:off x="4088891" y="2118360"/>
            <a:ext cx="4699000" cy="609600"/>
          </a:xfrm>
          <a:custGeom>
            <a:avLst/>
            <a:gdLst/>
            <a:ahLst/>
            <a:cxnLst/>
            <a:rect l="l" t="t" r="r" b="b"/>
            <a:pathLst>
              <a:path w="4699000" h="609600">
                <a:moveTo>
                  <a:pt x="0" y="0"/>
                </a:moveTo>
                <a:lnTo>
                  <a:pt x="4698492" y="0"/>
                </a:lnTo>
                <a:lnTo>
                  <a:pt x="4698492" y="609600"/>
                </a:lnTo>
                <a:lnTo>
                  <a:pt x="0" y="609600"/>
                </a:lnTo>
                <a:lnTo>
                  <a:pt x="0" y="0"/>
                </a:lnTo>
                <a:close/>
              </a:path>
            </a:pathLst>
          </a:custGeom>
          <a:solidFill>
            <a:srgbClr val="1F487C"/>
          </a:solidFill>
        </p:spPr>
        <p:txBody>
          <a:bodyPr wrap="square" lIns="0" tIns="0" rIns="0" bIns="0" rtlCol="0"/>
          <a:lstStyle/>
          <a:p>
            <a:endParaRPr/>
          </a:p>
        </p:txBody>
      </p:sp>
      <p:sp>
        <p:nvSpPr>
          <p:cNvPr id="8" name="object 8"/>
          <p:cNvSpPr txBox="1"/>
          <p:nvPr/>
        </p:nvSpPr>
        <p:spPr>
          <a:xfrm>
            <a:off x="4088891" y="2173579"/>
            <a:ext cx="4699000" cy="451484"/>
          </a:xfrm>
          <a:prstGeom prst="rect">
            <a:avLst/>
          </a:prstGeom>
        </p:spPr>
        <p:txBody>
          <a:bodyPr vert="horz" wrap="square" lIns="0" tIns="12065" rIns="0" bIns="0" rtlCol="0">
            <a:spAutoFit/>
          </a:bodyPr>
          <a:lstStyle/>
          <a:p>
            <a:pPr marR="6985" algn="ctr">
              <a:lnSpc>
                <a:spcPct val="100000"/>
              </a:lnSpc>
              <a:spcBef>
                <a:spcPts val="95"/>
              </a:spcBef>
            </a:pPr>
            <a:r>
              <a:rPr sz="2800" b="1" spc="100" dirty="0">
                <a:solidFill>
                  <a:srgbClr val="FFFFFF"/>
                </a:solidFill>
                <a:latin typeface="微软雅黑"/>
                <a:cs typeface="微软雅黑"/>
              </a:rPr>
              <a:t>重要指</a:t>
            </a:r>
            <a:r>
              <a:rPr sz="2800" b="1" spc="-5" dirty="0">
                <a:solidFill>
                  <a:srgbClr val="FFFFFF"/>
                </a:solidFill>
                <a:latin typeface="微软雅黑"/>
                <a:cs typeface="微软雅黑"/>
              </a:rPr>
              <a:t>标</a:t>
            </a:r>
            <a:endParaRPr sz="2800">
              <a:latin typeface="微软雅黑"/>
              <a:cs typeface="微软雅黑"/>
            </a:endParaRPr>
          </a:p>
        </p:txBody>
      </p:sp>
      <p:sp>
        <p:nvSpPr>
          <p:cNvPr id="9" name="object 9"/>
          <p:cNvSpPr/>
          <p:nvPr/>
        </p:nvSpPr>
        <p:spPr>
          <a:xfrm>
            <a:off x="762000" y="2617470"/>
            <a:ext cx="10913745" cy="4103370"/>
          </a:xfrm>
          <a:custGeom>
            <a:avLst/>
            <a:gdLst/>
            <a:ahLst/>
            <a:cxnLst/>
            <a:rect l="l" t="t" r="r" b="b"/>
            <a:pathLst>
              <a:path w="10913745" h="4103370">
                <a:moveTo>
                  <a:pt x="3377196" y="31750"/>
                </a:moveTo>
                <a:lnTo>
                  <a:pt x="3300996" y="31750"/>
                </a:lnTo>
                <a:lnTo>
                  <a:pt x="3300996" y="12700"/>
                </a:lnTo>
                <a:lnTo>
                  <a:pt x="3377196" y="12700"/>
                </a:lnTo>
                <a:lnTo>
                  <a:pt x="3377196" y="31750"/>
                </a:lnTo>
                <a:close/>
              </a:path>
              <a:path w="10913745" h="4103370">
                <a:moveTo>
                  <a:pt x="3243846" y="31750"/>
                </a:moveTo>
                <a:lnTo>
                  <a:pt x="3167646" y="31750"/>
                </a:lnTo>
                <a:lnTo>
                  <a:pt x="3167646" y="12700"/>
                </a:lnTo>
                <a:lnTo>
                  <a:pt x="3243846" y="12700"/>
                </a:lnTo>
                <a:lnTo>
                  <a:pt x="3243846" y="31750"/>
                </a:lnTo>
                <a:close/>
              </a:path>
              <a:path w="10913745" h="4103370">
                <a:moveTo>
                  <a:pt x="3110496" y="31750"/>
                </a:moveTo>
                <a:lnTo>
                  <a:pt x="3034296" y="31750"/>
                </a:lnTo>
                <a:lnTo>
                  <a:pt x="3034296" y="12700"/>
                </a:lnTo>
                <a:lnTo>
                  <a:pt x="3110496" y="12700"/>
                </a:lnTo>
                <a:lnTo>
                  <a:pt x="3110496" y="31750"/>
                </a:lnTo>
                <a:close/>
              </a:path>
              <a:path w="10913745" h="4103370">
                <a:moveTo>
                  <a:pt x="2977146" y="31750"/>
                </a:moveTo>
                <a:lnTo>
                  <a:pt x="2900946" y="31750"/>
                </a:lnTo>
                <a:lnTo>
                  <a:pt x="2900946" y="12700"/>
                </a:lnTo>
                <a:lnTo>
                  <a:pt x="2977146" y="12700"/>
                </a:lnTo>
                <a:lnTo>
                  <a:pt x="2977146" y="31750"/>
                </a:lnTo>
                <a:close/>
              </a:path>
              <a:path w="10913745" h="4103370">
                <a:moveTo>
                  <a:pt x="2843796" y="31750"/>
                </a:moveTo>
                <a:lnTo>
                  <a:pt x="2767596" y="31750"/>
                </a:lnTo>
                <a:lnTo>
                  <a:pt x="2767596" y="12700"/>
                </a:lnTo>
                <a:lnTo>
                  <a:pt x="2843796" y="12700"/>
                </a:lnTo>
                <a:lnTo>
                  <a:pt x="2843796" y="31750"/>
                </a:lnTo>
                <a:close/>
              </a:path>
              <a:path w="10913745" h="4103370">
                <a:moveTo>
                  <a:pt x="2710446" y="31750"/>
                </a:moveTo>
                <a:lnTo>
                  <a:pt x="2634246" y="31750"/>
                </a:lnTo>
                <a:lnTo>
                  <a:pt x="2634246" y="12700"/>
                </a:lnTo>
                <a:lnTo>
                  <a:pt x="2710446" y="12700"/>
                </a:lnTo>
                <a:lnTo>
                  <a:pt x="2710446" y="31750"/>
                </a:lnTo>
                <a:close/>
              </a:path>
              <a:path w="10913745" h="4103370">
                <a:moveTo>
                  <a:pt x="2577096" y="31750"/>
                </a:moveTo>
                <a:lnTo>
                  <a:pt x="2500896" y="31750"/>
                </a:lnTo>
                <a:lnTo>
                  <a:pt x="2500896" y="12700"/>
                </a:lnTo>
                <a:lnTo>
                  <a:pt x="2577096" y="12700"/>
                </a:lnTo>
                <a:lnTo>
                  <a:pt x="2577096" y="31750"/>
                </a:lnTo>
                <a:close/>
              </a:path>
              <a:path w="10913745" h="4103370">
                <a:moveTo>
                  <a:pt x="2443746" y="31750"/>
                </a:moveTo>
                <a:lnTo>
                  <a:pt x="2367546" y="31750"/>
                </a:lnTo>
                <a:lnTo>
                  <a:pt x="2367546" y="12700"/>
                </a:lnTo>
                <a:lnTo>
                  <a:pt x="2443746" y="12700"/>
                </a:lnTo>
                <a:lnTo>
                  <a:pt x="2443746" y="31750"/>
                </a:lnTo>
                <a:close/>
              </a:path>
              <a:path w="10913745" h="4103370">
                <a:moveTo>
                  <a:pt x="2310396" y="31750"/>
                </a:moveTo>
                <a:lnTo>
                  <a:pt x="2234196" y="31750"/>
                </a:lnTo>
                <a:lnTo>
                  <a:pt x="2234196" y="12700"/>
                </a:lnTo>
                <a:lnTo>
                  <a:pt x="2310396" y="12700"/>
                </a:lnTo>
                <a:lnTo>
                  <a:pt x="2310396" y="31750"/>
                </a:lnTo>
                <a:close/>
              </a:path>
              <a:path w="10913745" h="4103370">
                <a:moveTo>
                  <a:pt x="2177046" y="31750"/>
                </a:moveTo>
                <a:lnTo>
                  <a:pt x="2100846" y="31750"/>
                </a:lnTo>
                <a:lnTo>
                  <a:pt x="2100846" y="12700"/>
                </a:lnTo>
                <a:lnTo>
                  <a:pt x="2177046" y="12700"/>
                </a:lnTo>
                <a:lnTo>
                  <a:pt x="2177046" y="31750"/>
                </a:lnTo>
                <a:close/>
              </a:path>
              <a:path w="10913745" h="4103370">
                <a:moveTo>
                  <a:pt x="2043696" y="31750"/>
                </a:moveTo>
                <a:lnTo>
                  <a:pt x="1967496" y="31750"/>
                </a:lnTo>
                <a:lnTo>
                  <a:pt x="1967496" y="12700"/>
                </a:lnTo>
                <a:lnTo>
                  <a:pt x="2043696" y="12700"/>
                </a:lnTo>
                <a:lnTo>
                  <a:pt x="2043696" y="31750"/>
                </a:lnTo>
                <a:close/>
              </a:path>
              <a:path w="10913745" h="4103370">
                <a:moveTo>
                  <a:pt x="1910346" y="31750"/>
                </a:moveTo>
                <a:lnTo>
                  <a:pt x="1834146" y="31750"/>
                </a:lnTo>
                <a:lnTo>
                  <a:pt x="1834146" y="12700"/>
                </a:lnTo>
                <a:lnTo>
                  <a:pt x="1910346" y="12700"/>
                </a:lnTo>
                <a:lnTo>
                  <a:pt x="1910346" y="31750"/>
                </a:lnTo>
                <a:close/>
              </a:path>
              <a:path w="10913745" h="4103370">
                <a:moveTo>
                  <a:pt x="1776996" y="31750"/>
                </a:moveTo>
                <a:lnTo>
                  <a:pt x="1700796" y="31750"/>
                </a:lnTo>
                <a:lnTo>
                  <a:pt x="1700796" y="12700"/>
                </a:lnTo>
                <a:lnTo>
                  <a:pt x="1776996" y="12700"/>
                </a:lnTo>
                <a:lnTo>
                  <a:pt x="1776996" y="31750"/>
                </a:lnTo>
                <a:close/>
              </a:path>
              <a:path w="10913745" h="4103370">
                <a:moveTo>
                  <a:pt x="1643646" y="31750"/>
                </a:moveTo>
                <a:lnTo>
                  <a:pt x="1567446" y="31750"/>
                </a:lnTo>
                <a:lnTo>
                  <a:pt x="1567446" y="12700"/>
                </a:lnTo>
                <a:lnTo>
                  <a:pt x="1643646" y="12700"/>
                </a:lnTo>
                <a:lnTo>
                  <a:pt x="1643646" y="31750"/>
                </a:lnTo>
                <a:close/>
              </a:path>
              <a:path w="10913745" h="4103370">
                <a:moveTo>
                  <a:pt x="1510296" y="31750"/>
                </a:moveTo>
                <a:lnTo>
                  <a:pt x="1434096" y="31750"/>
                </a:lnTo>
                <a:lnTo>
                  <a:pt x="1434096" y="12700"/>
                </a:lnTo>
                <a:lnTo>
                  <a:pt x="1510296" y="12700"/>
                </a:lnTo>
                <a:lnTo>
                  <a:pt x="1510296" y="31750"/>
                </a:lnTo>
                <a:close/>
              </a:path>
              <a:path w="10913745" h="4103370">
                <a:moveTo>
                  <a:pt x="1376946" y="31750"/>
                </a:moveTo>
                <a:lnTo>
                  <a:pt x="1300746" y="31750"/>
                </a:lnTo>
                <a:lnTo>
                  <a:pt x="1300746" y="12700"/>
                </a:lnTo>
                <a:lnTo>
                  <a:pt x="1376946" y="12700"/>
                </a:lnTo>
                <a:lnTo>
                  <a:pt x="1376946" y="31750"/>
                </a:lnTo>
                <a:close/>
              </a:path>
              <a:path w="10913745" h="4103370">
                <a:moveTo>
                  <a:pt x="1243596" y="31750"/>
                </a:moveTo>
                <a:lnTo>
                  <a:pt x="1167396" y="31750"/>
                </a:lnTo>
                <a:lnTo>
                  <a:pt x="1167396" y="12700"/>
                </a:lnTo>
                <a:lnTo>
                  <a:pt x="1243596" y="12700"/>
                </a:lnTo>
                <a:lnTo>
                  <a:pt x="1243596" y="31750"/>
                </a:lnTo>
                <a:close/>
              </a:path>
              <a:path w="10913745" h="4103370">
                <a:moveTo>
                  <a:pt x="1110246" y="31750"/>
                </a:moveTo>
                <a:lnTo>
                  <a:pt x="1034046" y="31750"/>
                </a:lnTo>
                <a:lnTo>
                  <a:pt x="1034046" y="12700"/>
                </a:lnTo>
                <a:lnTo>
                  <a:pt x="1110246" y="12700"/>
                </a:lnTo>
                <a:lnTo>
                  <a:pt x="1110246" y="31750"/>
                </a:lnTo>
                <a:close/>
              </a:path>
              <a:path w="10913745" h="4103370">
                <a:moveTo>
                  <a:pt x="976896" y="31750"/>
                </a:moveTo>
                <a:lnTo>
                  <a:pt x="900696" y="31750"/>
                </a:lnTo>
                <a:lnTo>
                  <a:pt x="900696" y="12700"/>
                </a:lnTo>
                <a:lnTo>
                  <a:pt x="976896" y="12700"/>
                </a:lnTo>
                <a:lnTo>
                  <a:pt x="976896" y="31750"/>
                </a:lnTo>
                <a:close/>
              </a:path>
              <a:path w="10913745" h="4103370">
                <a:moveTo>
                  <a:pt x="843546" y="31750"/>
                </a:moveTo>
                <a:lnTo>
                  <a:pt x="767346" y="31750"/>
                </a:lnTo>
                <a:lnTo>
                  <a:pt x="767346" y="12700"/>
                </a:lnTo>
                <a:lnTo>
                  <a:pt x="843546" y="12700"/>
                </a:lnTo>
                <a:lnTo>
                  <a:pt x="843546" y="31750"/>
                </a:lnTo>
                <a:close/>
              </a:path>
              <a:path w="10913745" h="4103370">
                <a:moveTo>
                  <a:pt x="710196" y="31750"/>
                </a:moveTo>
                <a:lnTo>
                  <a:pt x="633996" y="31750"/>
                </a:lnTo>
                <a:lnTo>
                  <a:pt x="633996" y="12700"/>
                </a:lnTo>
                <a:lnTo>
                  <a:pt x="710196" y="12700"/>
                </a:lnTo>
                <a:lnTo>
                  <a:pt x="710196" y="31750"/>
                </a:lnTo>
                <a:close/>
              </a:path>
              <a:path w="10913745" h="4103370">
                <a:moveTo>
                  <a:pt x="576846" y="31750"/>
                </a:moveTo>
                <a:lnTo>
                  <a:pt x="500646" y="31750"/>
                </a:lnTo>
                <a:lnTo>
                  <a:pt x="500646" y="12700"/>
                </a:lnTo>
                <a:lnTo>
                  <a:pt x="576846" y="12700"/>
                </a:lnTo>
                <a:lnTo>
                  <a:pt x="576846" y="31750"/>
                </a:lnTo>
                <a:close/>
              </a:path>
              <a:path w="10913745" h="4103370">
                <a:moveTo>
                  <a:pt x="443496" y="31750"/>
                </a:moveTo>
                <a:lnTo>
                  <a:pt x="367296" y="31750"/>
                </a:lnTo>
                <a:lnTo>
                  <a:pt x="367296" y="12700"/>
                </a:lnTo>
                <a:lnTo>
                  <a:pt x="443496" y="12700"/>
                </a:lnTo>
                <a:lnTo>
                  <a:pt x="443496" y="31750"/>
                </a:lnTo>
                <a:close/>
              </a:path>
              <a:path w="10913745" h="4103370">
                <a:moveTo>
                  <a:pt x="310146" y="31750"/>
                </a:moveTo>
                <a:lnTo>
                  <a:pt x="233946" y="31750"/>
                </a:lnTo>
                <a:lnTo>
                  <a:pt x="233946" y="12700"/>
                </a:lnTo>
                <a:lnTo>
                  <a:pt x="310146" y="12700"/>
                </a:lnTo>
                <a:lnTo>
                  <a:pt x="310146" y="31750"/>
                </a:lnTo>
                <a:close/>
              </a:path>
              <a:path w="10913745" h="4103370">
                <a:moveTo>
                  <a:pt x="176796" y="31750"/>
                </a:moveTo>
                <a:lnTo>
                  <a:pt x="100596" y="31750"/>
                </a:lnTo>
                <a:lnTo>
                  <a:pt x="100596" y="12700"/>
                </a:lnTo>
                <a:lnTo>
                  <a:pt x="176796" y="12700"/>
                </a:lnTo>
                <a:lnTo>
                  <a:pt x="176796" y="31750"/>
                </a:lnTo>
                <a:close/>
              </a:path>
              <a:path w="10913745" h="4103370">
                <a:moveTo>
                  <a:pt x="19050" y="64490"/>
                </a:moveTo>
                <a:lnTo>
                  <a:pt x="0" y="64490"/>
                </a:lnTo>
                <a:lnTo>
                  <a:pt x="0" y="12700"/>
                </a:lnTo>
                <a:lnTo>
                  <a:pt x="43446" y="12700"/>
                </a:lnTo>
                <a:lnTo>
                  <a:pt x="43446" y="22225"/>
                </a:lnTo>
                <a:lnTo>
                  <a:pt x="19050" y="22225"/>
                </a:lnTo>
                <a:lnTo>
                  <a:pt x="9525" y="31750"/>
                </a:lnTo>
                <a:lnTo>
                  <a:pt x="19050" y="31750"/>
                </a:lnTo>
                <a:lnTo>
                  <a:pt x="19050" y="64490"/>
                </a:lnTo>
                <a:close/>
              </a:path>
              <a:path w="10913745" h="4103370">
                <a:moveTo>
                  <a:pt x="19050" y="31750"/>
                </a:moveTo>
                <a:lnTo>
                  <a:pt x="9525" y="31750"/>
                </a:lnTo>
                <a:lnTo>
                  <a:pt x="19050" y="22225"/>
                </a:lnTo>
                <a:lnTo>
                  <a:pt x="19050" y="31750"/>
                </a:lnTo>
                <a:close/>
              </a:path>
              <a:path w="10913745" h="4103370">
                <a:moveTo>
                  <a:pt x="43446" y="31750"/>
                </a:moveTo>
                <a:lnTo>
                  <a:pt x="19050" y="31750"/>
                </a:lnTo>
                <a:lnTo>
                  <a:pt x="19050" y="22225"/>
                </a:lnTo>
                <a:lnTo>
                  <a:pt x="43446" y="22225"/>
                </a:lnTo>
                <a:lnTo>
                  <a:pt x="43446" y="31750"/>
                </a:lnTo>
                <a:close/>
              </a:path>
              <a:path w="10913745" h="4103370">
                <a:moveTo>
                  <a:pt x="19050" y="197840"/>
                </a:moveTo>
                <a:lnTo>
                  <a:pt x="0" y="197840"/>
                </a:lnTo>
                <a:lnTo>
                  <a:pt x="0" y="121640"/>
                </a:lnTo>
                <a:lnTo>
                  <a:pt x="19050" y="121640"/>
                </a:lnTo>
                <a:lnTo>
                  <a:pt x="19050" y="197840"/>
                </a:lnTo>
                <a:close/>
              </a:path>
              <a:path w="10913745" h="4103370">
                <a:moveTo>
                  <a:pt x="19050" y="331190"/>
                </a:moveTo>
                <a:lnTo>
                  <a:pt x="0" y="331190"/>
                </a:lnTo>
                <a:lnTo>
                  <a:pt x="0" y="254990"/>
                </a:lnTo>
                <a:lnTo>
                  <a:pt x="19050" y="254990"/>
                </a:lnTo>
                <a:lnTo>
                  <a:pt x="19050" y="331190"/>
                </a:lnTo>
                <a:close/>
              </a:path>
              <a:path w="10913745" h="4103370">
                <a:moveTo>
                  <a:pt x="19050" y="464540"/>
                </a:moveTo>
                <a:lnTo>
                  <a:pt x="0" y="464540"/>
                </a:lnTo>
                <a:lnTo>
                  <a:pt x="0" y="388340"/>
                </a:lnTo>
                <a:lnTo>
                  <a:pt x="19050" y="388340"/>
                </a:lnTo>
                <a:lnTo>
                  <a:pt x="19050" y="464540"/>
                </a:lnTo>
                <a:close/>
              </a:path>
              <a:path w="10913745" h="4103370">
                <a:moveTo>
                  <a:pt x="19050" y="597890"/>
                </a:moveTo>
                <a:lnTo>
                  <a:pt x="0" y="597890"/>
                </a:lnTo>
                <a:lnTo>
                  <a:pt x="0" y="521690"/>
                </a:lnTo>
                <a:lnTo>
                  <a:pt x="19050" y="521690"/>
                </a:lnTo>
                <a:lnTo>
                  <a:pt x="19050" y="597890"/>
                </a:lnTo>
                <a:close/>
              </a:path>
              <a:path w="10913745" h="4103370">
                <a:moveTo>
                  <a:pt x="19050" y="731240"/>
                </a:moveTo>
                <a:lnTo>
                  <a:pt x="0" y="731240"/>
                </a:lnTo>
                <a:lnTo>
                  <a:pt x="0" y="655040"/>
                </a:lnTo>
                <a:lnTo>
                  <a:pt x="19050" y="655040"/>
                </a:lnTo>
                <a:lnTo>
                  <a:pt x="19050" y="731240"/>
                </a:lnTo>
                <a:close/>
              </a:path>
              <a:path w="10913745" h="4103370">
                <a:moveTo>
                  <a:pt x="19050" y="864590"/>
                </a:moveTo>
                <a:lnTo>
                  <a:pt x="0" y="864590"/>
                </a:lnTo>
                <a:lnTo>
                  <a:pt x="0" y="788390"/>
                </a:lnTo>
                <a:lnTo>
                  <a:pt x="19050" y="788390"/>
                </a:lnTo>
                <a:lnTo>
                  <a:pt x="19050" y="864590"/>
                </a:lnTo>
                <a:close/>
              </a:path>
              <a:path w="10913745" h="4103370">
                <a:moveTo>
                  <a:pt x="19050" y="997940"/>
                </a:moveTo>
                <a:lnTo>
                  <a:pt x="0" y="997940"/>
                </a:lnTo>
                <a:lnTo>
                  <a:pt x="0" y="921740"/>
                </a:lnTo>
                <a:lnTo>
                  <a:pt x="19050" y="921740"/>
                </a:lnTo>
                <a:lnTo>
                  <a:pt x="19050" y="997940"/>
                </a:lnTo>
                <a:close/>
              </a:path>
              <a:path w="10913745" h="4103370">
                <a:moveTo>
                  <a:pt x="19050" y="1131290"/>
                </a:moveTo>
                <a:lnTo>
                  <a:pt x="0" y="1131290"/>
                </a:lnTo>
                <a:lnTo>
                  <a:pt x="0" y="1055090"/>
                </a:lnTo>
                <a:lnTo>
                  <a:pt x="19050" y="1055090"/>
                </a:lnTo>
                <a:lnTo>
                  <a:pt x="19050" y="1131290"/>
                </a:lnTo>
                <a:close/>
              </a:path>
              <a:path w="10913745" h="4103370">
                <a:moveTo>
                  <a:pt x="19050" y="1264640"/>
                </a:moveTo>
                <a:lnTo>
                  <a:pt x="0" y="1264640"/>
                </a:lnTo>
                <a:lnTo>
                  <a:pt x="0" y="1188440"/>
                </a:lnTo>
                <a:lnTo>
                  <a:pt x="19050" y="1188440"/>
                </a:lnTo>
                <a:lnTo>
                  <a:pt x="19050" y="1264640"/>
                </a:lnTo>
                <a:close/>
              </a:path>
              <a:path w="10913745" h="4103370">
                <a:moveTo>
                  <a:pt x="19050" y="1397990"/>
                </a:moveTo>
                <a:lnTo>
                  <a:pt x="0" y="1397990"/>
                </a:lnTo>
                <a:lnTo>
                  <a:pt x="0" y="1321790"/>
                </a:lnTo>
                <a:lnTo>
                  <a:pt x="19050" y="1321790"/>
                </a:lnTo>
                <a:lnTo>
                  <a:pt x="19050" y="1397990"/>
                </a:lnTo>
                <a:close/>
              </a:path>
              <a:path w="10913745" h="4103370">
                <a:moveTo>
                  <a:pt x="19050" y="1531340"/>
                </a:moveTo>
                <a:lnTo>
                  <a:pt x="0" y="1531340"/>
                </a:lnTo>
                <a:lnTo>
                  <a:pt x="0" y="1455140"/>
                </a:lnTo>
                <a:lnTo>
                  <a:pt x="19050" y="1455140"/>
                </a:lnTo>
                <a:lnTo>
                  <a:pt x="19050" y="1531340"/>
                </a:lnTo>
                <a:close/>
              </a:path>
              <a:path w="10913745" h="4103370">
                <a:moveTo>
                  <a:pt x="19050" y="1664690"/>
                </a:moveTo>
                <a:lnTo>
                  <a:pt x="0" y="1664690"/>
                </a:lnTo>
                <a:lnTo>
                  <a:pt x="0" y="1588490"/>
                </a:lnTo>
                <a:lnTo>
                  <a:pt x="19050" y="1588490"/>
                </a:lnTo>
                <a:lnTo>
                  <a:pt x="19050" y="1664690"/>
                </a:lnTo>
                <a:close/>
              </a:path>
              <a:path w="10913745" h="4103370">
                <a:moveTo>
                  <a:pt x="19050" y="1798040"/>
                </a:moveTo>
                <a:lnTo>
                  <a:pt x="0" y="1798040"/>
                </a:lnTo>
                <a:lnTo>
                  <a:pt x="0" y="1721840"/>
                </a:lnTo>
                <a:lnTo>
                  <a:pt x="19050" y="1721840"/>
                </a:lnTo>
                <a:lnTo>
                  <a:pt x="19050" y="1798040"/>
                </a:lnTo>
                <a:close/>
              </a:path>
              <a:path w="10913745" h="4103370">
                <a:moveTo>
                  <a:pt x="19050" y="1931390"/>
                </a:moveTo>
                <a:lnTo>
                  <a:pt x="0" y="1931390"/>
                </a:lnTo>
                <a:lnTo>
                  <a:pt x="0" y="1855190"/>
                </a:lnTo>
                <a:lnTo>
                  <a:pt x="19050" y="1855190"/>
                </a:lnTo>
                <a:lnTo>
                  <a:pt x="19050" y="1931390"/>
                </a:lnTo>
                <a:close/>
              </a:path>
              <a:path w="10913745" h="4103370">
                <a:moveTo>
                  <a:pt x="19050" y="2064740"/>
                </a:moveTo>
                <a:lnTo>
                  <a:pt x="0" y="2064740"/>
                </a:lnTo>
                <a:lnTo>
                  <a:pt x="0" y="1988540"/>
                </a:lnTo>
                <a:lnTo>
                  <a:pt x="19050" y="1988540"/>
                </a:lnTo>
                <a:lnTo>
                  <a:pt x="19050" y="2064740"/>
                </a:lnTo>
                <a:close/>
              </a:path>
              <a:path w="10913745" h="4103370">
                <a:moveTo>
                  <a:pt x="19050" y="2198090"/>
                </a:moveTo>
                <a:lnTo>
                  <a:pt x="0" y="2198090"/>
                </a:lnTo>
                <a:lnTo>
                  <a:pt x="0" y="2121890"/>
                </a:lnTo>
                <a:lnTo>
                  <a:pt x="19050" y="2121890"/>
                </a:lnTo>
                <a:lnTo>
                  <a:pt x="19050" y="2198090"/>
                </a:lnTo>
                <a:close/>
              </a:path>
              <a:path w="10913745" h="4103370">
                <a:moveTo>
                  <a:pt x="19050" y="2331440"/>
                </a:moveTo>
                <a:lnTo>
                  <a:pt x="0" y="2331440"/>
                </a:lnTo>
                <a:lnTo>
                  <a:pt x="0" y="2255240"/>
                </a:lnTo>
                <a:lnTo>
                  <a:pt x="19050" y="2255240"/>
                </a:lnTo>
                <a:lnTo>
                  <a:pt x="19050" y="2331440"/>
                </a:lnTo>
                <a:close/>
              </a:path>
              <a:path w="10913745" h="4103370">
                <a:moveTo>
                  <a:pt x="19050" y="2464790"/>
                </a:moveTo>
                <a:lnTo>
                  <a:pt x="0" y="2464790"/>
                </a:lnTo>
                <a:lnTo>
                  <a:pt x="0" y="2388590"/>
                </a:lnTo>
                <a:lnTo>
                  <a:pt x="19050" y="2388590"/>
                </a:lnTo>
                <a:lnTo>
                  <a:pt x="19050" y="2464790"/>
                </a:lnTo>
                <a:close/>
              </a:path>
              <a:path w="10913745" h="4103370">
                <a:moveTo>
                  <a:pt x="19050" y="2598140"/>
                </a:moveTo>
                <a:lnTo>
                  <a:pt x="0" y="2598140"/>
                </a:lnTo>
                <a:lnTo>
                  <a:pt x="0" y="2521940"/>
                </a:lnTo>
                <a:lnTo>
                  <a:pt x="19050" y="2521940"/>
                </a:lnTo>
                <a:lnTo>
                  <a:pt x="19050" y="2598140"/>
                </a:lnTo>
                <a:close/>
              </a:path>
              <a:path w="10913745" h="4103370">
                <a:moveTo>
                  <a:pt x="19050" y="2731490"/>
                </a:moveTo>
                <a:lnTo>
                  <a:pt x="0" y="2731490"/>
                </a:lnTo>
                <a:lnTo>
                  <a:pt x="0" y="2655290"/>
                </a:lnTo>
                <a:lnTo>
                  <a:pt x="19050" y="2655290"/>
                </a:lnTo>
                <a:lnTo>
                  <a:pt x="19050" y="2731490"/>
                </a:lnTo>
                <a:close/>
              </a:path>
              <a:path w="10913745" h="4103370">
                <a:moveTo>
                  <a:pt x="19050" y="2864840"/>
                </a:moveTo>
                <a:lnTo>
                  <a:pt x="0" y="2864840"/>
                </a:lnTo>
                <a:lnTo>
                  <a:pt x="0" y="2788640"/>
                </a:lnTo>
                <a:lnTo>
                  <a:pt x="19050" y="2788640"/>
                </a:lnTo>
                <a:lnTo>
                  <a:pt x="19050" y="2864840"/>
                </a:lnTo>
                <a:close/>
              </a:path>
              <a:path w="10913745" h="4103370">
                <a:moveTo>
                  <a:pt x="19050" y="2998190"/>
                </a:moveTo>
                <a:lnTo>
                  <a:pt x="0" y="2998190"/>
                </a:lnTo>
                <a:lnTo>
                  <a:pt x="0" y="2921990"/>
                </a:lnTo>
                <a:lnTo>
                  <a:pt x="19050" y="2921990"/>
                </a:lnTo>
                <a:lnTo>
                  <a:pt x="19050" y="2998190"/>
                </a:lnTo>
                <a:close/>
              </a:path>
              <a:path w="10913745" h="4103370">
                <a:moveTo>
                  <a:pt x="19050" y="3131540"/>
                </a:moveTo>
                <a:lnTo>
                  <a:pt x="0" y="3131540"/>
                </a:lnTo>
                <a:lnTo>
                  <a:pt x="0" y="3055340"/>
                </a:lnTo>
                <a:lnTo>
                  <a:pt x="19050" y="3055340"/>
                </a:lnTo>
                <a:lnTo>
                  <a:pt x="19050" y="3131540"/>
                </a:lnTo>
                <a:close/>
              </a:path>
              <a:path w="10913745" h="4103370">
                <a:moveTo>
                  <a:pt x="19050" y="3264890"/>
                </a:moveTo>
                <a:lnTo>
                  <a:pt x="0" y="3264890"/>
                </a:lnTo>
                <a:lnTo>
                  <a:pt x="0" y="3188690"/>
                </a:lnTo>
                <a:lnTo>
                  <a:pt x="19050" y="3188690"/>
                </a:lnTo>
                <a:lnTo>
                  <a:pt x="19050" y="3264890"/>
                </a:lnTo>
                <a:close/>
              </a:path>
              <a:path w="10913745" h="4103370">
                <a:moveTo>
                  <a:pt x="19050" y="3398240"/>
                </a:moveTo>
                <a:lnTo>
                  <a:pt x="0" y="3398240"/>
                </a:lnTo>
                <a:lnTo>
                  <a:pt x="0" y="3322040"/>
                </a:lnTo>
                <a:lnTo>
                  <a:pt x="19050" y="3322040"/>
                </a:lnTo>
                <a:lnTo>
                  <a:pt x="19050" y="3398240"/>
                </a:lnTo>
                <a:close/>
              </a:path>
              <a:path w="10913745" h="4103370">
                <a:moveTo>
                  <a:pt x="19050" y="3531590"/>
                </a:moveTo>
                <a:lnTo>
                  <a:pt x="0" y="3531590"/>
                </a:lnTo>
                <a:lnTo>
                  <a:pt x="0" y="3455390"/>
                </a:lnTo>
                <a:lnTo>
                  <a:pt x="19050" y="3455390"/>
                </a:lnTo>
                <a:lnTo>
                  <a:pt x="19050" y="3531590"/>
                </a:lnTo>
                <a:close/>
              </a:path>
              <a:path w="10913745" h="4103370">
                <a:moveTo>
                  <a:pt x="19050" y="3664940"/>
                </a:moveTo>
                <a:lnTo>
                  <a:pt x="0" y="3664940"/>
                </a:lnTo>
                <a:lnTo>
                  <a:pt x="0" y="3588740"/>
                </a:lnTo>
                <a:lnTo>
                  <a:pt x="19050" y="3588740"/>
                </a:lnTo>
                <a:lnTo>
                  <a:pt x="19050" y="3664940"/>
                </a:lnTo>
                <a:close/>
              </a:path>
              <a:path w="10913745" h="4103370">
                <a:moveTo>
                  <a:pt x="19050" y="3798290"/>
                </a:moveTo>
                <a:lnTo>
                  <a:pt x="0" y="3798290"/>
                </a:lnTo>
                <a:lnTo>
                  <a:pt x="0" y="3722090"/>
                </a:lnTo>
                <a:lnTo>
                  <a:pt x="19050" y="3722090"/>
                </a:lnTo>
                <a:lnTo>
                  <a:pt x="19050" y="3798290"/>
                </a:lnTo>
                <a:close/>
              </a:path>
              <a:path w="10913745" h="4103370">
                <a:moveTo>
                  <a:pt x="19050" y="3931640"/>
                </a:moveTo>
                <a:lnTo>
                  <a:pt x="0" y="3931640"/>
                </a:lnTo>
                <a:lnTo>
                  <a:pt x="0" y="3855440"/>
                </a:lnTo>
                <a:lnTo>
                  <a:pt x="19050" y="3855440"/>
                </a:lnTo>
                <a:lnTo>
                  <a:pt x="19050" y="3931640"/>
                </a:lnTo>
                <a:close/>
              </a:path>
              <a:path w="10913745" h="4103370">
                <a:moveTo>
                  <a:pt x="19050" y="4064990"/>
                </a:moveTo>
                <a:lnTo>
                  <a:pt x="0" y="4064990"/>
                </a:lnTo>
                <a:lnTo>
                  <a:pt x="0" y="3988790"/>
                </a:lnTo>
                <a:lnTo>
                  <a:pt x="19050" y="3988790"/>
                </a:lnTo>
                <a:lnTo>
                  <a:pt x="19050" y="4064990"/>
                </a:lnTo>
                <a:close/>
              </a:path>
              <a:path w="10913745" h="4103370">
                <a:moveTo>
                  <a:pt x="114261" y="4103128"/>
                </a:moveTo>
                <a:lnTo>
                  <a:pt x="38061" y="4103128"/>
                </a:lnTo>
                <a:lnTo>
                  <a:pt x="38061" y="4084078"/>
                </a:lnTo>
                <a:lnTo>
                  <a:pt x="114261" y="4084078"/>
                </a:lnTo>
                <a:lnTo>
                  <a:pt x="114261" y="4103128"/>
                </a:lnTo>
                <a:close/>
              </a:path>
              <a:path w="10913745" h="4103370">
                <a:moveTo>
                  <a:pt x="247611" y="4103128"/>
                </a:moveTo>
                <a:lnTo>
                  <a:pt x="171411" y="4103128"/>
                </a:lnTo>
                <a:lnTo>
                  <a:pt x="171411" y="4084078"/>
                </a:lnTo>
                <a:lnTo>
                  <a:pt x="247611" y="4084078"/>
                </a:lnTo>
                <a:lnTo>
                  <a:pt x="247611" y="4103128"/>
                </a:lnTo>
                <a:close/>
              </a:path>
              <a:path w="10913745" h="4103370">
                <a:moveTo>
                  <a:pt x="380961" y="4103128"/>
                </a:moveTo>
                <a:lnTo>
                  <a:pt x="304761" y="4103128"/>
                </a:lnTo>
                <a:lnTo>
                  <a:pt x="304761" y="4084078"/>
                </a:lnTo>
                <a:lnTo>
                  <a:pt x="380961" y="4084078"/>
                </a:lnTo>
                <a:lnTo>
                  <a:pt x="380961" y="4103128"/>
                </a:lnTo>
                <a:close/>
              </a:path>
              <a:path w="10913745" h="4103370">
                <a:moveTo>
                  <a:pt x="514311" y="4103128"/>
                </a:moveTo>
                <a:lnTo>
                  <a:pt x="438111" y="4103128"/>
                </a:lnTo>
                <a:lnTo>
                  <a:pt x="438111" y="4084078"/>
                </a:lnTo>
                <a:lnTo>
                  <a:pt x="514311" y="4084078"/>
                </a:lnTo>
                <a:lnTo>
                  <a:pt x="514311" y="4103128"/>
                </a:lnTo>
                <a:close/>
              </a:path>
              <a:path w="10913745" h="4103370">
                <a:moveTo>
                  <a:pt x="647661" y="4103128"/>
                </a:moveTo>
                <a:lnTo>
                  <a:pt x="571461" y="4103128"/>
                </a:lnTo>
                <a:lnTo>
                  <a:pt x="571461" y="4084078"/>
                </a:lnTo>
                <a:lnTo>
                  <a:pt x="647661" y="4084078"/>
                </a:lnTo>
                <a:lnTo>
                  <a:pt x="647661" y="4103128"/>
                </a:lnTo>
                <a:close/>
              </a:path>
              <a:path w="10913745" h="4103370">
                <a:moveTo>
                  <a:pt x="781011" y="4103128"/>
                </a:moveTo>
                <a:lnTo>
                  <a:pt x="704811" y="4103128"/>
                </a:lnTo>
                <a:lnTo>
                  <a:pt x="704811" y="4084078"/>
                </a:lnTo>
                <a:lnTo>
                  <a:pt x="781011" y="4084078"/>
                </a:lnTo>
                <a:lnTo>
                  <a:pt x="781011" y="4103128"/>
                </a:lnTo>
                <a:close/>
              </a:path>
              <a:path w="10913745" h="4103370">
                <a:moveTo>
                  <a:pt x="914361" y="4103128"/>
                </a:moveTo>
                <a:lnTo>
                  <a:pt x="838161" y="4103128"/>
                </a:lnTo>
                <a:lnTo>
                  <a:pt x="838161" y="4084078"/>
                </a:lnTo>
                <a:lnTo>
                  <a:pt x="914361" y="4084078"/>
                </a:lnTo>
                <a:lnTo>
                  <a:pt x="914361" y="4103128"/>
                </a:lnTo>
                <a:close/>
              </a:path>
              <a:path w="10913745" h="4103370">
                <a:moveTo>
                  <a:pt x="1047711" y="4103128"/>
                </a:moveTo>
                <a:lnTo>
                  <a:pt x="971511" y="4103128"/>
                </a:lnTo>
                <a:lnTo>
                  <a:pt x="971511" y="4084078"/>
                </a:lnTo>
                <a:lnTo>
                  <a:pt x="1047711" y="4084078"/>
                </a:lnTo>
                <a:lnTo>
                  <a:pt x="1047711" y="4103128"/>
                </a:lnTo>
                <a:close/>
              </a:path>
              <a:path w="10913745" h="4103370">
                <a:moveTo>
                  <a:pt x="1181061" y="4103128"/>
                </a:moveTo>
                <a:lnTo>
                  <a:pt x="1104861" y="4103128"/>
                </a:lnTo>
                <a:lnTo>
                  <a:pt x="1104861" y="4084078"/>
                </a:lnTo>
                <a:lnTo>
                  <a:pt x="1181061" y="4084078"/>
                </a:lnTo>
                <a:lnTo>
                  <a:pt x="1181061" y="4103128"/>
                </a:lnTo>
                <a:close/>
              </a:path>
              <a:path w="10913745" h="4103370">
                <a:moveTo>
                  <a:pt x="1314411" y="4103128"/>
                </a:moveTo>
                <a:lnTo>
                  <a:pt x="1238211" y="4103128"/>
                </a:lnTo>
                <a:lnTo>
                  <a:pt x="1238211" y="4084078"/>
                </a:lnTo>
                <a:lnTo>
                  <a:pt x="1314411" y="4084078"/>
                </a:lnTo>
                <a:lnTo>
                  <a:pt x="1314411" y="4103128"/>
                </a:lnTo>
                <a:close/>
              </a:path>
              <a:path w="10913745" h="4103370">
                <a:moveTo>
                  <a:pt x="1447761" y="4103128"/>
                </a:moveTo>
                <a:lnTo>
                  <a:pt x="1371561" y="4103128"/>
                </a:lnTo>
                <a:lnTo>
                  <a:pt x="1371561" y="4084078"/>
                </a:lnTo>
                <a:lnTo>
                  <a:pt x="1447761" y="4084078"/>
                </a:lnTo>
                <a:lnTo>
                  <a:pt x="1447761" y="4103128"/>
                </a:lnTo>
                <a:close/>
              </a:path>
              <a:path w="10913745" h="4103370">
                <a:moveTo>
                  <a:pt x="1581111" y="4103128"/>
                </a:moveTo>
                <a:lnTo>
                  <a:pt x="1504911" y="4103128"/>
                </a:lnTo>
                <a:lnTo>
                  <a:pt x="1504911" y="4084078"/>
                </a:lnTo>
                <a:lnTo>
                  <a:pt x="1581111" y="4084078"/>
                </a:lnTo>
                <a:lnTo>
                  <a:pt x="1581111" y="4103128"/>
                </a:lnTo>
                <a:close/>
              </a:path>
              <a:path w="10913745" h="4103370">
                <a:moveTo>
                  <a:pt x="1714461" y="4103128"/>
                </a:moveTo>
                <a:lnTo>
                  <a:pt x="1638261" y="4103128"/>
                </a:lnTo>
                <a:lnTo>
                  <a:pt x="1638261" y="4084078"/>
                </a:lnTo>
                <a:lnTo>
                  <a:pt x="1714461" y="4084078"/>
                </a:lnTo>
                <a:lnTo>
                  <a:pt x="1714461" y="4103128"/>
                </a:lnTo>
                <a:close/>
              </a:path>
              <a:path w="10913745" h="4103370">
                <a:moveTo>
                  <a:pt x="1847811" y="4103128"/>
                </a:moveTo>
                <a:lnTo>
                  <a:pt x="1771611" y="4103128"/>
                </a:lnTo>
                <a:lnTo>
                  <a:pt x="1771611" y="4084078"/>
                </a:lnTo>
                <a:lnTo>
                  <a:pt x="1847811" y="4084078"/>
                </a:lnTo>
                <a:lnTo>
                  <a:pt x="1847811" y="4103128"/>
                </a:lnTo>
                <a:close/>
              </a:path>
              <a:path w="10913745" h="4103370">
                <a:moveTo>
                  <a:pt x="1981161" y="4103128"/>
                </a:moveTo>
                <a:lnTo>
                  <a:pt x="1904961" y="4103128"/>
                </a:lnTo>
                <a:lnTo>
                  <a:pt x="1904961" y="4084078"/>
                </a:lnTo>
                <a:lnTo>
                  <a:pt x="1981161" y="4084078"/>
                </a:lnTo>
                <a:lnTo>
                  <a:pt x="1981161" y="4103128"/>
                </a:lnTo>
                <a:close/>
              </a:path>
              <a:path w="10913745" h="4103370">
                <a:moveTo>
                  <a:pt x="2114511" y="4103128"/>
                </a:moveTo>
                <a:lnTo>
                  <a:pt x="2038311" y="4103128"/>
                </a:lnTo>
                <a:lnTo>
                  <a:pt x="2038311" y="4084078"/>
                </a:lnTo>
                <a:lnTo>
                  <a:pt x="2114511" y="4084078"/>
                </a:lnTo>
                <a:lnTo>
                  <a:pt x="2114511" y="4103128"/>
                </a:lnTo>
                <a:close/>
              </a:path>
              <a:path w="10913745" h="4103370">
                <a:moveTo>
                  <a:pt x="2247861" y="4103128"/>
                </a:moveTo>
                <a:lnTo>
                  <a:pt x="2171661" y="4103128"/>
                </a:lnTo>
                <a:lnTo>
                  <a:pt x="2171661" y="4084078"/>
                </a:lnTo>
                <a:lnTo>
                  <a:pt x="2247861" y="4084078"/>
                </a:lnTo>
                <a:lnTo>
                  <a:pt x="2247861" y="4103128"/>
                </a:lnTo>
                <a:close/>
              </a:path>
              <a:path w="10913745" h="4103370">
                <a:moveTo>
                  <a:pt x="2381211" y="4103128"/>
                </a:moveTo>
                <a:lnTo>
                  <a:pt x="2305011" y="4103128"/>
                </a:lnTo>
                <a:lnTo>
                  <a:pt x="2305011" y="4084078"/>
                </a:lnTo>
                <a:lnTo>
                  <a:pt x="2381211" y="4084078"/>
                </a:lnTo>
                <a:lnTo>
                  <a:pt x="2381211" y="4103128"/>
                </a:lnTo>
                <a:close/>
              </a:path>
              <a:path w="10913745" h="4103370">
                <a:moveTo>
                  <a:pt x="2514561" y="4103128"/>
                </a:moveTo>
                <a:lnTo>
                  <a:pt x="2438361" y="4103128"/>
                </a:lnTo>
                <a:lnTo>
                  <a:pt x="2438361" y="4084078"/>
                </a:lnTo>
                <a:lnTo>
                  <a:pt x="2514561" y="4084078"/>
                </a:lnTo>
                <a:lnTo>
                  <a:pt x="2514561" y="4103128"/>
                </a:lnTo>
                <a:close/>
              </a:path>
              <a:path w="10913745" h="4103370">
                <a:moveTo>
                  <a:pt x="2647911" y="4103128"/>
                </a:moveTo>
                <a:lnTo>
                  <a:pt x="2571711" y="4103128"/>
                </a:lnTo>
                <a:lnTo>
                  <a:pt x="2571711" y="4084078"/>
                </a:lnTo>
                <a:lnTo>
                  <a:pt x="2647911" y="4084078"/>
                </a:lnTo>
                <a:lnTo>
                  <a:pt x="2647911" y="4103128"/>
                </a:lnTo>
                <a:close/>
              </a:path>
              <a:path w="10913745" h="4103370">
                <a:moveTo>
                  <a:pt x="2781261" y="4103128"/>
                </a:moveTo>
                <a:lnTo>
                  <a:pt x="2705061" y="4103128"/>
                </a:lnTo>
                <a:lnTo>
                  <a:pt x="2705061" y="4084078"/>
                </a:lnTo>
                <a:lnTo>
                  <a:pt x="2781261" y="4084078"/>
                </a:lnTo>
                <a:lnTo>
                  <a:pt x="2781261" y="4103128"/>
                </a:lnTo>
                <a:close/>
              </a:path>
              <a:path w="10913745" h="4103370">
                <a:moveTo>
                  <a:pt x="2914611" y="4103128"/>
                </a:moveTo>
                <a:lnTo>
                  <a:pt x="2838411" y="4103128"/>
                </a:lnTo>
                <a:lnTo>
                  <a:pt x="2838411" y="4084078"/>
                </a:lnTo>
                <a:lnTo>
                  <a:pt x="2914611" y="4084078"/>
                </a:lnTo>
                <a:lnTo>
                  <a:pt x="2914611" y="4103128"/>
                </a:lnTo>
                <a:close/>
              </a:path>
              <a:path w="10913745" h="4103370">
                <a:moveTo>
                  <a:pt x="3047961" y="4103128"/>
                </a:moveTo>
                <a:lnTo>
                  <a:pt x="2971761" y="4103128"/>
                </a:lnTo>
                <a:lnTo>
                  <a:pt x="2971761" y="4084078"/>
                </a:lnTo>
                <a:lnTo>
                  <a:pt x="3047961" y="4084078"/>
                </a:lnTo>
                <a:lnTo>
                  <a:pt x="3047961" y="4103128"/>
                </a:lnTo>
                <a:close/>
              </a:path>
              <a:path w="10913745" h="4103370">
                <a:moveTo>
                  <a:pt x="3181311" y="4103128"/>
                </a:moveTo>
                <a:lnTo>
                  <a:pt x="3105111" y="4103128"/>
                </a:lnTo>
                <a:lnTo>
                  <a:pt x="3105111" y="4084078"/>
                </a:lnTo>
                <a:lnTo>
                  <a:pt x="3181311" y="4084078"/>
                </a:lnTo>
                <a:lnTo>
                  <a:pt x="3181311" y="4103128"/>
                </a:lnTo>
                <a:close/>
              </a:path>
              <a:path w="10913745" h="4103370">
                <a:moveTo>
                  <a:pt x="3314661" y="4103128"/>
                </a:moveTo>
                <a:lnTo>
                  <a:pt x="3238461" y="4103128"/>
                </a:lnTo>
                <a:lnTo>
                  <a:pt x="3238461" y="4084078"/>
                </a:lnTo>
                <a:lnTo>
                  <a:pt x="3314661" y="4084078"/>
                </a:lnTo>
                <a:lnTo>
                  <a:pt x="3314661" y="4103128"/>
                </a:lnTo>
                <a:close/>
              </a:path>
              <a:path w="10913745" h="4103370">
                <a:moveTo>
                  <a:pt x="3448011" y="4103128"/>
                </a:moveTo>
                <a:lnTo>
                  <a:pt x="3371811" y="4103128"/>
                </a:lnTo>
                <a:lnTo>
                  <a:pt x="3371811" y="4084078"/>
                </a:lnTo>
                <a:lnTo>
                  <a:pt x="3448011" y="4084078"/>
                </a:lnTo>
                <a:lnTo>
                  <a:pt x="3448011" y="4103128"/>
                </a:lnTo>
                <a:close/>
              </a:path>
              <a:path w="10913745" h="4103370">
                <a:moveTo>
                  <a:pt x="3581361" y="4103128"/>
                </a:moveTo>
                <a:lnTo>
                  <a:pt x="3505161" y="4103128"/>
                </a:lnTo>
                <a:lnTo>
                  <a:pt x="3505161" y="4084078"/>
                </a:lnTo>
                <a:lnTo>
                  <a:pt x="3581361" y="4084078"/>
                </a:lnTo>
                <a:lnTo>
                  <a:pt x="3581361" y="4103128"/>
                </a:lnTo>
                <a:close/>
              </a:path>
              <a:path w="10913745" h="4103370">
                <a:moveTo>
                  <a:pt x="3714711" y="4103128"/>
                </a:moveTo>
                <a:lnTo>
                  <a:pt x="3638511" y="4103128"/>
                </a:lnTo>
                <a:lnTo>
                  <a:pt x="3638511" y="4084078"/>
                </a:lnTo>
                <a:lnTo>
                  <a:pt x="3714711" y="4084078"/>
                </a:lnTo>
                <a:lnTo>
                  <a:pt x="3714711" y="4103128"/>
                </a:lnTo>
                <a:close/>
              </a:path>
              <a:path w="10913745" h="4103370">
                <a:moveTo>
                  <a:pt x="3848061" y="4103128"/>
                </a:moveTo>
                <a:lnTo>
                  <a:pt x="3771861" y="4103128"/>
                </a:lnTo>
                <a:lnTo>
                  <a:pt x="3771861" y="4084078"/>
                </a:lnTo>
                <a:lnTo>
                  <a:pt x="3848061" y="4084078"/>
                </a:lnTo>
                <a:lnTo>
                  <a:pt x="3848061" y="4103128"/>
                </a:lnTo>
                <a:close/>
              </a:path>
              <a:path w="10913745" h="4103370">
                <a:moveTo>
                  <a:pt x="3981411" y="4103128"/>
                </a:moveTo>
                <a:lnTo>
                  <a:pt x="3905211" y="4103128"/>
                </a:lnTo>
                <a:lnTo>
                  <a:pt x="3905211" y="4084078"/>
                </a:lnTo>
                <a:lnTo>
                  <a:pt x="3981411" y="4084078"/>
                </a:lnTo>
                <a:lnTo>
                  <a:pt x="3981411" y="4103128"/>
                </a:lnTo>
                <a:close/>
              </a:path>
              <a:path w="10913745" h="4103370">
                <a:moveTo>
                  <a:pt x="4114761" y="4103128"/>
                </a:moveTo>
                <a:lnTo>
                  <a:pt x="4038561" y="4103128"/>
                </a:lnTo>
                <a:lnTo>
                  <a:pt x="4038561" y="4084078"/>
                </a:lnTo>
                <a:lnTo>
                  <a:pt x="4114761" y="4084078"/>
                </a:lnTo>
                <a:lnTo>
                  <a:pt x="4114761" y="4103128"/>
                </a:lnTo>
                <a:close/>
              </a:path>
              <a:path w="10913745" h="4103370">
                <a:moveTo>
                  <a:pt x="4248111" y="4103128"/>
                </a:moveTo>
                <a:lnTo>
                  <a:pt x="4171911" y="4103128"/>
                </a:lnTo>
                <a:lnTo>
                  <a:pt x="4171911" y="4084078"/>
                </a:lnTo>
                <a:lnTo>
                  <a:pt x="4248111" y="4084078"/>
                </a:lnTo>
                <a:lnTo>
                  <a:pt x="4248111" y="4103128"/>
                </a:lnTo>
                <a:close/>
              </a:path>
              <a:path w="10913745" h="4103370">
                <a:moveTo>
                  <a:pt x="4381461" y="4103128"/>
                </a:moveTo>
                <a:lnTo>
                  <a:pt x="4305261" y="4103128"/>
                </a:lnTo>
                <a:lnTo>
                  <a:pt x="4305261" y="4084078"/>
                </a:lnTo>
                <a:lnTo>
                  <a:pt x="4381461" y="4084078"/>
                </a:lnTo>
                <a:lnTo>
                  <a:pt x="4381461" y="4103128"/>
                </a:lnTo>
                <a:close/>
              </a:path>
              <a:path w="10913745" h="4103370">
                <a:moveTo>
                  <a:pt x="4514811" y="4103128"/>
                </a:moveTo>
                <a:lnTo>
                  <a:pt x="4438611" y="4103128"/>
                </a:lnTo>
                <a:lnTo>
                  <a:pt x="4438611" y="4084078"/>
                </a:lnTo>
                <a:lnTo>
                  <a:pt x="4514811" y="4084078"/>
                </a:lnTo>
                <a:lnTo>
                  <a:pt x="4514811" y="4103128"/>
                </a:lnTo>
                <a:close/>
              </a:path>
              <a:path w="10913745" h="4103370">
                <a:moveTo>
                  <a:pt x="4648161" y="4103128"/>
                </a:moveTo>
                <a:lnTo>
                  <a:pt x="4571961" y="4103128"/>
                </a:lnTo>
                <a:lnTo>
                  <a:pt x="4571961" y="4084078"/>
                </a:lnTo>
                <a:lnTo>
                  <a:pt x="4648161" y="4084078"/>
                </a:lnTo>
                <a:lnTo>
                  <a:pt x="4648161" y="4103128"/>
                </a:lnTo>
                <a:close/>
              </a:path>
              <a:path w="10913745" h="4103370">
                <a:moveTo>
                  <a:pt x="4781511" y="4103128"/>
                </a:moveTo>
                <a:lnTo>
                  <a:pt x="4705311" y="4103128"/>
                </a:lnTo>
                <a:lnTo>
                  <a:pt x="4705311" y="4084078"/>
                </a:lnTo>
                <a:lnTo>
                  <a:pt x="4781511" y="4084078"/>
                </a:lnTo>
                <a:lnTo>
                  <a:pt x="4781511" y="4103128"/>
                </a:lnTo>
                <a:close/>
              </a:path>
              <a:path w="10913745" h="4103370">
                <a:moveTo>
                  <a:pt x="4914861" y="4103128"/>
                </a:moveTo>
                <a:lnTo>
                  <a:pt x="4838661" y="4103128"/>
                </a:lnTo>
                <a:lnTo>
                  <a:pt x="4838661" y="4084078"/>
                </a:lnTo>
                <a:lnTo>
                  <a:pt x="4914861" y="4084078"/>
                </a:lnTo>
                <a:lnTo>
                  <a:pt x="4914861" y="4103128"/>
                </a:lnTo>
                <a:close/>
              </a:path>
              <a:path w="10913745" h="4103370">
                <a:moveTo>
                  <a:pt x="5048211" y="4103128"/>
                </a:moveTo>
                <a:lnTo>
                  <a:pt x="4972011" y="4103128"/>
                </a:lnTo>
                <a:lnTo>
                  <a:pt x="4972011" y="4084078"/>
                </a:lnTo>
                <a:lnTo>
                  <a:pt x="5048211" y="4084078"/>
                </a:lnTo>
                <a:lnTo>
                  <a:pt x="5048211" y="4103128"/>
                </a:lnTo>
                <a:close/>
              </a:path>
              <a:path w="10913745" h="4103370">
                <a:moveTo>
                  <a:pt x="5181561" y="4103128"/>
                </a:moveTo>
                <a:lnTo>
                  <a:pt x="5105361" y="4103128"/>
                </a:lnTo>
                <a:lnTo>
                  <a:pt x="5105361" y="4084078"/>
                </a:lnTo>
                <a:lnTo>
                  <a:pt x="5181561" y="4084078"/>
                </a:lnTo>
                <a:lnTo>
                  <a:pt x="5181561" y="4103128"/>
                </a:lnTo>
                <a:close/>
              </a:path>
              <a:path w="10913745" h="4103370">
                <a:moveTo>
                  <a:pt x="5314911" y="4103128"/>
                </a:moveTo>
                <a:lnTo>
                  <a:pt x="5238711" y="4103128"/>
                </a:lnTo>
                <a:lnTo>
                  <a:pt x="5238711" y="4084078"/>
                </a:lnTo>
                <a:lnTo>
                  <a:pt x="5314911" y="4084078"/>
                </a:lnTo>
                <a:lnTo>
                  <a:pt x="5314911" y="4103128"/>
                </a:lnTo>
                <a:close/>
              </a:path>
              <a:path w="10913745" h="4103370">
                <a:moveTo>
                  <a:pt x="5448261" y="4103128"/>
                </a:moveTo>
                <a:lnTo>
                  <a:pt x="5372061" y="4103128"/>
                </a:lnTo>
                <a:lnTo>
                  <a:pt x="5372061" y="4084078"/>
                </a:lnTo>
                <a:lnTo>
                  <a:pt x="5448261" y="4084078"/>
                </a:lnTo>
                <a:lnTo>
                  <a:pt x="5448261" y="4103128"/>
                </a:lnTo>
                <a:close/>
              </a:path>
              <a:path w="10913745" h="4103370">
                <a:moveTo>
                  <a:pt x="5581611" y="4103128"/>
                </a:moveTo>
                <a:lnTo>
                  <a:pt x="5505411" y="4103128"/>
                </a:lnTo>
                <a:lnTo>
                  <a:pt x="5505411" y="4084078"/>
                </a:lnTo>
                <a:lnTo>
                  <a:pt x="5581611" y="4084078"/>
                </a:lnTo>
                <a:lnTo>
                  <a:pt x="5581611" y="4103128"/>
                </a:lnTo>
                <a:close/>
              </a:path>
              <a:path w="10913745" h="4103370">
                <a:moveTo>
                  <a:pt x="5714961" y="4103128"/>
                </a:moveTo>
                <a:lnTo>
                  <a:pt x="5638761" y="4103128"/>
                </a:lnTo>
                <a:lnTo>
                  <a:pt x="5638761" y="4084078"/>
                </a:lnTo>
                <a:lnTo>
                  <a:pt x="5714961" y="4084078"/>
                </a:lnTo>
                <a:lnTo>
                  <a:pt x="5714961" y="4103128"/>
                </a:lnTo>
                <a:close/>
              </a:path>
              <a:path w="10913745" h="4103370">
                <a:moveTo>
                  <a:pt x="5848311" y="4103128"/>
                </a:moveTo>
                <a:lnTo>
                  <a:pt x="5772111" y="4103128"/>
                </a:lnTo>
                <a:lnTo>
                  <a:pt x="5772111" y="4084078"/>
                </a:lnTo>
                <a:lnTo>
                  <a:pt x="5848311" y="4084078"/>
                </a:lnTo>
                <a:lnTo>
                  <a:pt x="5848311" y="4103128"/>
                </a:lnTo>
                <a:close/>
              </a:path>
              <a:path w="10913745" h="4103370">
                <a:moveTo>
                  <a:pt x="5981661" y="4103128"/>
                </a:moveTo>
                <a:lnTo>
                  <a:pt x="5905461" y="4103128"/>
                </a:lnTo>
                <a:lnTo>
                  <a:pt x="5905461" y="4084078"/>
                </a:lnTo>
                <a:lnTo>
                  <a:pt x="5981661" y="4084078"/>
                </a:lnTo>
                <a:lnTo>
                  <a:pt x="5981661" y="4103128"/>
                </a:lnTo>
                <a:close/>
              </a:path>
              <a:path w="10913745" h="4103370">
                <a:moveTo>
                  <a:pt x="6115011" y="4103128"/>
                </a:moveTo>
                <a:lnTo>
                  <a:pt x="6038811" y="4103128"/>
                </a:lnTo>
                <a:lnTo>
                  <a:pt x="6038811" y="4084078"/>
                </a:lnTo>
                <a:lnTo>
                  <a:pt x="6115011" y="4084078"/>
                </a:lnTo>
                <a:lnTo>
                  <a:pt x="6115011" y="4103128"/>
                </a:lnTo>
                <a:close/>
              </a:path>
              <a:path w="10913745" h="4103370">
                <a:moveTo>
                  <a:pt x="6248361" y="4103128"/>
                </a:moveTo>
                <a:lnTo>
                  <a:pt x="6172161" y="4103128"/>
                </a:lnTo>
                <a:lnTo>
                  <a:pt x="6172161" y="4084078"/>
                </a:lnTo>
                <a:lnTo>
                  <a:pt x="6248361" y="4084078"/>
                </a:lnTo>
                <a:lnTo>
                  <a:pt x="6248361" y="4103128"/>
                </a:lnTo>
                <a:close/>
              </a:path>
              <a:path w="10913745" h="4103370">
                <a:moveTo>
                  <a:pt x="6381711" y="4103128"/>
                </a:moveTo>
                <a:lnTo>
                  <a:pt x="6305511" y="4103128"/>
                </a:lnTo>
                <a:lnTo>
                  <a:pt x="6305511" y="4084078"/>
                </a:lnTo>
                <a:lnTo>
                  <a:pt x="6381711" y="4084078"/>
                </a:lnTo>
                <a:lnTo>
                  <a:pt x="6381711" y="4103128"/>
                </a:lnTo>
                <a:close/>
              </a:path>
              <a:path w="10913745" h="4103370">
                <a:moveTo>
                  <a:pt x="6515061" y="4103128"/>
                </a:moveTo>
                <a:lnTo>
                  <a:pt x="6438861" y="4103128"/>
                </a:lnTo>
                <a:lnTo>
                  <a:pt x="6438861" y="4084078"/>
                </a:lnTo>
                <a:lnTo>
                  <a:pt x="6515061" y="4084078"/>
                </a:lnTo>
                <a:lnTo>
                  <a:pt x="6515061" y="4103128"/>
                </a:lnTo>
                <a:close/>
              </a:path>
              <a:path w="10913745" h="4103370">
                <a:moveTo>
                  <a:pt x="6648411" y="4103128"/>
                </a:moveTo>
                <a:lnTo>
                  <a:pt x="6572211" y="4103128"/>
                </a:lnTo>
                <a:lnTo>
                  <a:pt x="6572211" y="4084078"/>
                </a:lnTo>
                <a:lnTo>
                  <a:pt x="6648411" y="4084078"/>
                </a:lnTo>
                <a:lnTo>
                  <a:pt x="6648411" y="4103128"/>
                </a:lnTo>
                <a:close/>
              </a:path>
              <a:path w="10913745" h="4103370">
                <a:moveTo>
                  <a:pt x="6781761" y="4103128"/>
                </a:moveTo>
                <a:lnTo>
                  <a:pt x="6705561" y="4103128"/>
                </a:lnTo>
                <a:lnTo>
                  <a:pt x="6705561" y="4084078"/>
                </a:lnTo>
                <a:lnTo>
                  <a:pt x="6781761" y="4084078"/>
                </a:lnTo>
                <a:lnTo>
                  <a:pt x="6781761" y="4103128"/>
                </a:lnTo>
                <a:close/>
              </a:path>
              <a:path w="10913745" h="4103370">
                <a:moveTo>
                  <a:pt x="6915111" y="4103128"/>
                </a:moveTo>
                <a:lnTo>
                  <a:pt x="6838911" y="4103128"/>
                </a:lnTo>
                <a:lnTo>
                  <a:pt x="6838911" y="4084078"/>
                </a:lnTo>
                <a:lnTo>
                  <a:pt x="6915111" y="4084078"/>
                </a:lnTo>
                <a:lnTo>
                  <a:pt x="6915111" y="4103128"/>
                </a:lnTo>
                <a:close/>
              </a:path>
              <a:path w="10913745" h="4103370">
                <a:moveTo>
                  <a:pt x="7048461" y="4103128"/>
                </a:moveTo>
                <a:lnTo>
                  <a:pt x="6972261" y="4103128"/>
                </a:lnTo>
                <a:lnTo>
                  <a:pt x="6972261" y="4084078"/>
                </a:lnTo>
                <a:lnTo>
                  <a:pt x="7048461" y="4084078"/>
                </a:lnTo>
                <a:lnTo>
                  <a:pt x="7048461" y="4103128"/>
                </a:lnTo>
                <a:close/>
              </a:path>
              <a:path w="10913745" h="4103370">
                <a:moveTo>
                  <a:pt x="7181811" y="4103128"/>
                </a:moveTo>
                <a:lnTo>
                  <a:pt x="7105611" y="4103128"/>
                </a:lnTo>
                <a:lnTo>
                  <a:pt x="7105611" y="4084078"/>
                </a:lnTo>
                <a:lnTo>
                  <a:pt x="7181811" y="4084078"/>
                </a:lnTo>
                <a:lnTo>
                  <a:pt x="7181811" y="4103128"/>
                </a:lnTo>
                <a:close/>
              </a:path>
              <a:path w="10913745" h="4103370">
                <a:moveTo>
                  <a:pt x="7315161" y="4103128"/>
                </a:moveTo>
                <a:lnTo>
                  <a:pt x="7238961" y="4103128"/>
                </a:lnTo>
                <a:lnTo>
                  <a:pt x="7238961" y="4084078"/>
                </a:lnTo>
                <a:lnTo>
                  <a:pt x="7315161" y="4084078"/>
                </a:lnTo>
                <a:lnTo>
                  <a:pt x="7315161" y="4103128"/>
                </a:lnTo>
                <a:close/>
              </a:path>
              <a:path w="10913745" h="4103370">
                <a:moveTo>
                  <a:pt x="7448511" y="4103128"/>
                </a:moveTo>
                <a:lnTo>
                  <a:pt x="7372311" y="4103128"/>
                </a:lnTo>
                <a:lnTo>
                  <a:pt x="7372311" y="4084078"/>
                </a:lnTo>
                <a:lnTo>
                  <a:pt x="7448511" y="4084078"/>
                </a:lnTo>
                <a:lnTo>
                  <a:pt x="7448511" y="4103128"/>
                </a:lnTo>
                <a:close/>
              </a:path>
              <a:path w="10913745" h="4103370">
                <a:moveTo>
                  <a:pt x="7581861" y="4103128"/>
                </a:moveTo>
                <a:lnTo>
                  <a:pt x="7505661" y="4103128"/>
                </a:lnTo>
                <a:lnTo>
                  <a:pt x="7505661" y="4084078"/>
                </a:lnTo>
                <a:lnTo>
                  <a:pt x="7581861" y="4084078"/>
                </a:lnTo>
                <a:lnTo>
                  <a:pt x="7581861" y="4103128"/>
                </a:lnTo>
                <a:close/>
              </a:path>
              <a:path w="10913745" h="4103370">
                <a:moveTo>
                  <a:pt x="7715211" y="4103128"/>
                </a:moveTo>
                <a:lnTo>
                  <a:pt x="7639011" y="4103128"/>
                </a:lnTo>
                <a:lnTo>
                  <a:pt x="7639011" y="4084078"/>
                </a:lnTo>
                <a:lnTo>
                  <a:pt x="7715211" y="4084078"/>
                </a:lnTo>
                <a:lnTo>
                  <a:pt x="7715211" y="4103128"/>
                </a:lnTo>
                <a:close/>
              </a:path>
              <a:path w="10913745" h="4103370">
                <a:moveTo>
                  <a:pt x="7848561" y="4103128"/>
                </a:moveTo>
                <a:lnTo>
                  <a:pt x="7772361" y="4103128"/>
                </a:lnTo>
                <a:lnTo>
                  <a:pt x="7772361" y="4084078"/>
                </a:lnTo>
                <a:lnTo>
                  <a:pt x="7848561" y="4084078"/>
                </a:lnTo>
                <a:lnTo>
                  <a:pt x="7848561" y="4103128"/>
                </a:lnTo>
                <a:close/>
              </a:path>
              <a:path w="10913745" h="4103370">
                <a:moveTo>
                  <a:pt x="7981911" y="4103128"/>
                </a:moveTo>
                <a:lnTo>
                  <a:pt x="7905711" y="4103128"/>
                </a:lnTo>
                <a:lnTo>
                  <a:pt x="7905711" y="4084078"/>
                </a:lnTo>
                <a:lnTo>
                  <a:pt x="7981911" y="4084078"/>
                </a:lnTo>
                <a:lnTo>
                  <a:pt x="7981911" y="4103128"/>
                </a:lnTo>
                <a:close/>
              </a:path>
              <a:path w="10913745" h="4103370">
                <a:moveTo>
                  <a:pt x="8115261" y="4103128"/>
                </a:moveTo>
                <a:lnTo>
                  <a:pt x="8039061" y="4103128"/>
                </a:lnTo>
                <a:lnTo>
                  <a:pt x="8039061" y="4084078"/>
                </a:lnTo>
                <a:lnTo>
                  <a:pt x="8115261" y="4084078"/>
                </a:lnTo>
                <a:lnTo>
                  <a:pt x="8115261" y="4103128"/>
                </a:lnTo>
                <a:close/>
              </a:path>
              <a:path w="10913745" h="4103370">
                <a:moveTo>
                  <a:pt x="8248611" y="4103128"/>
                </a:moveTo>
                <a:lnTo>
                  <a:pt x="8172411" y="4103128"/>
                </a:lnTo>
                <a:lnTo>
                  <a:pt x="8172411" y="4084078"/>
                </a:lnTo>
                <a:lnTo>
                  <a:pt x="8248611" y="4084078"/>
                </a:lnTo>
                <a:lnTo>
                  <a:pt x="8248611" y="4103128"/>
                </a:lnTo>
                <a:close/>
              </a:path>
              <a:path w="10913745" h="4103370">
                <a:moveTo>
                  <a:pt x="8381961" y="4103128"/>
                </a:moveTo>
                <a:lnTo>
                  <a:pt x="8305761" y="4103128"/>
                </a:lnTo>
                <a:lnTo>
                  <a:pt x="8305761" y="4084078"/>
                </a:lnTo>
                <a:lnTo>
                  <a:pt x="8381961" y="4084078"/>
                </a:lnTo>
                <a:lnTo>
                  <a:pt x="8381961" y="4103128"/>
                </a:lnTo>
                <a:close/>
              </a:path>
              <a:path w="10913745" h="4103370">
                <a:moveTo>
                  <a:pt x="8515311" y="4103128"/>
                </a:moveTo>
                <a:lnTo>
                  <a:pt x="8439111" y="4103128"/>
                </a:lnTo>
                <a:lnTo>
                  <a:pt x="8439111" y="4084078"/>
                </a:lnTo>
                <a:lnTo>
                  <a:pt x="8515311" y="4084078"/>
                </a:lnTo>
                <a:lnTo>
                  <a:pt x="8515311" y="4103128"/>
                </a:lnTo>
                <a:close/>
              </a:path>
              <a:path w="10913745" h="4103370">
                <a:moveTo>
                  <a:pt x="8648661" y="4103128"/>
                </a:moveTo>
                <a:lnTo>
                  <a:pt x="8572461" y="4103128"/>
                </a:lnTo>
                <a:lnTo>
                  <a:pt x="8572461" y="4084078"/>
                </a:lnTo>
                <a:lnTo>
                  <a:pt x="8648661" y="4084078"/>
                </a:lnTo>
                <a:lnTo>
                  <a:pt x="8648661" y="4103128"/>
                </a:lnTo>
                <a:close/>
              </a:path>
              <a:path w="10913745" h="4103370">
                <a:moveTo>
                  <a:pt x="8782011" y="4103128"/>
                </a:moveTo>
                <a:lnTo>
                  <a:pt x="8705811" y="4103128"/>
                </a:lnTo>
                <a:lnTo>
                  <a:pt x="8705811" y="4084078"/>
                </a:lnTo>
                <a:lnTo>
                  <a:pt x="8782011" y="4084078"/>
                </a:lnTo>
                <a:lnTo>
                  <a:pt x="8782011" y="4103128"/>
                </a:lnTo>
                <a:close/>
              </a:path>
              <a:path w="10913745" h="4103370">
                <a:moveTo>
                  <a:pt x="8915361" y="4103128"/>
                </a:moveTo>
                <a:lnTo>
                  <a:pt x="8839161" y="4103128"/>
                </a:lnTo>
                <a:lnTo>
                  <a:pt x="8839161" y="4084078"/>
                </a:lnTo>
                <a:lnTo>
                  <a:pt x="8915361" y="4084078"/>
                </a:lnTo>
                <a:lnTo>
                  <a:pt x="8915361" y="4103128"/>
                </a:lnTo>
                <a:close/>
              </a:path>
              <a:path w="10913745" h="4103370">
                <a:moveTo>
                  <a:pt x="9048711" y="4103128"/>
                </a:moveTo>
                <a:lnTo>
                  <a:pt x="8972511" y="4103128"/>
                </a:lnTo>
                <a:lnTo>
                  <a:pt x="8972511" y="4084078"/>
                </a:lnTo>
                <a:lnTo>
                  <a:pt x="9048711" y="4084078"/>
                </a:lnTo>
                <a:lnTo>
                  <a:pt x="9048711" y="4103128"/>
                </a:lnTo>
                <a:close/>
              </a:path>
              <a:path w="10913745" h="4103370">
                <a:moveTo>
                  <a:pt x="9182061" y="4103128"/>
                </a:moveTo>
                <a:lnTo>
                  <a:pt x="9105861" y="4103128"/>
                </a:lnTo>
                <a:lnTo>
                  <a:pt x="9105861" y="4084078"/>
                </a:lnTo>
                <a:lnTo>
                  <a:pt x="9182061" y="4084078"/>
                </a:lnTo>
                <a:lnTo>
                  <a:pt x="9182061" y="4103128"/>
                </a:lnTo>
                <a:close/>
              </a:path>
              <a:path w="10913745" h="4103370">
                <a:moveTo>
                  <a:pt x="9315411" y="4103128"/>
                </a:moveTo>
                <a:lnTo>
                  <a:pt x="9239211" y="4103128"/>
                </a:lnTo>
                <a:lnTo>
                  <a:pt x="9239211" y="4084078"/>
                </a:lnTo>
                <a:lnTo>
                  <a:pt x="9315411" y="4084078"/>
                </a:lnTo>
                <a:lnTo>
                  <a:pt x="9315411" y="4103128"/>
                </a:lnTo>
                <a:close/>
              </a:path>
              <a:path w="10913745" h="4103370">
                <a:moveTo>
                  <a:pt x="9448761" y="4103128"/>
                </a:moveTo>
                <a:lnTo>
                  <a:pt x="9372561" y="4103128"/>
                </a:lnTo>
                <a:lnTo>
                  <a:pt x="9372561" y="4084078"/>
                </a:lnTo>
                <a:lnTo>
                  <a:pt x="9448761" y="4084078"/>
                </a:lnTo>
                <a:lnTo>
                  <a:pt x="9448761" y="4103128"/>
                </a:lnTo>
                <a:close/>
              </a:path>
              <a:path w="10913745" h="4103370">
                <a:moveTo>
                  <a:pt x="9582111" y="4103128"/>
                </a:moveTo>
                <a:lnTo>
                  <a:pt x="9505911" y="4103128"/>
                </a:lnTo>
                <a:lnTo>
                  <a:pt x="9505911" y="4084078"/>
                </a:lnTo>
                <a:lnTo>
                  <a:pt x="9582111" y="4084078"/>
                </a:lnTo>
                <a:lnTo>
                  <a:pt x="9582111" y="4103128"/>
                </a:lnTo>
                <a:close/>
              </a:path>
              <a:path w="10913745" h="4103370">
                <a:moveTo>
                  <a:pt x="9715461" y="4103128"/>
                </a:moveTo>
                <a:lnTo>
                  <a:pt x="9639261" y="4103128"/>
                </a:lnTo>
                <a:lnTo>
                  <a:pt x="9639261" y="4084078"/>
                </a:lnTo>
                <a:lnTo>
                  <a:pt x="9715461" y="4084078"/>
                </a:lnTo>
                <a:lnTo>
                  <a:pt x="9715461" y="4103128"/>
                </a:lnTo>
                <a:close/>
              </a:path>
              <a:path w="10913745" h="4103370">
                <a:moveTo>
                  <a:pt x="9848811" y="4103128"/>
                </a:moveTo>
                <a:lnTo>
                  <a:pt x="9772611" y="4103128"/>
                </a:lnTo>
                <a:lnTo>
                  <a:pt x="9772611" y="4084078"/>
                </a:lnTo>
                <a:lnTo>
                  <a:pt x="9848811" y="4084078"/>
                </a:lnTo>
                <a:lnTo>
                  <a:pt x="9848811" y="4103128"/>
                </a:lnTo>
                <a:close/>
              </a:path>
              <a:path w="10913745" h="4103370">
                <a:moveTo>
                  <a:pt x="9982161" y="4103128"/>
                </a:moveTo>
                <a:lnTo>
                  <a:pt x="9905961" y="4103128"/>
                </a:lnTo>
                <a:lnTo>
                  <a:pt x="9905961" y="4084078"/>
                </a:lnTo>
                <a:lnTo>
                  <a:pt x="9982161" y="4084078"/>
                </a:lnTo>
                <a:lnTo>
                  <a:pt x="9982161" y="4103128"/>
                </a:lnTo>
                <a:close/>
              </a:path>
              <a:path w="10913745" h="4103370">
                <a:moveTo>
                  <a:pt x="10115511" y="4103128"/>
                </a:moveTo>
                <a:lnTo>
                  <a:pt x="10039311" y="4103128"/>
                </a:lnTo>
                <a:lnTo>
                  <a:pt x="10039311" y="4084078"/>
                </a:lnTo>
                <a:lnTo>
                  <a:pt x="10115511" y="4084078"/>
                </a:lnTo>
                <a:lnTo>
                  <a:pt x="10115511" y="4103128"/>
                </a:lnTo>
                <a:close/>
              </a:path>
              <a:path w="10913745" h="4103370">
                <a:moveTo>
                  <a:pt x="10248861" y="4103128"/>
                </a:moveTo>
                <a:lnTo>
                  <a:pt x="10172661" y="4103128"/>
                </a:lnTo>
                <a:lnTo>
                  <a:pt x="10172661" y="4084078"/>
                </a:lnTo>
                <a:lnTo>
                  <a:pt x="10248861" y="4084078"/>
                </a:lnTo>
                <a:lnTo>
                  <a:pt x="10248861" y="4103128"/>
                </a:lnTo>
                <a:close/>
              </a:path>
              <a:path w="10913745" h="4103370">
                <a:moveTo>
                  <a:pt x="10382211" y="4103128"/>
                </a:moveTo>
                <a:lnTo>
                  <a:pt x="10306011" y="4103128"/>
                </a:lnTo>
                <a:lnTo>
                  <a:pt x="10306011" y="4084078"/>
                </a:lnTo>
                <a:lnTo>
                  <a:pt x="10382211" y="4084078"/>
                </a:lnTo>
                <a:lnTo>
                  <a:pt x="10382211" y="4103128"/>
                </a:lnTo>
                <a:close/>
              </a:path>
              <a:path w="10913745" h="4103370">
                <a:moveTo>
                  <a:pt x="10515561" y="4103128"/>
                </a:moveTo>
                <a:lnTo>
                  <a:pt x="10439361" y="4103128"/>
                </a:lnTo>
                <a:lnTo>
                  <a:pt x="10439361" y="4084078"/>
                </a:lnTo>
                <a:lnTo>
                  <a:pt x="10515561" y="4084078"/>
                </a:lnTo>
                <a:lnTo>
                  <a:pt x="10515561" y="4103128"/>
                </a:lnTo>
                <a:close/>
              </a:path>
              <a:path w="10913745" h="4103370">
                <a:moveTo>
                  <a:pt x="10648911" y="4103128"/>
                </a:moveTo>
                <a:lnTo>
                  <a:pt x="10572711" y="4103128"/>
                </a:lnTo>
                <a:lnTo>
                  <a:pt x="10572711" y="4084078"/>
                </a:lnTo>
                <a:lnTo>
                  <a:pt x="10648911" y="4084078"/>
                </a:lnTo>
                <a:lnTo>
                  <a:pt x="10648911" y="4103128"/>
                </a:lnTo>
                <a:close/>
              </a:path>
              <a:path w="10913745" h="4103370">
                <a:moveTo>
                  <a:pt x="10782261" y="4103128"/>
                </a:moveTo>
                <a:lnTo>
                  <a:pt x="10706061" y="4103128"/>
                </a:lnTo>
                <a:lnTo>
                  <a:pt x="10706061" y="4084078"/>
                </a:lnTo>
                <a:lnTo>
                  <a:pt x="10782261" y="4084078"/>
                </a:lnTo>
                <a:lnTo>
                  <a:pt x="10782261" y="4103128"/>
                </a:lnTo>
                <a:close/>
              </a:path>
              <a:path w="10913745" h="4103370">
                <a:moveTo>
                  <a:pt x="10894604" y="4093603"/>
                </a:moveTo>
                <a:lnTo>
                  <a:pt x="10894604" y="4082122"/>
                </a:lnTo>
                <a:lnTo>
                  <a:pt x="10913654" y="4082122"/>
                </a:lnTo>
                <a:lnTo>
                  <a:pt x="10913654" y="4084078"/>
                </a:lnTo>
                <a:lnTo>
                  <a:pt x="10904131" y="4084078"/>
                </a:lnTo>
                <a:lnTo>
                  <a:pt x="10894604" y="4093603"/>
                </a:lnTo>
                <a:close/>
              </a:path>
              <a:path w="10913745" h="4103370">
                <a:moveTo>
                  <a:pt x="10913654" y="4103128"/>
                </a:moveTo>
                <a:lnTo>
                  <a:pt x="10839411" y="4103128"/>
                </a:lnTo>
                <a:lnTo>
                  <a:pt x="10839411" y="4084078"/>
                </a:lnTo>
                <a:lnTo>
                  <a:pt x="10894604" y="4084078"/>
                </a:lnTo>
                <a:lnTo>
                  <a:pt x="10894604" y="4093603"/>
                </a:lnTo>
                <a:lnTo>
                  <a:pt x="10913654" y="4093603"/>
                </a:lnTo>
                <a:lnTo>
                  <a:pt x="10913654" y="4103128"/>
                </a:lnTo>
                <a:close/>
              </a:path>
              <a:path w="10913745" h="4103370">
                <a:moveTo>
                  <a:pt x="10913654" y="4093603"/>
                </a:moveTo>
                <a:lnTo>
                  <a:pt x="10894604" y="4093603"/>
                </a:lnTo>
                <a:lnTo>
                  <a:pt x="10904131" y="4084078"/>
                </a:lnTo>
                <a:lnTo>
                  <a:pt x="10913654" y="4084078"/>
                </a:lnTo>
                <a:lnTo>
                  <a:pt x="10913654" y="4093603"/>
                </a:lnTo>
                <a:close/>
              </a:path>
              <a:path w="10913745" h="4103370">
                <a:moveTo>
                  <a:pt x="10913654" y="4024972"/>
                </a:moveTo>
                <a:lnTo>
                  <a:pt x="10894604" y="4024972"/>
                </a:lnTo>
                <a:lnTo>
                  <a:pt x="10894604" y="3948772"/>
                </a:lnTo>
                <a:lnTo>
                  <a:pt x="10913654" y="3948772"/>
                </a:lnTo>
                <a:lnTo>
                  <a:pt x="10913654" y="4024972"/>
                </a:lnTo>
                <a:close/>
              </a:path>
              <a:path w="10913745" h="4103370">
                <a:moveTo>
                  <a:pt x="10913654" y="3891622"/>
                </a:moveTo>
                <a:lnTo>
                  <a:pt x="10894604" y="3891622"/>
                </a:lnTo>
                <a:lnTo>
                  <a:pt x="10894604" y="3815422"/>
                </a:lnTo>
                <a:lnTo>
                  <a:pt x="10913654" y="3815422"/>
                </a:lnTo>
                <a:lnTo>
                  <a:pt x="10913654" y="3891622"/>
                </a:lnTo>
                <a:close/>
              </a:path>
              <a:path w="10913745" h="4103370">
                <a:moveTo>
                  <a:pt x="10913654" y="3758272"/>
                </a:moveTo>
                <a:lnTo>
                  <a:pt x="10894604" y="3758272"/>
                </a:lnTo>
                <a:lnTo>
                  <a:pt x="10894604" y="3682072"/>
                </a:lnTo>
                <a:lnTo>
                  <a:pt x="10913654" y="3682072"/>
                </a:lnTo>
                <a:lnTo>
                  <a:pt x="10913654" y="3758272"/>
                </a:lnTo>
                <a:close/>
              </a:path>
              <a:path w="10913745" h="4103370">
                <a:moveTo>
                  <a:pt x="10913654" y="3624922"/>
                </a:moveTo>
                <a:lnTo>
                  <a:pt x="10894604" y="3624922"/>
                </a:lnTo>
                <a:lnTo>
                  <a:pt x="10894604" y="3548722"/>
                </a:lnTo>
                <a:lnTo>
                  <a:pt x="10913654" y="3548722"/>
                </a:lnTo>
                <a:lnTo>
                  <a:pt x="10913654" y="3624922"/>
                </a:lnTo>
                <a:close/>
              </a:path>
              <a:path w="10913745" h="4103370">
                <a:moveTo>
                  <a:pt x="10913654" y="3491572"/>
                </a:moveTo>
                <a:lnTo>
                  <a:pt x="10894604" y="3491572"/>
                </a:lnTo>
                <a:lnTo>
                  <a:pt x="10894604" y="3415372"/>
                </a:lnTo>
                <a:lnTo>
                  <a:pt x="10913654" y="3415372"/>
                </a:lnTo>
                <a:lnTo>
                  <a:pt x="10913654" y="3491572"/>
                </a:lnTo>
                <a:close/>
              </a:path>
              <a:path w="10913745" h="4103370">
                <a:moveTo>
                  <a:pt x="10913654" y="3358222"/>
                </a:moveTo>
                <a:lnTo>
                  <a:pt x="10894604" y="3358222"/>
                </a:lnTo>
                <a:lnTo>
                  <a:pt x="10894604" y="3282022"/>
                </a:lnTo>
                <a:lnTo>
                  <a:pt x="10913654" y="3282022"/>
                </a:lnTo>
                <a:lnTo>
                  <a:pt x="10913654" y="3358222"/>
                </a:lnTo>
                <a:close/>
              </a:path>
              <a:path w="10913745" h="4103370">
                <a:moveTo>
                  <a:pt x="10913654" y="3224872"/>
                </a:moveTo>
                <a:lnTo>
                  <a:pt x="10894604" y="3224872"/>
                </a:lnTo>
                <a:lnTo>
                  <a:pt x="10894604" y="3148672"/>
                </a:lnTo>
                <a:lnTo>
                  <a:pt x="10913654" y="3148672"/>
                </a:lnTo>
                <a:lnTo>
                  <a:pt x="10913654" y="3224872"/>
                </a:lnTo>
                <a:close/>
              </a:path>
              <a:path w="10913745" h="4103370">
                <a:moveTo>
                  <a:pt x="10913654" y="3091522"/>
                </a:moveTo>
                <a:lnTo>
                  <a:pt x="10894604" y="3091522"/>
                </a:lnTo>
                <a:lnTo>
                  <a:pt x="10894604" y="3015322"/>
                </a:lnTo>
                <a:lnTo>
                  <a:pt x="10913654" y="3015322"/>
                </a:lnTo>
                <a:lnTo>
                  <a:pt x="10913654" y="3091522"/>
                </a:lnTo>
                <a:close/>
              </a:path>
              <a:path w="10913745" h="4103370">
                <a:moveTo>
                  <a:pt x="10913654" y="2958172"/>
                </a:moveTo>
                <a:lnTo>
                  <a:pt x="10894604" y="2958172"/>
                </a:lnTo>
                <a:lnTo>
                  <a:pt x="10894604" y="2881972"/>
                </a:lnTo>
                <a:lnTo>
                  <a:pt x="10913654" y="2881972"/>
                </a:lnTo>
                <a:lnTo>
                  <a:pt x="10913654" y="2958172"/>
                </a:lnTo>
                <a:close/>
              </a:path>
              <a:path w="10913745" h="4103370">
                <a:moveTo>
                  <a:pt x="10913654" y="2824822"/>
                </a:moveTo>
                <a:lnTo>
                  <a:pt x="10894604" y="2824822"/>
                </a:lnTo>
                <a:lnTo>
                  <a:pt x="10894604" y="2748622"/>
                </a:lnTo>
                <a:lnTo>
                  <a:pt x="10913654" y="2748622"/>
                </a:lnTo>
                <a:lnTo>
                  <a:pt x="10913654" y="2824822"/>
                </a:lnTo>
                <a:close/>
              </a:path>
              <a:path w="10913745" h="4103370">
                <a:moveTo>
                  <a:pt x="10913654" y="2691472"/>
                </a:moveTo>
                <a:lnTo>
                  <a:pt x="10894604" y="2691472"/>
                </a:lnTo>
                <a:lnTo>
                  <a:pt x="10894604" y="2615272"/>
                </a:lnTo>
                <a:lnTo>
                  <a:pt x="10913654" y="2615272"/>
                </a:lnTo>
                <a:lnTo>
                  <a:pt x="10913654" y="2691472"/>
                </a:lnTo>
                <a:close/>
              </a:path>
              <a:path w="10913745" h="4103370">
                <a:moveTo>
                  <a:pt x="10913654" y="2558122"/>
                </a:moveTo>
                <a:lnTo>
                  <a:pt x="10894604" y="2558122"/>
                </a:lnTo>
                <a:lnTo>
                  <a:pt x="10894604" y="2481922"/>
                </a:lnTo>
                <a:lnTo>
                  <a:pt x="10913654" y="2481922"/>
                </a:lnTo>
                <a:lnTo>
                  <a:pt x="10913654" y="2558122"/>
                </a:lnTo>
                <a:close/>
              </a:path>
              <a:path w="10913745" h="4103370">
                <a:moveTo>
                  <a:pt x="10913654" y="2424772"/>
                </a:moveTo>
                <a:lnTo>
                  <a:pt x="10894604" y="2424772"/>
                </a:lnTo>
                <a:lnTo>
                  <a:pt x="10894604" y="2348572"/>
                </a:lnTo>
                <a:lnTo>
                  <a:pt x="10913654" y="2348572"/>
                </a:lnTo>
                <a:lnTo>
                  <a:pt x="10913654" y="2424772"/>
                </a:lnTo>
                <a:close/>
              </a:path>
              <a:path w="10913745" h="4103370">
                <a:moveTo>
                  <a:pt x="10913654" y="2291422"/>
                </a:moveTo>
                <a:lnTo>
                  <a:pt x="10894604" y="2291422"/>
                </a:lnTo>
                <a:lnTo>
                  <a:pt x="10894604" y="2215222"/>
                </a:lnTo>
                <a:lnTo>
                  <a:pt x="10913654" y="2215222"/>
                </a:lnTo>
                <a:lnTo>
                  <a:pt x="10913654" y="2291422"/>
                </a:lnTo>
                <a:close/>
              </a:path>
              <a:path w="10913745" h="4103370">
                <a:moveTo>
                  <a:pt x="10913654" y="2158072"/>
                </a:moveTo>
                <a:lnTo>
                  <a:pt x="10894604" y="2158072"/>
                </a:lnTo>
                <a:lnTo>
                  <a:pt x="10894604" y="2081872"/>
                </a:lnTo>
                <a:lnTo>
                  <a:pt x="10913654" y="2081872"/>
                </a:lnTo>
                <a:lnTo>
                  <a:pt x="10913654" y="2158072"/>
                </a:lnTo>
                <a:close/>
              </a:path>
              <a:path w="10913745" h="4103370">
                <a:moveTo>
                  <a:pt x="10913654" y="2024722"/>
                </a:moveTo>
                <a:lnTo>
                  <a:pt x="10894604" y="2024722"/>
                </a:lnTo>
                <a:lnTo>
                  <a:pt x="10894604" y="1948522"/>
                </a:lnTo>
                <a:lnTo>
                  <a:pt x="10913654" y="1948522"/>
                </a:lnTo>
                <a:lnTo>
                  <a:pt x="10913654" y="2024722"/>
                </a:lnTo>
                <a:close/>
              </a:path>
              <a:path w="10913745" h="4103370">
                <a:moveTo>
                  <a:pt x="10913654" y="1891372"/>
                </a:moveTo>
                <a:lnTo>
                  <a:pt x="10894604" y="1891372"/>
                </a:lnTo>
                <a:lnTo>
                  <a:pt x="10894604" y="1815172"/>
                </a:lnTo>
                <a:lnTo>
                  <a:pt x="10913654" y="1815172"/>
                </a:lnTo>
                <a:lnTo>
                  <a:pt x="10913654" y="1891372"/>
                </a:lnTo>
                <a:close/>
              </a:path>
              <a:path w="10913745" h="4103370">
                <a:moveTo>
                  <a:pt x="10913654" y="1758022"/>
                </a:moveTo>
                <a:lnTo>
                  <a:pt x="10894604" y="1758022"/>
                </a:lnTo>
                <a:lnTo>
                  <a:pt x="10894604" y="1681822"/>
                </a:lnTo>
                <a:lnTo>
                  <a:pt x="10913654" y="1681822"/>
                </a:lnTo>
                <a:lnTo>
                  <a:pt x="10913654" y="1758022"/>
                </a:lnTo>
                <a:close/>
              </a:path>
              <a:path w="10913745" h="4103370">
                <a:moveTo>
                  <a:pt x="10913654" y="1624672"/>
                </a:moveTo>
                <a:lnTo>
                  <a:pt x="10894604" y="1624672"/>
                </a:lnTo>
                <a:lnTo>
                  <a:pt x="10894604" y="1548472"/>
                </a:lnTo>
                <a:lnTo>
                  <a:pt x="10913654" y="1548472"/>
                </a:lnTo>
                <a:lnTo>
                  <a:pt x="10913654" y="1624672"/>
                </a:lnTo>
                <a:close/>
              </a:path>
              <a:path w="10913745" h="4103370">
                <a:moveTo>
                  <a:pt x="10913654" y="1491322"/>
                </a:moveTo>
                <a:lnTo>
                  <a:pt x="10894604" y="1491322"/>
                </a:lnTo>
                <a:lnTo>
                  <a:pt x="10894604" y="1415122"/>
                </a:lnTo>
                <a:lnTo>
                  <a:pt x="10913654" y="1415122"/>
                </a:lnTo>
                <a:lnTo>
                  <a:pt x="10913654" y="1491322"/>
                </a:lnTo>
                <a:close/>
              </a:path>
              <a:path w="10913745" h="4103370">
                <a:moveTo>
                  <a:pt x="10913654" y="1357972"/>
                </a:moveTo>
                <a:lnTo>
                  <a:pt x="10894604" y="1357972"/>
                </a:lnTo>
                <a:lnTo>
                  <a:pt x="10894604" y="1281772"/>
                </a:lnTo>
                <a:lnTo>
                  <a:pt x="10913654" y="1281772"/>
                </a:lnTo>
                <a:lnTo>
                  <a:pt x="10913654" y="1357972"/>
                </a:lnTo>
                <a:close/>
              </a:path>
              <a:path w="10913745" h="4103370">
                <a:moveTo>
                  <a:pt x="10913654" y="1224622"/>
                </a:moveTo>
                <a:lnTo>
                  <a:pt x="10894604" y="1224622"/>
                </a:lnTo>
                <a:lnTo>
                  <a:pt x="10894604" y="1148422"/>
                </a:lnTo>
                <a:lnTo>
                  <a:pt x="10913654" y="1148422"/>
                </a:lnTo>
                <a:lnTo>
                  <a:pt x="10913654" y="1224622"/>
                </a:lnTo>
                <a:close/>
              </a:path>
              <a:path w="10913745" h="4103370">
                <a:moveTo>
                  <a:pt x="10913654" y="1091272"/>
                </a:moveTo>
                <a:lnTo>
                  <a:pt x="10894604" y="1091272"/>
                </a:lnTo>
                <a:lnTo>
                  <a:pt x="10894604" y="1015072"/>
                </a:lnTo>
                <a:lnTo>
                  <a:pt x="10913654" y="1015072"/>
                </a:lnTo>
                <a:lnTo>
                  <a:pt x="10913654" y="1091272"/>
                </a:lnTo>
                <a:close/>
              </a:path>
              <a:path w="10913745" h="4103370">
                <a:moveTo>
                  <a:pt x="10913654" y="957922"/>
                </a:moveTo>
                <a:lnTo>
                  <a:pt x="10894604" y="957922"/>
                </a:lnTo>
                <a:lnTo>
                  <a:pt x="10894604" y="881722"/>
                </a:lnTo>
                <a:lnTo>
                  <a:pt x="10913654" y="881722"/>
                </a:lnTo>
                <a:lnTo>
                  <a:pt x="10913654" y="957922"/>
                </a:lnTo>
                <a:close/>
              </a:path>
              <a:path w="10913745" h="4103370">
                <a:moveTo>
                  <a:pt x="10913654" y="824572"/>
                </a:moveTo>
                <a:lnTo>
                  <a:pt x="10894604" y="824572"/>
                </a:lnTo>
                <a:lnTo>
                  <a:pt x="10894604" y="748372"/>
                </a:lnTo>
                <a:lnTo>
                  <a:pt x="10913654" y="748372"/>
                </a:lnTo>
                <a:lnTo>
                  <a:pt x="10913654" y="824572"/>
                </a:lnTo>
                <a:close/>
              </a:path>
              <a:path w="10913745" h="4103370">
                <a:moveTo>
                  <a:pt x="10913654" y="691222"/>
                </a:moveTo>
                <a:lnTo>
                  <a:pt x="10894604" y="691222"/>
                </a:lnTo>
                <a:lnTo>
                  <a:pt x="10894604" y="615022"/>
                </a:lnTo>
                <a:lnTo>
                  <a:pt x="10913654" y="615022"/>
                </a:lnTo>
                <a:lnTo>
                  <a:pt x="10913654" y="691222"/>
                </a:lnTo>
                <a:close/>
              </a:path>
              <a:path w="10913745" h="4103370">
                <a:moveTo>
                  <a:pt x="10913654" y="557872"/>
                </a:moveTo>
                <a:lnTo>
                  <a:pt x="10894604" y="557872"/>
                </a:lnTo>
                <a:lnTo>
                  <a:pt x="10894604" y="481672"/>
                </a:lnTo>
                <a:lnTo>
                  <a:pt x="10913654" y="481672"/>
                </a:lnTo>
                <a:lnTo>
                  <a:pt x="10913654" y="557872"/>
                </a:lnTo>
                <a:close/>
              </a:path>
              <a:path w="10913745" h="4103370">
                <a:moveTo>
                  <a:pt x="10913654" y="424522"/>
                </a:moveTo>
                <a:lnTo>
                  <a:pt x="10894604" y="424522"/>
                </a:lnTo>
                <a:lnTo>
                  <a:pt x="10894604" y="348322"/>
                </a:lnTo>
                <a:lnTo>
                  <a:pt x="10913654" y="348322"/>
                </a:lnTo>
                <a:lnTo>
                  <a:pt x="10913654" y="424522"/>
                </a:lnTo>
                <a:close/>
              </a:path>
              <a:path w="10913745" h="4103370">
                <a:moveTo>
                  <a:pt x="10913654" y="291172"/>
                </a:moveTo>
                <a:lnTo>
                  <a:pt x="10894604" y="291172"/>
                </a:lnTo>
                <a:lnTo>
                  <a:pt x="10894604" y="214972"/>
                </a:lnTo>
                <a:lnTo>
                  <a:pt x="10913654" y="214972"/>
                </a:lnTo>
                <a:lnTo>
                  <a:pt x="10913654" y="291172"/>
                </a:lnTo>
                <a:close/>
              </a:path>
              <a:path w="10913745" h="4103370">
                <a:moveTo>
                  <a:pt x="10913654" y="157822"/>
                </a:moveTo>
                <a:lnTo>
                  <a:pt x="10894604" y="157822"/>
                </a:lnTo>
                <a:lnTo>
                  <a:pt x="10894604" y="81622"/>
                </a:lnTo>
                <a:lnTo>
                  <a:pt x="10913654" y="81622"/>
                </a:lnTo>
                <a:lnTo>
                  <a:pt x="10913654" y="157822"/>
                </a:lnTo>
                <a:close/>
              </a:path>
              <a:path w="10913745" h="4103370">
                <a:moveTo>
                  <a:pt x="10894604" y="19050"/>
                </a:moveTo>
                <a:lnTo>
                  <a:pt x="10842891" y="19050"/>
                </a:lnTo>
                <a:lnTo>
                  <a:pt x="10842891" y="0"/>
                </a:lnTo>
                <a:lnTo>
                  <a:pt x="10913654" y="0"/>
                </a:lnTo>
                <a:lnTo>
                  <a:pt x="10913654" y="9525"/>
                </a:lnTo>
                <a:lnTo>
                  <a:pt x="10894604" y="9525"/>
                </a:lnTo>
                <a:lnTo>
                  <a:pt x="10894604" y="19050"/>
                </a:lnTo>
                <a:close/>
              </a:path>
              <a:path w="10913745" h="4103370">
                <a:moveTo>
                  <a:pt x="10913654" y="24472"/>
                </a:moveTo>
                <a:lnTo>
                  <a:pt x="10894604" y="24472"/>
                </a:lnTo>
                <a:lnTo>
                  <a:pt x="10894604" y="9525"/>
                </a:lnTo>
                <a:lnTo>
                  <a:pt x="10904131" y="19050"/>
                </a:lnTo>
                <a:lnTo>
                  <a:pt x="10913654" y="19050"/>
                </a:lnTo>
                <a:lnTo>
                  <a:pt x="10913654" y="24472"/>
                </a:lnTo>
                <a:close/>
              </a:path>
              <a:path w="10913745" h="4103370">
                <a:moveTo>
                  <a:pt x="10913654" y="19050"/>
                </a:moveTo>
                <a:lnTo>
                  <a:pt x="10904131" y="19050"/>
                </a:lnTo>
                <a:lnTo>
                  <a:pt x="10894604" y="9525"/>
                </a:lnTo>
                <a:lnTo>
                  <a:pt x="10913654" y="9525"/>
                </a:lnTo>
                <a:lnTo>
                  <a:pt x="10913654" y="19050"/>
                </a:lnTo>
                <a:close/>
              </a:path>
              <a:path w="10913745" h="4103370">
                <a:moveTo>
                  <a:pt x="10785741" y="19050"/>
                </a:moveTo>
                <a:lnTo>
                  <a:pt x="10709541" y="19050"/>
                </a:lnTo>
                <a:lnTo>
                  <a:pt x="10709541" y="0"/>
                </a:lnTo>
                <a:lnTo>
                  <a:pt x="10785741" y="0"/>
                </a:lnTo>
                <a:lnTo>
                  <a:pt x="10785741" y="19050"/>
                </a:lnTo>
                <a:close/>
              </a:path>
              <a:path w="10913745" h="4103370">
                <a:moveTo>
                  <a:pt x="10652391" y="19050"/>
                </a:moveTo>
                <a:lnTo>
                  <a:pt x="10576191" y="19050"/>
                </a:lnTo>
                <a:lnTo>
                  <a:pt x="10576191" y="0"/>
                </a:lnTo>
                <a:lnTo>
                  <a:pt x="10652391" y="0"/>
                </a:lnTo>
                <a:lnTo>
                  <a:pt x="10652391" y="19050"/>
                </a:lnTo>
                <a:close/>
              </a:path>
              <a:path w="10913745" h="4103370">
                <a:moveTo>
                  <a:pt x="10519041" y="19050"/>
                </a:moveTo>
                <a:lnTo>
                  <a:pt x="10442841" y="19050"/>
                </a:lnTo>
                <a:lnTo>
                  <a:pt x="10442841" y="0"/>
                </a:lnTo>
                <a:lnTo>
                  <a:pt x="10519041" y="0"/>
                </a:lnTo>
                <a:lnTo>
                  <a:pt x="10519041" y="19050"/>
                </a:lnTo>
                <a:close/>
              </a:path>
              <a:path w="10913745" h="4103370">
                <a:moveTo>
                  <a:pt x="10385691" y="19050"/>
                </a:moveTo>
                <a:lnTo>
                  <a:pt x="10309491" y="19050"/>
                </a:lnTo>
                <a:lnTo>
                  <a:pt x="10309491" y="0"/>
                </a:lnTo>
                <a:lnTo>
                  <a:pt x="10385691" y="0"/>
                </a:lnTo>
                <a:lnTo>
                  <a:pt x="10385691" y="19050"/>
                </a:lnTo>
                <a:close/>
              </a:path>
              <a:path w="10913745" h="4103370">
                <a:moveTo>
                  <a:pt x="10252341" y="19050"/>
                </a:moveTo>
                <a:lnTo>
                  <a:pt x="10176141" y="19050"/>
                </a:lnTo>
                <a:lnTo>
                  <a:pt x="10176141" y="0"/>
                </a:lnTo>
                <a:lnTo>
                  <a:pt x="10252341" y="0"/>
                </a:lnTo>
                <a:lnTo>
                  <a:pt x="10252341" y="19050"/>
                </a:lnTo>
                <a:close/>
              </a:path>
              <a:path w="10913745" h="4103370">
                <a:moveTo>
                  <a:pt x="10118991" y="19050"/>
                </a:moveTo>
                <a:lnTo>
                  <a:pt x="10042791" y="19050"/>
                </a:lnTo>
                <a:lnTo>
                  <a:pt x="10042791" y="0"/>
                </a:lnTo>
                <a:lnTo>
                  <a:pt x="10118991" y="0"/>
                </a:lnTo>
                <a:lnTo>
                  <a:pt x="10118991" y="19050"/>
                </a:lnTo>
                <a:close/>
              </a:path>
              <a:path w="10913745" h="4103370">
                <a:moveTo>
                  <a:pt x="9985641" y="19050"/>
                </a:moveTo>
                <a:lnTo>
                  <a:pt x="9909441" y="19050"/>
                </a:lnTo>
                <a:lnTo>
                  <a:pt x="9909441" y="0"/>
                </a:lnTo>
                <a:lnTo>
                  <a:pt x="9985641" y="0"/>
                </a:lnTo>
                <a:lnTo>
                  <a:pt x="9985641" y="19050"/>
                </a:lnTo>
                <a:close/>
              </a:path>
              <a:path w="10913745" h="4103370">
                <a:moveTo>
                  <a:pt x="9852291" y="19050"/>
                </a:moveTo>
                <a:lnTo>
                  <a:pt x="9776091" y="19050"/>
                </a:lnTo>
                <a:lnTo>
                  <a:pt x="9776091" y="0"/>
                </a:lnTo>
                <a:lnTo>
                  <a:pt x="9852291" y="0"/>
                </a:lnTo>
                <a:lnTo>
                  <a:pt x="9852291" y="19050"/>
                </a:lnTo>
                <a:close/>
              </a:path>
              <a:path w="10913745" h="4103370">
                <a:moveTo>
                  <a:pt x="9718941" y="19050"/>
                </a:moveTo>
                <a:lnTo>
                  <a:pt x="9642741" y="19050"/>
                </a:lnTo>
                <a:lnTo>
                  <a:pt x="9642741" y="0"/>
                </a:lnTo>
                <a:lnTo>
                  <a:pt x="9718941" y="0"/>
                </a:lnTo>
                <a:lnTo>
                  <a:pt x="9718941" y="19050"/>
                </a:lnTo>
                <a:close/>
              </a:path>
              <a:path w="10913745" h="4103370">
                <a:moveTo>
                  <a:pt x="9585591" y="19050"/>
                </a:moveTo>
                <a:lnTo>
                  <a:pt x="9509391" y="19050"/>
                </a:lnTo>
                <a:lnTo>
                  <a:pt x="9509391" y="0"/>
                </a:lnTo>
                <a:lnTo>
                  <a:pt x="9585591" y="0"/>
                </a:lnTo>
                <a:lnTo>
                  <a:pt x="9585591" y="19050"/>
                </a:lnTo>
                <a:close/>
              </a:path>
              <a:path w="10913745" h="4103370">
                <a:moveTo>
                  <a:pt x="9452241" y="19050"/>
                </a:moveTo>
                <a:lnTo>
                  <a:pt x="9376041" y="19050"/>
                </a:lnTo>
                <a:lnTo>
                  <a:pt x="9376041" y="0"/>
                </a:lnTo>
                <a:lnTo>
                  <a:pt x="9452241" y="0"/>
                </a:lnTo>
                <a:lnTo>
                  <a:pt x="9452241" y="19050"/>
                </a:lnTo>
                <a:close/>
              </a:path>
              <a:path w="10913745" h="4103370">
                <a:moveTo>
                  <a:pt x="9318891" y="19050"/>
                </a:moveTo>
                <a:lnTo>
                  <a:pt x="9242691" y="19050"/>
                </a:lnTo>
                <a:lnTo>
                  <a:pt x="9242691" y="0"/>
                </a:lnTo>
                <a:lnTo>
                  <a:pt x="9318891" y="0"/>
                </a:lnTo>
                <a:lnTo>
                  <a:pt x="9318891" y="19050"/>
                </a:lnTo>
                <a:close/>
              </a:path>
              <a:path w="10913745" h="4103370">
                <a:moveTo>
                  <a:pt x="9185541" y="19050"/>
                </a:moveTo>
                <a:lnTo>
                  <a:pt x="9109341" y="19050"/>
                </a:lnTo>
                <a:lnTo>
                  <a:pt x="9109341" y="0"/>
                </a:lnTo>
                <a:lnTo>
                  <a:pt x="9185541" y="0"/>
                </a:lnTo>
                <a:lnTo>
                  <a:pt x="9185541" y="19050"/>
                </a:lnTo>
                <a:close/>
              </a:path>
              <a:path w="10913745" h="4103370">
                <a:moveTo>
                  <a:pt x="9052191" y="19050"/>
                </a:moveTo>
                <a:lnTo>
                  <a:pt x="8975991" y="19050"/>
                </a:lnTo>
                <a:lnTo>
                  <a:pt x="8975991" y="0"/>
                </a:lnTo>
                <a:lnTo>
                  <a:pt x="9052191" y="0"/>
                </a:lnTo>
                <a:lnTo>
                  <a:pt x="9052191" y="19050"/>
                </a:lnTo>
                <a:close/>
              </a:path>
              <a:path w="10913745" h="4103370">
                <a:moveTo>
                  <a:pt x="8918841" y="19050"/>
                </a:moveTo>
                <a:lnTo>
                  <a:pt x="8842641" y="19050"/>
                </a:lnTo>
                <a:lnTo>
                  <a:pt x="8842641" y="0"/>
                </a:lnTo>
                <a:lnTo>
                  <a:pt x="8918841" y="0"/>
                </a:lnTo>
                <a:lnTo>
                  <a:pt x="8918841" y="19050"/>
                </a:lnTo>
                <a:close/>
              </a:path>
              <a:path w="10913745" h="4103370">
                <a:moveTo>
                  <a:pt x="8785491" y="19050"/>
                </a:moveTo>
                <a:lnTo>
                  <a:pt x="8709291" y="19050"/>
                </a:lnTo>
                <a:lnTo>
                  <a:pt x="8709291" y="0"/>
                </a:lnTo>
                <a:lnTo>
                  <a:pt x="8785491" y="0"/>
                </a:lnTo>
                <a:lnTo>
                  <a:pt x="8785491" y="19050"/>
                </a:lnTo>
                <a:close/>
              </a:path>
              <a:path w="10913745" h="4103370">
                <a:moveTo>
                  <a:pt x="8652141" y="19050"/>
                </a:moveTo>
                <a:lnTo>
                  <a:pt x="8575941" y="19050"/>
                </a:lnTo>
                <a:lnTo>
                  <a:pt x="8575941" y="0"/>
                </a:lnTo>
                <a:lnTo>
                  <a:pt x="8652141" y="0"/>
                </a:lnTo>
                <a:lnTo>
                  <a:pt x="8652141" y="19050"/>
                </a:lnTo>
                <a:close/>
              </a:path>
              <a:path w="10913745" h="4103370">
                <a:moveTo>
                  <a:pt x="8518791" y="19050"/>
                </a:moveTo>
                <a:lnTo>
                  <a:pt x="8442591" y="19050"/>
                </a:lnTo>
                <a:lnTo>
                  <a:pt x="8442591" y="0"/>
                </a:lnTo>
                <a:lnTo>
                  <a:pt x="8518791" y="0"/>
                </a:lnTo>
                <a:lnTo>
                  <a:pt x="8518791" y="19050"/>
                </a:lnTo>
                <a:close/>
              </a:path>
              <a:path w="10913745" h="4103370">
                <a:moveTo>
                  <a:pt x="8385441" y="19050"/>
                </a:moveTo>
                <a:lnTo>
                  <a:pt x="8309241" y="19050"/>
                </a:lnTo>
                <a:lnTo>
                  <a:pt x="8309241" y="0"/>
                </a:lnTo>
                <a:lnTo>
                  <a:pt x="8385441" y="0"/>
                </a:lnTo>
                <a:lnTo>
                  <a:pt x="8385441" y="19050"/>
                </a:lnTo>
                <a:close/>
              </a:path>
              <a:path w="10913745" h="4103370">
                <a:moveTo>
                  <a:pt x="8252091" y="19050"/>
                </a:moveTo>
                <a:lnTo>
                  <a:pt x="8175891" y="19050"/>
                </a:lnTo>
                <a:lnTo>
                  <a:pt x="8175891" y="0"/>
                </a:lnTo>
                <a:lnTo>
                  <a:pt x="8252091" y="0"/>
                </a:lnTo>
                <a:lnTo>
                  <a:pt x="8252091" y="19050"/>
                </a:lnTo>
                <a:close/>
              </a:path>
              <a:path w="10913745" h="4103370">
                <a:moveTo>
                  <a:pt x="8118741" y="19050"/>
                </a:moveTo>
                <a:lnTo>
                  <a:pt x="8076133" y="19050"/>
                </a:lnTo>
                <a:lnTo>
                  <a:pt x="8076133" y="0"/>
                </a:lnTo>
                <a:lnTo>
                  <a:pt x="8118741" y="0"/>
                </a:lnTo>
                <a:lnTo>
                  <a:pt x="8118741" y="19050"/>
                </a:lnTo>
                <a:close/>
              </a:path>
            </a:pathLst>
          </a:custGeom>
          <a:solidFill>
            <a:srgbClr val="1F487C"/>
          </a:solidFill>
        </p:spPr>
        <p:txBody>
          <a:bodyPr wrap="square" lIns="0" tIns="0" rIns="0" bIns="0" rtlCol="0"/>
          <a:lstStyle/>
          <a:p>
            <a:endParaRPr/>
          </a:p>
        </p:txBody>
      </p:sp>
      <p:sp>
        <p:nvSpPr>
          <p:cNvPr id="10" name="object 10"/>
          <p:cNvSpPr txBox="1"/>
          <p:nvPr/>
        </p:nvSpPr>
        <p:spPr>
          <a:xfrm>
            <a:off x="1331049" y="138103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二、政策落</a:t>
            </a:r>
            <a:r>
              <a:rPr sz="2800" b="1" spc="-5" dirty="0">
                <a:solidFill>
                  <a:srgbClr val="C00000"/>
                </a:solidFill>
                <a:latin typeface="微软雅黑"/>
                <a:cs typeface="微软雅黑"/>
              </a:rPr>
              <a:t>实</a:t>
            </a:r>
            <a:endParaRPr sz="2800">
              <a:latin typeface="微软雅黑"/>
              <a:cs typeface="微软雅黑"/>
            </a:endParaRPr>
          </a:p>
        </p:txBody>
      </p:sp>
      <p:sp>
        <p:nvSpPr>
          <p:cNvPr id="11" name="object 11"/>
          <p:cNvSpPr txBox="1"/>
          <p:nvPr/>
        </p:nvSpPr>
        <p:spPr>
          <a:xfrm>
            <a:off x="6900303" y="1507236"/>
            <a:ext cx="326136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a:t>
            </a:r>
            <a:r>
              <a:rPr sz="2400" b="1" spc="-5" dirty="0">
                <a:solidFill>
                  <a:srgbClr val="1F487C"/>
                </a:solidFill>
                <a:latin typeface="微软雅黑"/>
                <a:cs typeface="微软雅黑"/>
              </a:rPr>
              <a:t>3</a:t>
            </a:r>
            <a:r>
              <a:rPr sz="2400" b="1" dirty="0">
                <a:solidFill>
                  <a:srgbClr val="1F487C"/>
                </a:solidFill>
                <a:latin typeface="微软雅黑"/>
                <a:cs typeface="微软雅黑"/>
              </a:rPr>
              <a:t>）医疗保障政策落实</a:t>
            </a:r>
            <a:endParaRPr sz="2400">
              <a:latin typeface="微软雅黑"/>
              <a:cs typeface="微软雅黑"/>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p:nvPr/>
        </p:nvSpPr>
        <p:spPr>
          <a:xfrm>
            <a:off x="4088891" y="2118360"/>
            <a:ext cx="4699000" cy="609600"/>
          </a:xfrm>
          <a:custGeom>
            <a:avLst/>
            <a:gdLst/>
            <a:ahLst/>
            <a:cxnLst/>
            <a:rect l="l" t="t" r="r" b="b"/>
            <a:pathLst>
              <a:path w="4699000" h="609600">
                <a:moveTo>
                  <a:pt x="0" y="0"/>
                </a:moveTo>
                <a:lnTo>
                  <a:pt x="4698492" y="0"/>
                </a:lnTo>
                <a:lnTo>
                  <a:pt x="4698492" y="609600"/>
                </a:lnTo>
                <a:lnTo>
                  <a:pt x="0" y="609600"/>
                </a:lnTo>
                <a:lnTo>
                  <a:pt x="0" y="0"/>
                </a:lnTo>
                <a:close/>
              </a:path>
            </a:pathLst>
          </a:custGeom>
          <a:solidFill>
            <a:srgbClr val="1F487C"/>
          </a:solidFill>
        </p:spPr>
        <p:txBody>
          <a:bodyPr wrap="square" lIns="0" tIns="0" rIns="0" bIns="0" rtlCol="0"/>
          <a:lstStyle/>
          <a:p>
            <a:endParaRPr/>
          </a:p>
        </p:txBody>
      </p:sp>
      <p:sp>
        <p:nvSpPr>
          <p:cNvPr id="7" name="object 7"/>
          <p:cNvSpPr txBox="1"/>
          <p:nvPr/>
        </p:nvSpPr>
        <p:spPr>
          <a:xfrm>
            <a:off x="960119" y="2173579"/>
            <a:ext cx="10334625" cy="4319259"/>
          </a:xfrm>
          <a:prstGeom prst="rect">
            <a:avLst/>
          </a:prstGeom>
        </p:spPr>
        <p:txBody>
          <a:bodyPr vert="horz" wrap="square" lIns="0" tIns="12065" rIns="0" bIns="0" rtlCol="0">
            <a:spAutoFit/>
          </a:bodyPr>
          <a:lstStyle/>
          <a:p>
            <a:pPr marL="606425" algn="ctr">
              <a:lnSpc>
                <a:spcPct val="100000"/>
              </a:lnSpc>
              <a:spcBef>
                <a:spcPts val="95"/>
              </a:spcBef>
            </a:pPr>
            <a:r>
              <a:rPr sz="2800" b="1" spc="100" dirty="0">
                <a:solidFill>
                  <a:srgbClr val="FFFFFF"/>
                </a:solidFill>
                <a:latin typeface="微软雅黑"/>
                <a:cs typeface="微软雅黑"/>
              </a:rPr>
              <a:t>重要指</a:t>
            </a:r>
            <a:r>
              <a:rPr sz="2800" b="1" spc="-5" dirty="0">
                <a:solidFill>
                  <a:srgbClr val="FFFFFF"/>
                </a:solidFill>
                <a:latin typeface="微软雅黑"/>
                <a:cs typeface="微软雅黑"/>
              </a:rPr>
              <a:t>标</a:t>
            </a:r>
            <a:endParaRPr sz="2800" dirty="0">
              <a:latin typeface="微软雅黑"/>
              <a:cs typeface="微软雅黑"/>
            </a:endParaRPr>
          </a:p>
          <a:p>
            <a:pPr marL="355600" marR="64135" indent="-342900">
              <a:lnSpc>
                <a:spcPct val="125000"/>
              </a:lnSpc>
              <a:spcBef>
                <a:spcPts val="1695"/>
              </a:spcBef>
              <a:buFont typeface="Wingdings"/>
              <a:buChar char=""/>
              <a:tabLst>
                <a:tab pos="355600" algn="l"/>
              </a:tabLst>
            </a:pPr>
            <a:r>
              <a:rPr sz="2000" b="1" dirty="0">
                <a:solidFill>
                  <a:srgbClr val="404040"/>
                </a:solidFill>
                <a:latin typeface="微软雅黑"/>
                <a:cs typeface="微软雅黑"/>
              </a:rPr>
              <a:t>先诊疗后付费：农村低收入群体</a:t>
            </a:r>
            <a:r>
              <a:rPr sz="2000" b="1" dirty="0">
                <a:solidFill>
                  <a:srgbClr val="FF0000"/>
                </a:solidFill>
                <a:latin typeface="微软雅黑"/>
                <a:cs typeface="微软雅黑"/>
              </a:rPr>
              <a:t>（脱贫不稳定户，边缘易致贫户，突发严重困难户，农村 </a:t>
            </a:r>
            <a:r>
              <a:rPr sz="2000" b="1" dirty="0" err="1">
                <a:solidFill>
                  <a:srgbClr val="FF0000"/>
                </a:solidFill>
                <a:latin typeface="微软雅黑"/>
                <a:cs typeface="微软雅黑"/>
              </a:rPr>
              <a:t>低保对象，农村特困供养，农村边缘户</a:t>
            </a:r>
            <a:r>
              <a:rPr sz="2000" b="1" spc="5" dirty="0">
                <a:solidFill>
                  <a:srgbClr val="FF0000"/>
                </a:solidFill>
                <a:latin typeface="微软雅黑"/>
                <a:cs typeface="微软雅黑"/>
              </a:rPr>
              <a:t>）</a:t>
            </a:r>
            <a:endParaRPr sz="2000" dirty="0">
              <a:latin typeface="微软雅黑"/>
              <a:cs typeface="微软雅黑"/>
            </a:endParaRPr>
          </a:p>
          <a:p>
            <a:pPr marL="355600" indent="-342900">
              <a:lnSpc>
                <a:spcPct val="100000"/>
              </a:lnSpc>
              <a:spcBef>
                <a:spcPts val="1800"/>
              </a:spcBef>
              <a:buFont typeface="Wingdings"/>
              <a:buChar char=""/>
              <a:tabLst>
                <a:tab pos="355600" algn="l"/>
              </a:tabLst>
            </a:pPr>
            <a:r>
              <a:rPr sz="2000" b="1" dirty="0">
                <a:solidFill>
                  <a:srgbClr val="404040"/>
                </a:solidFill>
                <a:latin typeface="微软雅黑"/>
                <a:cs typeface="微软雅黑"/>
              </a:rPr>
              <a:t>大病专项救治：大病</a:t>
            </a:r>
            <a:r>
              <a:rPr sz="2000" b="1" spc="-5" dirty="0">
                <a:solidFill>
                  <a:srgbClr val="404040"/>
                </a:solidFill>
                <a:latin typeface="微软雅黑"/>
                <a:cs typeface="微软雅黑"/>
              </a:rPr>
              <a:t>30</a:t>
            </a:r>
            <a:r>
              <a:rPr sz="2000" b="1" spc="5" dirty="0">
                <a:solidFill>
                  <a:srgbClr val="404040"/>
                </a:solidFill>
                <a:latin typeface="微软雅黑"/>
                <a:cs typeface="微软雅黑"/>
              </a:rPr>
              <a:t>种</a:t>
            </a:r>
            <a:endParaRPr sz="2000" dirty="0">
              <a:latin typeface="微软雅黑"/>
              <a:cs typeface="微软雅黑"/>
            </a:endParaRPr>
          </a:p>
          <a:p>
            <a:pPr marL="355600" marR="5080" indent="-342900">
              <a:lnSpc>
                <a:spcPct val="125000"/>
              </a:lnSpc>
              <a:spcBef>
                <a:spcPts val="1200"/>
              </a:spcBef>
              <a:buFont typeface="Wingdings"/>
              <a:buChar char=""/>
              <a:tabLst>
                <a:tab pos="355600" algn="l"/>
              </a:tabLst>
            </a:pPr>
            <a:r>
              <a:rPr sz="2000" b="1" dirty="0">
                <a:solidFill>
                  <a:srgbClr val="404040"/>
                </a:solidFill>
                <a:latin typeface="微软雅黑"/>
                <a:cs typeface="微软雅黑"/>
              </a:rPr>
              <a:t>慢性病签约服务：</a:t>
            </a:r>
            <a:r>
              <a:rPr sz="2000" b="1" spc="-5" dirty="0">
                <a:solidFill>
                  <a:srgbClr val="FF0000"/>
                </a:solidFill>
                <a:latin typeface="微软雅黑"/>
                <a:cs typeface="微软雅黑"/>
              </a:rPr>
              <a:t>脱贫人口和农村低收入群体高血压、糖尿病、结核病和精神病，1季度</a:t>
            </a:r>
            <a:r>
              <a:rPr sz="2000" b="1" dirty="0">
                <a:solidFill>
                  <a:srgbClr val="FF0000"/>
                </a:solidFill>
                <a:latin typeface="微软雅黑"/>
                <a:cs typeface="微软雅黑"/>
              </a:rPr>
              <a:t>1 </a:t>
            </a:r>
            <a:r>
              <a:rPr sz="2000" b="1" spc="5" dirty="0">
                <a:solidFill>
                  <a:srgbClr val="FF0000"/>
                </a:solidFill>
                <a:latin typeface="微软雅黑"/>
                <a:cs typeface="微软雅黑"/>
              </a:rPr>
              <a:t>次</a:t>
            </a:r>
            <a:endParaRPr sz="2000" dirty="0">
              <a:latin typeface="微软雅黑"/>
              <a:cs typeface="微软雅黑"/>
            </a:endParaRPr>
          </a:p>
          <a:p>
            <a:pPr marL="355600" indent="-342900">
              <a:lnSpc>
                <a:spcPct val="100000"/>
              </a:lnSpc>
              <a:spcBef>
                <a:spcPts val="1800"/>
              </a:spcBef>
              <a:buFont typeface="Wingdings"/>
              <a:buChar char=""/>
              <a:tabLst>
                <a:tab pos="355600" algn="l"/>
              </a:tabLst>
            </a:pPr>
            <a:r>
              <a:rPr sz="2000" b="1" dirty="0">
                <a:solidFill>
                  <a:srgbClr val="404040"/>
                </a:solidFill>
                <a:latin typeface="微软雅黑"/>
                <a:cs typeface="微软雅黑"/>
              </a:rPr>
              <a:t>医疗报销、大病保险倾斜支付、医疗救助等政策落实情况：</a:t>
            </a:r>
            <a:r>
              <a:rPr sz="2000" b="1" dirty="0">
                <a:solidFill>
                  <a:srgbClr val="FF0000"/>
                </a:solidFill>
                <a:latin typeface="微软雅黑"/>
                <a:cs typeface="微软雅黑"/>
              </a:rPr>
              <a:t>核查正在申报</a:t>
            </a:r>
            <a:r>
              <a:rPr sz="2000" b="1" spc="5" dirty="0">
                <a:solidFill>
                  <a:srgbClr val="FF0000"/>
                </a:solidFill>
                <a:latin typeface="微软雅黑"/>
                <a:cs typeface="微软雅黑"/>
              </a:rPr>
              <a:t>的</a:t>
            </a:r>
            <a:endParaRPr sz="2000" dirty="0">
              <a:latin typeface="微软雅黑"/>
              <a:cs typeface="微软雅黑"/>
            </a:endParaRPr>
          </a:p>
          <a:p>
            <a:pPr marL="355600" marR="64135" indent="-342900">
              <a:lnSpc>
                <a:spcPct val="125000"/>
              </a:lnSpc>
              <a:spcBef>
                <a:spcPts val="1200"/>
              </a:spcBef>
              <a:buFont typeface="Wingdings"/>
              <a:buChar char=""/>
              <a:tabLst>
                <a:tab pos="355600" algn="l"/>
              </a:tabLst>
            </a:pPr>
            <a:r>
              <a:rPr sz="2000" b="1" dirty="0">
                <a:solidFill>
                  <a:srgbClr val="404040"/>
                </a:solidFill>
                <a:latin typeface="微软雅黑"/>
                <a:cs typeface="微软雅黑"/>
              </a:rPr>
              <a:t>区县“一事一议”落实情况：</a:t>
            </a:r>
            <a:r>
              <a:rPr sz="2000" b="1" dirty="0">
                <a:solidFill>
                  <a:srgbClr val="FF0000"/>
                </a:solidFill>
                <a:latin typeface="微软雅黑"/>
                <a:cs typeface="微软雅黑"/>
              </a:rPr>
              <a:t>脱贫人口和农村低收入群体大额医疗支出较大的，核查区县 落实情况（注意应纳未纳，体外循环等问题</a:t>
            </a:r>
            <a:r>
              <a:rPr sz="2000" b="1" spc="5" dirty="0">
                <a:solidFill>
                  <a:srgbClr val="FF0000"/>
                </a:solidFill>
                <a:latin typeface="微软雅黑"/>
                <a:cs typeface="微软雅黑"/>
              </a:rPr>
              <a:t>）</a:t>
            </a:r>
            <a:endParaRPr sz="2000" dirty="0">
              <a:latin typeface="微软雅黑"/>
              <a:cs typeface="微软雅黑"/>
            </a:endParaRPr>
          </a:p>
        </p:txBody>
      </p:sp>
      <p:sp>
        <p:nvSpPr>
          <p:cNvPr id="8" name="object 8"/>
          <p:cNvSpPr/>
          <p:nvPr/>
        </p:nvSpPr>
        <p:spPr>
          <a:xfrm>
            <a:off x="396925" y="2413876"/>
            <a:ext cx="11228070" cy="4103370"/>
          </a:xfrm>
          <a:custGeom>
            <a:avLst/>
            <a:gdLst/>
            <a:ahLst/>
            <a:cxnLst/>
            <a:rect l="l" t="t" r="r" b="b"/>
            <a:pathLst>
              <a:path w="11228070" h="4103370">
                <a:moveTo>
                  <a:pt x="3691508" y="31750"/>
                </a:moveTo>
                <a:lnTo>
                  <a:pt x="3615308" y="31750"/>
                </a:lnTo>
                <a:lnTo>
                  <a:pt x="3615308" y="12700"/>
                </a:lnTo>
                <a:lnTo>
                  <a:pt x="3691508" y="12700"/>
                </a:lnTo>
                <a:lnTo>
                  <a:pt x="3691508" y="31750"/>
                </a:lnTo>
                <a:close/>
              </a:path>
              <a:path w="11228070" h="4103370">
                <a:moveTo>
                  <a:pt x="3558158" y="31750"/>
                </a:moveTo>
                <a:lnTo>
                  <a:pt x="3481958" y="31750"/>
                </a:lnTo>
                <a:lnTo>
                  <a:pt x="3481958" y="12700"/>
                </a:lnTo>
                <a:lnTo>
                  <a:pt x="3558158" y="12700"/>
                </a:lnTo>
                <a:lnTo>
                  <a:pt x="3558158" y="31750"/>
                </a:lnTo>
                <a:close/>
              </a:path>
              <a:path w="11228070" h="4103370">
                <a:moveTo>
                  <a:pt x="3424808" y="31750"/>
                </a:moveTo>
                <a:lnTo>
                  <a:pt x="3348608" y="31750"/>
                </a:lnTo>
                <a:lnTo>
                  <a:pt x="3348608" y="12700"/>
                </a:lnTo>
                <a:lnTo>
                  <a:pt x="3424808" y="12700"/>
                </a:lnTo>
                <a:lnTo>
                  <a:pt x="3424808" y="31750"/>
                </a:lnTo>
                <a:close/>
              </a:path>
              <a:path w="11228070" h="4103370">
                <a:moveTo>
                  <a:pt x="3291458" y="31750"/>
                </a:moveTo>
                <a:lnTo>
                  <a:pt x="3215259" y="31750"/>
                </a:lnTo>
                <a:lnTo>
                  <a:pt x="3215259" y="12700"/>
                </a:lnTo>
                <a:lnTo>
                  <a:pt x="3291458" y="12700"/>
                </a:lnTo>
                <a:lnTo>
                  <a:pt x="3291458" y="31750"/>
                </a:lnTo>
                <a:close/>
              </a:path>
              <a:path w="11228070" h="4103370">
                <a:moveTo>
                  <a:pt x="3158109" y="31750"/>
                </a:moveTo>
                <a:lnTo>
                  <a:pt x="3081909" y="31750"/>
                </a:lnTo>
                <a:lnTo>
                  <a:pt x="3081909" y="12700"/>
                </a:lnTo>
                <a:lnTo>
                  <a:pt x="3158109" y="12700"/>
                </a:lnTo>
                <a:lnTo>
                  <a:pt x="3158109" y="31750"/>
                </a:lnTo>
                <a:close/>
              </a:path>
              <a:path w="11228070" h="4103370">
                <a:moveTo>
                  <a:pt x="3024759" y="31750"/>
                </a:moveTo>
                <a:lnTo>
                  <a:pt x="2948559" y="31750"/>
                </a:lnTo>
                <a:lnTo>
                  <a:pt x="2948559" y="12700"/>
                </a:lnTo>
                <a:lnTo>
                  <a:pt x="3024759" y="12700"/>
                </a:lnTo>
                <a:lnTo>
                  <a:pt x="3024759" y="31750"/>
                </a:lnTo>
                <a:close/>
              </a:path>
              <a:path w="11228070" h="4103370">
                <a:moveTo>
                  <a:pt x="2891409" y="31750"/>
                </a:moveTo>
                <a:lnTo>
                  <a:pt x="2815209" y="31750"/>
                </a:lnTo>
                <a:lnTo>
                  <a:pt x="2815209" y="12700"/>
                </a:lnTo>
                <a:lnTo>
                  <a:pt x="2891409" y="12700"/>
                </a:lnTo>
                <a:lnTo>
                  <a:pt x="2891409" y="31750"/>
                </a:lnTo>
                <a:close/>
              </a:path>
              <a:path w="11228070" h="4103370">
                <a:moveTo>
                  <a:pt x="2758059" y="31750"/>
                </a:moveTo>
                <a:lnTo>
                  <a:pt x="2681859" y="31750"/>
                </a:lnTo>
                <a:lnTo>
                  <a:pt x="2681859" y="12700"/>
                </a:lnTo>
                <a:lnTo>
                  <a:pt x="2758059" y="12700"/>
                </a:lnTo>
                <a:lnTo>
                  <a:pt x="2758059" y="31750"/>
                </a:lnTo>
                <a:close/>
              </a:path>
              <a:path w="11228070" h="4103370">
                <a:moveTo>
                  <a:pt x="2624709" y="31750"/>
                </a:moveTo>
                <a:lnTo>
                  <a:pt x="2548509" y="31750"/>
                </a:lnTo>
                <a:lnTo>
                  <a:pt x="2548509" y="12700"/>
                </a:lnTo>
                <a:lnTo>
                  <a:pt x="2624709" y="12700"/>
                </a:lnTo>
                <a:lnTo>
                  <a:pt x="2624709" y="31750"/>
                </a:lnTo>
                <a:close/>
              </a:path>
              <a:path w="11228070" h="4103370">
                <a:moveTo>
                  <a:pt x="2491359" y="31750"/>
                </a:moveTo>
                <a:lnTo>
                  <a:pt x="2415159" y="31750"/>
                </a:lnTo>
                <a:lnTo>
                  <a:pt x="2415159" y="12700"/>
                </a:lnTo>
                <a:lnTo>
                  <a:pt x="2491359" y="12700"/>
                </a:lnTo>
                <a:lnTo>
                  <a:pt x="2491359" y="31750"/>
                </a:lnTo>
                <a:close/>
              </a:path>
              <a:path w="11228070" h="4103370">
                <a:moveTo>
                  <a:pt x="2358009" y="31750"/>
                </a:moveTo>
                <a:lnTo>
                  <a:pt x="2281809" y="31750"/>
                </a:lnTo>
                <a:lnTo>
                  <a:pt x="2281809" y="12700"/>
                </a:lnTo>
                <a:lnTo>
                  <a:pt x="2358009" y="12700"/>
                </a:lnTo>
                <a:lnTo>
                  <a:pt x="2358009" y="31750"/>
                </a:lnTo>
                <a:close/>
              </a:path>
              <a:path w="11228070" h="4103370">
                <a:moveTo>
                  <a:pt x="2224659" y="31750"/>
                </a:moveTo>
                <a:lnTo>
                  <a:pt x="2148459" y="31750"/>
                </a:lnTo>
                <a:lnTo>
                  <a:pt x="2148459" y="12700"/>
                </a:lnTo>
                <a:lnTo>
                  <a:pt x="2224659" y="12700"/>
                </a:lnTo>
                <a:lnTo>
                  <a:pt x="2224659" y="31750"/>
                </a:lnTo>
                <a:close/>
              </a:path>
              <a:path w="11228070" h="4103370">
                <a:moveTo>
                  <a:pt x="2091309" y="31750"/>
                </a:moveTo>
                <a:lnTo>
                  <a:pt x="2015109" y="31750"/>
                </a:lnTo>
                <a:lnTo>
                  <a:pt x="2015109" y="12700"/>
                </a:lnTo>
                <a:lnTo>
                  <a:pt x="2091309" y="12700"/>
                </a:lnTo>
                <a:lnTo>
                  <a:pt x="2091309" y="31750"/>
                </a:lnTo>
                <a:close/>
              </a:path>
              <a:path w="11228070" h="4103370">
                <a:moveTo>
                  <a:pt x="1957959" y="31750"/>
                </a:moveTo>
                <a:lnTo>
                  <a:pt x="1881759" y="31750"/>
                </a:lnTo>
                <a:lnTo>
                  <a:pt x="1881759" y="12700"/>
                </a:lnTo>
                <a:lnTo>
                  <a:pt x="1957959" y="12700"/>
                </a:lnTo>
                <a:lnTo>
                  <a:pt x="1957959" y="31750"/>
                </a:lnTo>
                <a:close/>
              </a:path>
              <a:path w="11228070" h="4103370">
                <a:moveTo>
                  <a:pt x="1824609" y="31750"/>
                </a:moveTo>
                <a:lnTo>
                  <a:pt x="1748409" y="31750"/>
                </a:lnTo>
                <a:lnTo>
                  <a:pt x="1748409" y="12700"/>
                </a:lnTo>
                <a:lnTo>
                  <a:pt x="1824609" y="12700"/>
                </a:lnTo>
                <a:lnTo>
                  <a:pt x="1824609" y="31750"/>
                </a:lnTo>
                <a:close/>
              </a:path>
              <a:path w="11228070" h="4103370">
                <a:moveTo>
                  <a:pt x="1691259" y="31750"/>
                </a:moveTo>
                <a:lnTo>
                  <a:pt x="1615059" y="31750"/>
                </a:lnTo>
                <a:lnTo>
                  <a:pt x="1615059" y="12700"/>
                </a:lnTo>
                <a:lnTo>
                  <a:pt x="1691259" y="12700"/>
                </a:lnTo>
                <a:lnTo>
                  <a:pt x="1691259" y="31750"/>
                </a:lnTo>
                <a:close/>
              </a:path>
              <a:path w="11228070" h="4103370">
                <a:moveTo>
                  <a:pt x="1557909" y="31750"/>
                </a:moveTo>
                <a:lnTo>
                  <a:pt x="1481709" y="31750"/>
                </a:lnTo>
                <a:lnTo>
                  <a:pt x="1481709" y="12700"/>
                </a:lnTo>
                <a:lnTo>
                  <a:pt x="1557909" y="12700"/>
                </a:lnTo>
                <a:lnTo>
                  <a:pt x="1557909" y="31750"/>
                </a:lnTo>
                <a:close/>
              </a:path>
              <a:path w="11228070" h="4103370">
                <a:moveTo>
                  <a:pt x="1424559" y="31750"/>
                </a:moveTo>
                <a:lnTo>
                  <a:pt x="1348359" y="31750"/>
                </a:lnTo>
                <a:lnTo>
                  <a:pt x="1348359" y="12700"/>
                </a:lnTo>
                <a:lnTo>
                  <a:pt x="1424559" y="12700"/>
                </a:lnTo>
                <a:lnTo>
                  <a:pt x="1424559" y="31750"/>
                </a:lnTo>
                <a:close/>
              </a:path>
              <a:path w="11228070" h="4103370">
                <a:moveTo>
                  <a:pt x="1291209" y="31750"/>
                </a:moveTo>
                <a:lnTo>
                  <a:pt x="1215009" y="31750"/>
                </a:lnTo>
                <a:lnTo>
                  <a:pt x="1215009" y="12700"/>
                </a:lnTo>
                <a:lnTo>
                  <a:pt x="1291209" y="12700"/>
                </a:lnTo>
                <a:lnTo>
                  <a:pt x="1291209" y="31750"/>
                </a:lnTo>
                <a:close/>
              </a:path>
              <a:path w="11228070" h="4103370">
                <a:moveTo>
                  <a:pt x="1157859" y="31750"/>
                </a:moveTo>
                <a:lnTo>
                  <a:pt x="1081659" y="31750"/>
                </a:lnTo>
                <a:lnTo>
                  <a:pt x="1081659" y="12700"/>
                </a:lnTo>
                <a:lnTo>
                  <a:pt x="1157859" y="12700"/>
                </a:lnTo>
                <a:lnTo>
                  <a:pt x="1157859" y="31750"/>
                </a:lnTo>
                <a:close/>
              </a:path>
              <a:path w="11228070" h="4103370">
                <a:moveTo>
                  <a:pt x="1024509" y="31750"/>
                </a:moveTo>
                <a:lnTo>
                  <a:pt x="948309" y="31750"/>
                </a:lnTo>
                <a:lnTo>
                  <a:pt x="948309" y="12700"/>
                </a:lnTo>
                <a:lnTo>
                  <a:pt x="1024509" y="12700"/>
                </a:lnTo>
                <a:lnTo>
                  <a:pt x="1024509" y="31750"/>
                </a:lnTo>
                <a:close/>
              </a:path>
              <a:path w="11228070" h="4103370">
                <a:moveTo>
                  <a:pt x="891159" y="31750"/>
                </a:moveTo>
                <a:lnTo>
                  <a:pt x="814959" y="31750"/>
                </a:lnTo>
                <a:lnTo>
                  <a:pt x="814959" y="12700"/>
                </a:lnTo>
                <a:lnTo>
                  <a:pt x="891159" y="12700"/>
                </a:lnTo>
                <a:lnTo>
                  <a:pt x="891159" y="31750"/>
                </a:lnTo>
                <a:close/>
              </a:path>
              <a:path w="11228070" h="4103370">
                <a:moveTo>
                  <a:pt x="757809" y="31750"/>
                </a:moveTo>
                <a:lnTo>
                  <a:pt x="681609" y="31750"/>
                </a:lnTo>
                <a:lnTo>
                  <a:pt x="681609" y="12700"/>
                </a:lnTo>
                <a:lnTo>
                  <a:pt x="757809" y="12700"/>
                </a:lnTo>
                <a:lnTo>
                  <a:pt x="757809" y="31750"/>
                </a:lnTo>
                <a:close/>
              </a:path>
              <a:path w="11228070" h="4103370">
                <a:moveTo>
                  <a:pt x="624459" y="31750"/>
                </a:moveTo>
                <a:lnTo>
                  <a:pt x="548259" y="31750"/>
                </a:lnTo>
                <a:lnTo>
                  <a:pt x="548259" y="12700"/>
                </a:lnTo>
                <a:lnTo>
                  <a:pt x="624459" y="12700"/>
                </a:lnTo>
                <a:lnTo>
                  <a:pt x="624459" y="31750"/>
                </a:lnTo>
                <a:close/>
              </a:path>
              <a:path w="11228070" h="4103370">
                <a:moveTo>
                  <a:pt x="491109" y="31750"/>
                </a:moveTo>
                <a:lnTo>
                  <a:pt x="414909" y="31750"/>
                </a:lnTo>
                <a:lnTo>
                  <a:pt x="414909" y="12700"/>
                </a:lnTo>
                <a:lnTo>
                  <a:pt x="491109" y="12700"/>
                </a:lnTo>
                <a:lnTo>
                  <a:pt x="491109" y="31750"/>
                </a:lnTo>
                <a:close/>
              </a:path>
              <a:path w="11228070" h="4103370">
                <a:moveTo>
                  <a:pt x="357759" y="31750"/>
                </a:moveTo>
                <a:lnTo>
                  <a:pt x="281559" y="31750"/>
                </a:lnTo>
                <a:lnTo>
                  <a:pt x="281559" y="12700"/>
                </a:lnTo>
                <a:lnTo>
                  <a:pt x="357759" y="12700"/>
                </a:lnTo>
                <a:lnTo>
                  <a:pt x="357759" y="31750"/>
                </a:lnTo>
                <a:close/>
              </a:path>
              <a:path w="11228070" h="4103370">
                <a:moveTo>
                  <a:pt x="224408" y="31750"/>
                </a:moveTo>
                <a:lnTo>
                  <a:pt x="148208" y="31750"/>
                </a:lnTo>
                <a:lnTo>
                  <a:pt x="148208" y="12700"/>
                </a:lnTo>
                <a:lnTo>
                  <a:pt x="224408" y="12700"/>
                </a:lnTo>
                <a:lnTo>
                  <a:pt x="224408" y="31750"/>
                </a:lnTo>
                <a:close/>
              </a:path>
              <a:path w="11228070" h="4103370">
                <a:moveTo>
                  <a:pt x="91058" y="31750"/>
                </a:moveTo>
                <a:lnTo>
                  <a:pt x="14858" y="31750"/>
                </a:lnTo>
                <a:lnTo>
                  <a:pt x="14858" y="12700"/>
                </a:lnTo>
                <a:lnTo>
                  <a:pt x="91058" y="12700"/>
                </a:lnTo>
                <a:lnTo>
                  <a:pt x="91058" y="31750"/>
                </a:lnTo>
                <a:close/>
              </a:path>
              <a:path w="11228070" h="4103370">
                <a:moveTo>
                  <a:pt x="19049" y="150228"/>
                </a:moveTo>
                <a:lnTo>
                  <a:pt x="0" y="150228"/>
                </a:lnTo>
                <a:lnTo>
                  <a:pt x="0" y="74028"/>
                </a:lnTo>
                <a:lnTo>
                  <a:pt x="19049" y="74028"/>
                </a:lnTo>
                <a:lnTo>
                  <a:pt x="19049" y="150228"/>
                </a:lnTo>
                <a:close/>
              </a:path>
              <a:path w="11228070" h="4103370">
                <a:moveTo>
                  <a:pt x="19049" y="283578"/>
                </a:moveTo>
                <a:lnTo>
                  <a:pt x="0" y="283578"/>
                </a:lnTo>
                <a:lnTo>
                  <a:pt x="0" y="207378"/>
                </a:lnTo>
                <a:lnTo>
                  <a:pt x="19049" y="207378"/>
                </a:lnTo>
                <a:lnTo>
                  <a:pt x="19049" y="283578"/>
                </a:lnTo>
                <a:close/>
              </a:path>
              <a:path w="11228070" h="4103370">
                <a:moveTo>
                  <a:pt x="19049" y="416928"/>
                </a:moveTo>
                <a:lnTo>
                  <a:pt x="0" y="416928"/>
                </a:lnTo>
                <a:lnTo>
                  <a:pt x="0" y="340728"/>
                </a:lnTo>
                <a:lnTo>
                  <a:pt x="19049" y="340728"/>
                </a:lnTo>
                <a:lnTo>
                  <a:pt x="19049" y="416928"/>
                </a:lnTo>
                <a:close/>
              </a:path>
              <a:path w="11228070" h="4103370">
                <a:moveTo>
                  <a:pt x="19049" y="550278"/>
                </a:moveTo>
                <a:lnTo>
                  <a:pt x="0" y="550278"/>
                </a:lnTo>
                <a:lnTo>
                  <a:pt x="0" y="474078"/>
                </a:lnTo>
                <a:lnTo>
                  <a:pt x="19049" y="474078"/>
                </a:lnTo>
                <a:lnTo>
                  <a:pt x="19049" y="550278"/>
                </a:lnTo>
                <a:close/>
              </a:path>
              <a:path w="11228070" h="4103370">
                <a:moveTo>
                  <a:pt x="19049" y="683628"/>
                </a:moveTo>
                <a:lnTo>
                  <a:pt x="0" y="683628"/>
                </a:lnTo>
                <a:lnTo>
                  <a:pt x="0" y="607428"/>
                </a:lnTo>
                <a:lnTo>
                  <a:pt x="19049" y="607428"/>
                </a:lnTo>
                <a:lnTo>
                  <a:pt x="19049" y="683628"/>
                </a:lnTo>
                <a:close/>
              </a:path>
              <a:path w="11228070" h="4103370">
                <a:moveTo>
                  <a:pt x="19049" y="816978"/>
                </a:moveTo>
                <a:lnTo>
                  <a:pt x="0" y="816978"/>
                </a:lnTo>
                <a:lnTo>
                  <a:pt x="0" y="740778"/>
                </a:lnTo>
                <a:lnTo>
                  <a:pt x="19049" y="740778"/>
                </a:lnTo>
                <a:lnTo>
                  <a:pt x="19049" y="816978"/>
                </a:lnTo>
                <a:close/>
              </a:path>
              <a:path w="11228070" h="4103370">
                <a:moveTo>
                  <a:pt x="19049" y="950328"/>
                </a:moveTo>
                <a:lnTo>
                  <a:pt x="0" y="950328"/>
                </a:lnTo>
                <a:lnTo>
                  <a:pt x="0" y="874128"/>
                </a:lnTo>
                <a:lnTo>
                  <a:pt x="19049" y="874128"/>
                </a:lnTo>
                <a:lnTo>
                  <a:pt x="19049" y="950328"/>
                </a:lnTo>
                <a:close/>
              </a:path>
              <a:path w="11228070" h="4103370">
                <a:moveTo>
                  <a:pt x="19049" y="1083678"/>
                </a:moveTo>
                <a:lnTo>
                  <a:pt x="0" y="1083678"/>
                </a:lnTo>
                <a:lnTo>
                  <a:pt x="0" y="1007478"/>
                </a:lnTo>
                <a:lnTo>
                  <a:pt x="19049" y="1007478"/>
                </a:lnTo>
                <a:lnTo>
                  <a:pt x="19049" y="1083678"/>
                </a:lnTo>
                <a:close/>
              </a:path>
              <a:path w="11228070" h="4103370">
                <a:moveTo>
                  <a:pt x="19049" y="1217028"/>
                </a:moveTo>
                <a:lnTo>
                  <a:pt x="0" y="1217028"/>
                </a:lnTo>
                <a:lnTo>
                  <a:pt x="0" y="1140828"/>
                </a:lnTo>
                <a:lnTo>
                  <a:pt x="19049" y="1140828"/>
                </a:lnTo>
                <a:lnTo>
                  <a:pt x="19049" y="1217028"/>
                </a:lnTo>
                <a:close/>
              </a:path>
              <a:path w="11228070" h="4103370">
                <a:moveTo>
                  <a:pt x="19049" y="1350378"/>
                </a:moveTo>
                <a:lnTo>
                  <a:pt x="0" y="1350378"/>
                </a:lnTo>
                <a:lnTo>
                  <a:pt x="0" y="1274178"/>
                </a:lnTo>
                <a:lnTo>
                  <a:pt x="19049" y="1274178"/>
                </a:lnTo>
                <a:lnTo>
                  <a:pt x="19049" y="1350378"/>
                </a:lnTo>
                <a:close/>
              </a:path>
              <a:path w="11228070" h="4103370">
                <a:moveTo>
                  <a:pt x="19049" y="1483728"/>
                </a:moveTo>
                <a:lnTo>
                  <a:pt x="0" y="1483728"/>
                </a:lnTo>
                <a:lnTo>
                  <a:pt x="0" y="1407528"/>
                </a:lnTo>
                <a:lnTo>
                  <a:pt x="19049" y="1407528"/>
                </a:lnTo>
                <a:lnTo>
                  <a:pt x="19049" y="1483728"/>
                </a:lnTo>
                <a:close/>
              </a:path>
              <a:path w="11228070" h="4103370">
                <a:moveTo>
                  <a:pt x="19049" y="1617078"/>
                </a:moveTo>
                <a:lnTo>
                  <a:pt x="0" y="1617078"/>
                </a:lnTo>
                <a:lnTo>
                  <a:pt x="0" y="1540878"/>
                </a:lnTo>
                <a:lnTo>
                  <a:pt x="19049" y="1540878"/>
                </a:lnTo>
                <a:lnTo>
                  <a:pt x="19049" y="1617078"/>
                </a:lnTo>
                <a:close/>
              </a:path>
              <a:path w="11228070" h="4103370">
                <a:moveTo>
                  <a:pt x="19049" y="1750428"/>
                </a:moveTo>
                <a:lnTo>
                  <a:pt x="0" y="1750428"/>
                </a:lnTo>
                <a:lnTo>
                  <a:pt x="0" y="1674228"/>
                </a:lnTo>
                <a:lnTo>
                  <a:pt x="19049" y="1674228"/>
                </a:lnTo>
                <a:lnTo>
                  <a:pt x="19049" y="1750428"/>
                </a:lnTo>
                <a:close/>
              </a:path>
              <a:path w="11228070" h="4103370">
                <a:moveTo>
                  <a:pt x="19049" y="1883778"/>
                </a:moveTo>
                <a:lnTo>
                  <a:pt x="0" y="1883778"/>
                </a:lnTo>
                <a:lnTo>
                  <a:pt x="0" y="1807578"/>
                </a:lnTo>
                <a:lnTo>
                  <a:pt x="19049" y="1807578"/>
                </a:lnTo>
                <a:lnTo>
                  <a:pt x="19049" y="1883778"/>
                </a:lnTo>
                <a:close/>
              </a:path>
              <a:path w="11228070" h="4103370">
                <a:moveTo>
                  <a:pt x="19049" y="2017128"/>
                </a:moveTo>
                <a:lnTo>
                  <a:pt x="0" y="2017128"/>
                </a:lnTo>
                <a:lnTo>
                  <a:pt x="0" y="1940928"/>
                </a:lnTo>
                <a:lnTo>
                  <a:pt x="19049" y="1940928"/>
                </a:lnTo>
                <a:lnTo>
                  <a:pt x="19049" y="2017128"/>
                </a:lnTo>
                <a:close/>
              </a:path>
              <a:path w="11228070" h="4103370">
                <a:moveTo>
                  <a:pt x="19049" y="2150478"/>
                </a:moveTo>
                <a:lnTo>
                  <a:pt x="0" y="2150478"/>
                </a:lnTo>
                <a:lnTo>
                  <a:pt x="0" y="2074278"/>
                </a:lnTo>
                <a:lnTo>
                  <a:pt x="19049" y="2074278"/>
                </a:lnTo>
                <a:lnTo>
                  <a:pt x="19049" y="2150478"/>
                </a:lnTo>
                <a:close/>
              </a:path>
              <a:path w="11228070" h="4103370">
                <a:moveTo>
                  <a:pt x="19049" y="2283828"/>
                </a:moveTo>
                <a:lnTo>
                  <a:pt x="0" y="2283828"/>
                </a:lnTo>
                <a:lnTo>
                  <a:pt x="0" y="2207628"/>
                </a:lnTo>
                <a:lnTo>
                  <a:pt x="19049" y="2207628"/>
                </a:lnTo>
                <a:lnTo>
                  <a:pt x="19049" y="2283828"/>
                </a:lnTo>
                <a:close/>
              </a:path>
              <a:path w="11228070" h="4103370">
                <a:moveTo>
                  <a:pt x="19049" y="2417178"/>
                </a:moveTo>
                <a:lnTo>
                  <a:pt x="0" y="2417178"/>
                </a:lnTo>
                <a:lnTo>
                  <a:pt x="0" y="2340978"/>
                </a:lnTo>
                <a:lnTo>
                  <a:pt x="19049" y="2340978"/>
                </a:lnTo>
                <a:lnTo>
                  <a:pt x="19049" y="2417178"/>
                </a:lnTo>
                <a:close/>
              </a:path>
              <a:path w="11228070" h="4103370">
                <a:moveTo>
                  <a:pt x="19049" y="2550528"/>
                </a:moveTo>
                <a:lnTo>
                  <a:pt x="0" y="2550528"/>
                </a:lnTo>
                <a:lnTo>
                  <a:pt x="0" y="2474328"/>
                </a:lnTo>
                <a:lnTo>
                  <a:pt x="19049" y="2474328"/>
                </a:lnTo>
                <a:lnTo>
                  <a:pt x="19049" y="2550528"/>
                </a:lnTo>
                <a:close/>
              </a:path>
              <a:path w="11228070" h="4103370">
                <a:moveTo>
                  <a:pt x="19049" y="2683878"/>
                </a:moveTo>
                <a:lnTo>
                  <a:pt x="0" y="2683878"/>
                </a:lnTo>
                <a:lnTo>
                  <a:pt x="0" y="2607678"/>
                </a:lnTo>
                <a:lnTo>
                  <a:pt x="19049" y="2607678"/>
                </a:lnTo>
                <a:lnTo>
                  <a:pt x="19049" y="2683878"/>
                </a:lnTo>
                <a:close/>
              </a:path>
              <a:path w="11228070" h="4103370">
                <a:moveTo>
                  <a:pt x="19049" y="2817228"/>
                </a:moveTo>
                <a:lnTo>
                  <a:pt x="0" y="2817228"/>
                </a:lnTo>
                <a:lnTo>
                  <a:pt x="0" y="2741028"/>
                </a:lnTo>
                <a:lnTo>
                  <a:pt x="19049" y="2741028"/>
                </a:lnTo>
                <a:lnTo>
                  <a:pt x="19049" y="2817228"/>
                </a:lnTo>
                <a:close/>
              </a:path>
              <a:path w="11228070" h="4103370">
                <a:moveTo>
                  <a:pt x="19049" y="2950578"/>
                </a:moveTo>
                <a:lnTo>
                  <a:pt x="0" y="2950578"/>
                </a:lnTo>
                <a:lnTo>
                  <a:pt x="0" y="2874378"/>
                </a:lnTo>
                <a:lnTo>
                  <a:pt x="19049" y="2874378"/>
                </a:lnTo>
                <a:lnTo>
                  <a:pt x="19049" y="2950578"/>
                </a:lnTo>
                <a:close/>
              </a:path>
              <a:path w="11228070" h="4103370">
                <a:moveTo>
                  <a:pt x="19049" y="3083928"/>
                </a:moveTo>
                <a:lnTo>
                  <a:pt x="0" y="3083928"/>
                </a:lnTo>
                <a:lnTo>
                  <a:pt x="0" y="3007728"/>
                </a:lnTo>
                <a:lnTo>
                  <a:pt x="19049" y="3007728"/>
                </a:lnTo>
                <a:lnTo>
                  <a:pt x="19049" y="3083928"/>
                </a:lnTo>
                <a:close/>
              </a:path>
              <a:path w="11228070" h="4103370">
                <a:moveTo>
                  <a:pt x="19049" y="3217278"/>
                </a:moveTo>
                <a:lnTo>
                  <a:pt x="0" y="3217278"/>
                </a:lnTo>
                <a:lnTo>
                  <a:pt x="0" y="3141078"/>
                </a:lnTo>
                <a:lnTo>
                  <a:pt x="19049" y="3141078"/>
                </a:lnTo>
                <a:lnTo>
                  <a:pt x="19049" y="3217278"/>
                </a:lnTo>
                <a:close/>
              </a:path>
              <a:path w="11228070" h="4103370">
                <a:moveTo>
                  <a:pt x="19049" y="3350628"/>
                </a:moveTo>
                <a:lnTo>
                  <a:pt x="0" y="3350628"/>
                </a:lnTo>
                <a:lnTo>
                  <a:pt x="0" y="3274428"/>
                </a:lnTo>
                <a:lnTo>
                  <a:pt x="19049" y="3274428"/>
                </a:lnTo>
                <a:lnTo>
                  <a:pt x="19049" y="3350628"/>
                </a:lnTo>
                <a:close/>
              </a:path>
              <a:path w="11228070" h="4103370">
                <a:moveTo>
                  <a:pt x="19049" y="3483978"/>
                </a:moveTo>
                <a:lnTo>
                  <a:pt x="0" y="3483978"/>
                </a:lnTo>
                <a:lnTo>
                  <a:pt x="0" y="3407778"/>
                </a:lnTo>
                <a:lnTo>
                  <a:pt x="19049" y="3407778"/>
                </a:lnTo>
                <a:lnTo>
                  <a:pt x="19049" y="3483978"/>
                </a:lnTo>
                <a:close/>
              </a:path>
              <a:path w="11228070" h="4103370">
                <a:moveTo>
                  <a:pt x="19049" y="3617328"/>
                </a:moveTo>
                <a:lnTo>
                  <a:pt x="0" y="3617328"/>
                </a:lnTo>
                <a:lnTo>
                  <a:pt x="0" y="3541128"/>
                </a:lnTo>
                <a:lnTo>
                  <a:pt x="19049" y="3541128"/>
                </a:lnTo>
                <a:lnTo>
                  <a:pt x="19049" y="3617328"/>
                </a:lnTo>
                <a:close/>
              </a:path>
              <a:path w="11228070" h="4103370">
                <a:moveTo>
                  <a:pt x="19049" y="3750678"/>
                </a:moveTo>
                <a:lnTo>
                  <a:pt x="0" y="3750678"/>
                </a:lnTo>
                <a:lnTo>
                  <a:pt x="0" y="3674478"/>
                </a:lnTo>
                <a:lnTo>
                  <a:pt x="19049" y="3674478"/>
                </a:lnTo>
                <a:lnTo>
                  <a:pt x="19049" y="3750678"/>
                </a:lnTo>
                <a:close/>
              </a:path>
              <a:path w="11228070" h="4103370">
                <a:moveTo>
                  <a:pt x="19049" y="3884028"/>
                </a:moveTo>
                <a:lnTo>
                  <a:pt x="0" y="3884028"/>
                </a:lnTo>
                <a:lnTo>
                  <a:pt x="0" y="3807828"/>
                </a:lnTo>
                <a:lnTo>
                  <a:pt x="19049" y="3807828"/>
                </a:lnTo>
                <a:lnTo>
                  <a:pt x="19049" y="3884028"/>
                </a:lnTo>
                <a:close/>
              </a:path>
              <a:path w="11228070" h="4103370">
                <a:moveTo>
                  <a:pt x="19049" y="4017378"/>
                </a:moveTo>
                <a:lnTo>
                  <a:pt x="0" y="4017378"/>
                </a:lnTo>
                <a:lnTo>
                  <a:pt x="0" y="3941178"/>
                </a:lnTo>
                <a:lnTo>
                  <a:pt x="19049" y="3941178"/>
                </a:lnTo>
                <a:lnTo>
                  <a:pt x="19049" y="4017378"/>
                </a:lnTo>
                <a:close/>
              </a:path>
              <a:path w="11228070" h="4103370">
                <a:moveTo>
                  <a:pt x="66649" y="4103128"/>
                </a:moveTo>
                <a:lnTo>
                  <a:pt x="0" y="4103128"/>
                </a:lnTo>
                <a:lnTo>
                  <a:pt x="0" y="4074528"/>
                </a:lnTo>
                <a:lnTo>
                  <a:pt x="19049" y="4074528"/>
                </a:lnTo>
                <a:lnTo>
                  <a:pt x="19049" y="4084078"/>
                </a:lnTo>
                <a:lnTo>
                  <a:pt x="9524" y="4084078"/>
                </a:lnTo>
                <a:lnTo>
                  <a:pt x="19049" y="4093603"/>
                </a:lnTo>
                <a:lnTo>
                  <a:pt x="66649" y="4093603"/>
                </a:lnTo>
                <a:lnTo>
                  <a:pt x="66649" y="4103128"/>
                </a:lnTo>
                <a:close/>
              </a:path>
              <a:path w="11228070" h="4103370">
                <a:moveTo>
                  <a:pt x="19049" y="4093603"/>
                </a:moveTo>
                <a:lnTo>
                  <a:pt x="9524" y="4084078"/>
                </a:lnTo>
                <a:lnTo>
                  <a:pt x="19049" y="4084078"/>
                </a:lnTo>
                <a:lnTo>
                  <a:pt x="19049" y="4093603"/>
                </a:lnTo>
                <a:close/>
              </a:path>
              <a:path w="11228070" h="4103370">
                <a:moveTo>
                  <a:pt x="66649" y="4093603"/>
                </a:moveTo>
                <a:lnTo>
                  <a:pt x="19049" y="4093603"/>
                </a:lnTo>
                <a:lnTo>
                  <a:pt x="19049" y="4084078"/>
                </a:lnTo>
                <a:lnTo>
                  <a:pt x="66649" y="4084078"/>
                </a:lnTo>
                <a:lnTo>
                  <a:pt x="66649" y="4093603"/>
                </a:lnTo>
                <a:close/>
              </a:path>
              <a:path w="11228070" h="4103370">
                <a:moveTo>
                  <a:pt x="199999" y="4103128"/>
                </a:moveTo>
                <a:lnTo>
                  <a:pt x="123799" y="4103128"/>
                </a:lnTo>
                <a:lnTo>
                  <a:pt x="123799" y="4084078"/>
                </a:lnTo>
                <a:lnTo>
                  <a:pt x="199999" y="4084078"/>
                </a:lnTo>
                <a:lnTo>
                  <a:pt x="199999" y="4103128"/>
                </a:lnTo>
                <a:close/>
              </a:path>
              <a:path w="11228070" h="4103370">
                <a:moveTo>
                  <a:pt x="333349" y="4103128"/>
                </a:moveTo>
                <a:lnTo>
                  <a:pt x="257149" y="4103128"/>
                </a:lnTo>
                <a:lnTo>
                  <a:pt x="257149" y="4084078"/>
                </a:lnTo>
                <a:lnTo>
                  <a:pt x="333349" y="4084078"/>
                </a:lnTo>
                <a:lnTo>
                  <a:pt x="333349" y="4103128"/>
                </a:lnTo>
                <a:close/>
              </a:path>
              <a:path w="11228070" h="4103370">
                <a:moveTo>
                  <a:pt x="466699" y="4103128"/>
                </a:moveTo>
                <a:lnTo>
                  <a:pt x="390499" y="4103128"/>
                </a:lnTo>
                <a:lnTo>
                  <a:pt x="390499" y="4084078"/>
                </a:lnTo>
                <a:lnTo>
                  <a:pt x="466699" y="4084078"/>
                </a:lnTo>
                <a:lnTo>
                  <a:pt x="466699" y="4103128"/>
                </a:lnTo>
                <a:close/>
              </a:path>
              <a:path w="11228070" h="4103370">
                <a:moveTo>
                  <a:pt x="600049" y="4103128"/>
                </a:moveTo>
                <a:lnTo>
                  <a:pt x="523849" y="4103128"/>
                </a:lnTo>
                <a:lnTo>
                  <a:pt x="523849" y="4084078"/>
                </a:lnTo>
                <a:lnTo>
                  <a:pt x="600049" y="4084078"/>
                </a:lnTo>
                <a:lnTo>
                  <a:pt x="600049" y="4103128"/>
                </a:lnTo>
                <a:close/>
              </a:path>
              <a:path w="11228070" h="4103370">
                <a:moveTo>
                  <a:pt x="733399" y="4103128"/>
                </a:moveTo>
                <a:lnTo>
                  <a:pt x="657199" y="4103128"/>
                </a:lnTo>
                <a:lnTo>
                  <a:pt x="657199" y="4084078"/>
                </a:lnTo>
                <a:lnTo>
                  <a:pt x="733399" y="4084078"/>
                </a:lnTo>
                <a:lnTo>
                  <a:pt x="733399" y="4103128"/>
                </a:lnTo>
                <a:close/>
              </a:path>
              <a:path w="11228070" h="4103370">
                <a:moveTo>
                  <a:pt x="866749" y="4103128"/>
                </a:moveTo>
                <a:lnTo>
                  <a:pt x="790549" y="4103128"/>
                </a:lnTo>
                <a:lnTo>
                  <a:pt x="790549" y="4084078"/>
                </a:lnTo>
                <a:lnTo>
                  <a:pt x="866749" y="4084078"/>
                </a:lnTo>
                <a:lnTo>
                  <a:pt x="866749" y="4103128"/>
                </a:lnTo>
                <a:close/>
              </a:path>
              <a:path w="11228070" h="4103370">
                <a:moveTo>
                  <a:pt x="1000099" y="4103128"/>
                </a:moveTo>
                <a:lnTo>
                  <a:pt x="923899" y="4103128"/>
                </a:lnTo>
                <a:lnTo>
                  <a:pt x="923899" y="4084078"/>
                </a:lnTo>
                <a:lnTo>
                  <a:pt x="1000099" y="4084078"/>
                </a:lnTo>
                <a:lnTo>
                  <a:pt x="1000099" y="4103128"/>
                </a:lnTo>
                <a:close/>
              </a:path>
              <a:path w="11228070" h="4103370">
                <a:moveTo>
                  <a:pt x="1133449" y="4103128"/>
                </a:moveTo>
                <a:lnTo>
                  <a:pt x="1057249" y="4103128"/>
                </a:lnTo>
                <a:lnTo>
                  <a:pt x="1057249" y="4084078"/>
                </a:lnTo>
                <a:lnTo>
                  <a:pt x="1133449" y="4084078"/>
                </a:lnTo>
                <a:lnTo>
                  <a:pt x="1133449" y="4103128"/>
                </a:lnTo>
                <a:close/>
              </a:path>
              <a:path w="11228070" h="4103370">
                <a:moveTo>
                  <a:pt x="1266799" y="4103128"/>
                </a:moveTo>
                <a:lnTo>
                  <a:pt x="1190599" y="4103128"/>
                </a:lnTo>
                <a:lnTo>
                  <a:pt x="1190599" y="4084078"/>
                </a:lnTo>
                <a:lnTo>
                  <a:pt x="1266799" y="4084078"/>
                </a:lnTo>
                <a:lnTo>
                  <a:pt x="1266799" y="4103128"/>
                </a:lnTo>
                <a:close/>
              </a:path>
              <a:path w="11228070" h="4103370">
                <a:moveTo>
                  <a:pt x="1400149" y="4103128"/>
                </a:moveTo>
                <a:lnTo>
                  <a:pt x="1323949" y="4103128"/>
                </a:lnTo>
                <a:lnTo>
                  <a:pt x="1323949" y="4084078"/>
                </a:lnTo>
                <a:lnTo>
                  <a:pt x="1400149" y="4084078"/>
                </a:lnTo>
                <a:lnTo>
                  <a:pt x="1400149" y="4103128"/>
                </a:lnTo>
                <a:close/>
              </a:path>
              <a:path w="11228070" h="4103370">
                <a:moveTo>
                  <a:pt x="1533499" y="4103128"/>
                </a:moveTo>
                <a:lnTo>
                  <a:pt x="1457299" y="4103128"/>
                </a:lnTo>
                <a:lnTo>
                  <a:pt x="1457299" y="4084078"/>
                </a:lnTo>
                <a:lnTo>
                  <a:pt x="1533499" y="4084078"/>
                </a:lnTo>
                <a:lnTo>
                  <a:pt x="1533499" y="4103128"/>
                </a:lnTo>
                <a:close/>
              </a:path>
              <a:path w="11228070" h="4103370">
                <a:moveTo>
                  <a:pt x="1666849" y="4103128"/>
                </a:moveTo>
                <a:lnTo>
                  <a:pt x="1590649" y="4103128"/>
                </a:lnTo>
                <a:lnTo>
                  <a:pt x="1590649" y="4084078"/>
                </a:lnTo>
                <a:lnTo>
                  <a:pt x="1666849" y="4084078"/>
                </a:lnTo>
                <a:lnTo>
                  <a:pt x="1666849" y="4103128"/>
                </a:lnTo>
                <a:close/>
              </a:path>
              <a:path w="11228070" h="4103370">
                <a:moveTo>
                  <a:pt x="1800199" y="4103128"/>
                </a:moveTo>
                <a:lnTo>
                  <a:pt x="1723999" y="4103128"/>
                </a:lnTo>
                <a:lnTo>
                  <a:pt x="1723999" y="4084078"/>
                </a:lnTo>
                <a:lnTo>
                  <a:pt x="1800199" y="4084078"/>
                </a:lnTo>
                <a:lnTo>
                  <a:pt x="1800199" y="4103128"/>
                </a:lnTo>
                <a:close/>
              </a:path>
              <a:path w="11228070" h="4103370">
                <a:moveTo>
                  <a:pt x="1933549" y="4103128"/>
                </a:moveTo>
                <a:lnTo>
                  <a:pt x="1857349" y="4103128"/>
                </a:lnTo>
                <a:lnTo>
                  <a:pt x="1857349" y="4084078"/>
                </a:lnTo>
                <a:lnTo>
                  <a:pt x="1933549" y="4084078"/>
                </a:lnTo>
                <a:lnTo>
                  <a:pt x="1933549" y="4103128"/>
                </a:lnTo>
                <a:close/>
              </a:path>
              <a:path w="11228070" h="4103370">
                <a:moveTo>
                  <a:pt x="2066899" y="4103128"/>
                </a:moveTo>
                <a:lnTo>
                  <a:pt x="1990699" y="4103128"/>
                </a:lnTo>
                <a:lnTo>
                  <a:pt x="1990699" y="4084078"/>
                </a:lnTo>
                <a:lnTo>
                  <a:pt x="2066899" y="4084078"/>
                </a:lnTo>
                <a:lnTo>
                  <a:pt x="2066899" y="4103128"/>
                </a:lnTo>
                <a:close/>
              </a:path>
              <a:path w="11228070" h="4103370">
                <a:moveTo>
                  <a:pt x="2200249" y="4103128"/>
                </a:moveTo>
                <a:lnTo>
                  <a:pt x="2124049" y="4103128"/>
                </a:lnTo>
                <a:lnTo>
                  <a:pt x="2124049" y="4084078"/>
                </a:lnTo>
                <a:lnTo>
                  <a:pt x="2200249" y="4084078"/>
                </a:lnTo>
                <a:lnTo>
                  <a:pt x="2200249" y="4103128"/>
                </a:lnTo>
                <a:close/>
              </a:path>
              <a:path w="11228070" h="4103370">
                <a:moveTo>
                  <a:pt x="2333599" y="4103128"/>
                </a:moveTo>
                <a:lnTo>
                  <a:pt x="2257399" y="4103128"/>
                </a:lnTo>
                <a:lnTo>
                  <a:pt x="2257399" y="4084078"/>
                </a:lnTo>
                <a:lnTo>
                  <a:pt x="2333599" y="4084078"/>
                </a:lnTo>
                <a:lnTo>
                  <a:pt x="2333599" y="4103128"/>
                </a:lnTo>
                <a:close/>
              </a:path>
              <a:path w="11228070" h="4103370">
                <a:moveTo>
                  <a:pt x="2466949" y="4103128"/>
                </a:moveTo>
                <a:lnTo>
                  <a:pt x="2390749" y="4103128"/>
                </a:lnTo>
                <a:lnTo>
                  <a:pt x="2390749" y="4084078"/>
                </a:lnTo>
                <a:lnTo>
                  <a:pt x="2466949" y="4084078"/>
                </a:lnTo>
                <a:lnTo>
                  <a:pt x="2466949" y="4103128"/>
                </a:lnTo>
                <a:close/>
              </a:path>
              <a:path w="11228070" h="4103370">
                <a:moveTo>
                  <a:pt x="2600299" y="4103128"/>
                </a:moveTo>
                <a:lnTo>
                  <a:pt x="2524099" y="4103128"/>
                </a:lnTo>
                <a:lnTo>
                  <a:pt x="2524099" y="4084078"/>
                </a:lnTo>
                <a:lnTo>
                  <a:pt x="2600299" y="4084078"/>
                </a:lnTo>
                <a:lnTo>
                  <a:pt x="2600299" y="4103128"/>
                </a:lnTo>
                <a:close/>
              </a:path>
              <a:path w="11228070" h="4103370">
                <a:moveTo>
                  <a:pt x="2733649" y="4103128"/>
                </a:moveTo>
                <a:lnTo>
                  <a:pt x="2657449" y="4103128"/>
                </a:lnTo>
                <a:lnTo>
                  <a:pt x="2657449" y="4084078"/>
                </a:lnTo>
                <a:lnTo>
                  <a:pt x="2733649" y="4084078"/>
                </a:lnTo>
                <a:lnTo>
                  <a:pt x="2733649" y="4103128"/>
                </a:lnTo>
                <a:close/>
              </a:path>
              <a:path w="11228070" h="4103370">
                <a:moveTo>
                  <a:pt x="2866999" y="4103128"/>
                </a:moveTo>
                <a:lnTo>
                  <a:pt x="2790799" y="4103128"/>
                </a:lnTo>
                <a:lnTo>
                  <a:pt x="2790799" y="4084078"/>
                </a:lnTo>
                <a:lnTo>
                  <a:pt x="2866999" y="4084078"/>
                </a:lnTo>
                <a:lnTo>
                  <a:pt x="2866999" y="4103128"/>
                </a:lnTo>
                <a:close/>
              </a:path>
              <a:path w="11228070" h="4103370">
                <a:moveTo>
                  <a:pt x="3000349" y="4103128"/>
                </a:moveTo>
                <a:lnTo>
                  <a:pt x="2924149" y="4103128"/>
                </a:lnTo>
                <a:lnTo>
                  <a:pt x="2924149" y="4084078"/>
                </a:lnTo>
                <a:lnTo>
                  <a:pt x="3000349" y="4084078"/>
                </a:lnTo>
                <a:lnTo>
                  <a:pt x="3000349" y="4103128"/>
                </a:lnTo>
                <a:close/>
              </a:path>
              <a:path w="11228070" h="4103370">
                <a:moveTo>
                  <a:pt x="3133699" y="4103128"/>
                </a:moveTo>
                <a:lnTo>
                  <a:pt x="3057499" y="4103128"/>
                </a:lnTo>
                <a:lnTo>
                  <a:pt x="3057499" y="4084078"/>
                </a:lnTo>
                <a:lnTo>
                  <a:pt x="3133699" y="4084078"/>
                </a:lnTo>
                <a:lnTo>
                  <a:pt x="3133699" y="4103128"/>
                </a:lnTo>
                <a:close/>
              </a:path>
              <a:path w="11228070" h="4103370">
                <a:moveTo>
                  <a:pt x="3267049" y="4103128"/>
                </a:moveTo>
                <a:lnTo>
                  <a:pt x="3190849" y="4103128"/>
                </a:lnTo>
                <a:lnTo>
                  <a:pt x="3190849" y="4084078"/>
                </a:lnTo>
                <a:lnTo>
                  <a:pt x="3267049" y="4084078"/>
                </a:lnTo>
                <a:lnTo>
                  <a:pt x="3267049" y="4103128"/>
                </a:lnTo>
                <a:close/>
              </a:path>
              <a:path w="11228070" h="4103370">
                <a:moveTo>
                  <a:pt x="3400399" y="4103128"/>
                </a:moveTo>
                <a:lnTo>
                  <a:pt x="3324199" y="4103128"/>
                </a:lnTo>
                <a:lnTo>
                  <a:pt x="3324199" y="4084078"/>
                </a:lnTo>
                <a:lnTo>
                  <a:pt x="3400399" y="4084078"/>
                </a:lnTo>
                <a:lnTo>
                  <a:pt x="3400399" y="4103128"/>
                </a:lnTo>
                <a:close/>
              </a:path>
              <a:path w="11228070" h="4103370">
                <a:moveTo>
                  <a:pt x="3533749" y="4103128"/>
                </a:moveTo>
                <a:lnTo>
                  <a:pt x="3457549" y="4103128"/>
                </a:lnTo>
                <a:lnTo>
                  <a:pt x="3457549" y="4084078"/>
                </a:lnTo>
                <a:lnTo>
                  <a:pt x="3533749" y="4084078"/>
                </a:lnTo>
                <a:lnTo>
                  <a:pt x="3533749" y="4103128"/>
                </a:lnTo>
                <a:close/>
              </a:path>
              <a:path w="11228070" h="4103370">
                <a:moveTo>
                  <a:pt x="3667099" y="4103128"/>
                </a:moveTo>
                <a:lnTo>
                  <a:pt x="3590899" y="4103128"/>
                </a:lnTo>
                <a:lnTo>
                  <a:pt x="3590899" y="4084078"/>
                </a:lnTo>
                <a:lnTo>
                  <a:pt x="3667099" y="4084078"/>
                </a:lnTo>
                <a:lnTo>
                  <a:pt x="3667099" y="4103128"/>
                </a:lnTo>
                <a:close/>
              </a:path>
              <a:path w="11228070" h="4103370">
                <a:moveTo>
                  <a:pt x="3800449" y="4103128"/>
                </a:moveTo>
                <a:lnTo>
                  <a:pt x="3724249" y="4103128"/>
                </a:lnTo>
                <a:lnTo>
                  <a:pt x="3724249" y="4084078"/>
                </a:lnTo>
                <a:lnTo>
                  <a:pt x="3800449" y="4084078"/>
                </a:lnTo>
                <a:lnTo>
                  <a:pt x="3800449" y="4103128"/>
                </a:lnTo>
                <a:close/>
              </a:path>
              <a:path w="11228070" h="4103370">
                <a:moveTo>
                  <a:pt x="3933799" y="4103128"/>
                </a:moveTo>
                <a:lnTo>
                  <a:pt x="3857599" y="4103128"/>
                </a:lnTo>
                <a:lnTo>
                  <a:pt x="3857599" y="4084078"/>
                </a:lnTo>
                <a:lnTo>
                  <a:pt x="3933799" y="4084078"/>
                </a:lnTo>
                <a:lnTo>
                  <a:pt x="3933799" y="4103128"/>
                </a:lnTo>
                <a:close/>
              </a:path>
              <a:path w="11228070" h="4103370">
                <a:moveTo>
                  <a:pt x="4067149" y="4103128"/>
                </a:moveTo>
                <a:lnTo>
                  <a:pt x="3990949" y="4103128"/>
                </a:lnTo>
                <a:lnTo>
                  <a:pt x="3990949" y="4084078"/>
                </a:lnTo>
                <a:lnTo>
                  <a:pt x="4067149" y="4084078"/>
                </a:lnTo>
                <a:lnTo>
                  <a:pt x="4067149" y="4103128"/>
                </a:lnTo>
                <a:close/>
              </a:path>
              <a:path w="11228070" h="4103370">
                <a:moveTo>
                  <a:pt x="4200499" y="4103128"/>
                </a:moveTo>
                <a:lnTo>
                  <a:pt x="4124299" y="4103128"/>
                </a:lnTo>
                <a:lnTo>
                  <a:pt x="4124299" y="4084078"/>
                </a:lnTo>
                <a:lnTo>
                  <a:pt x="4200499" y="4084078"/>
                </a:lnTo>
                <a:lnTo>
                  <a:pt x="4200499" y="4103128"/>
                </a:lnTo>
                <a:close/>
              </a:path>
              <a:path w="11228070" h="4103370">
                <a:moveTo>
                  <a:pt x="4333849" y="4103128"/>
                </a:moveTo>
                <a:lnTo>
                  <a:pt x="4257649" y="4103128"/>
                </a:lnTo>
                <a:lnTo>
                  <a:pt x="4257649" y="4084078"/>
                </a:lnTo>
                <a:lnTo>
                  <a:pt x="4333849" y="4084078"/>
                </a:lnTo>
                <a:lnTo>
                  <a:pt x="4333849" y="4103128"/>
                </a:lnTo>
                <a:close/>
              </a:path>
              <a:path w="11228070" h="4103370">
                <a:moveTo>
                  <a:pt x="4467199" y="4103128"/>
                </a:moveTo>
                <a:lnTo>
                  <a:pt x="4390999" y="4103128"/>
                </a:lnTo>
                <a:lnTo>
                  <a:pt x="4390999" y="4084078"/>
                </a:lnTo>
                <a:lnTo>
                  <a:pt x="4467199" y="4084078"/>
                </a:lnTo>
                <a:lnTo>
                  <a:pt x="4467199" y="4103128"/>
                </a:lnTo>
                <a:close/>
              </a:path>
              <a:path w="11228070" h="4103370">
                <a:moveTo>
                  <a:pt x="4600549" y="4103128"/>
                </a:moveTo>
                <a:lnTo>
                  <a:pt x="4524349" y="4103128"/>
                </a:lnTo>
                <a:lnTo>
                  <a:pt x="4524349" y="4084078"/>
                </a:lnTo>
                <a:lnTo>
                  <a:pt x="4600549" y="4084078"/>
                </a:lnTo>
                <a:lnTo>
                  <a:pt x="4600549" y="4103128"/>
                </a:lnTo>
                <a:close/>
              </a:path>
              <a:path w="11228070" h="4103370">
                <a:moveTo>
                  <a:pt x="4733899" y="4103128"/>
                </a:moveTo>
                <a:lnTo>
                  <a:pt x="4657699" y="4103128"/>
                </a:lnTo>
                <a:lnTo>
                  <a:pt x="4657699" y="4084078"/>
                </a:lnTo>
                <a:lnTo>
                  <a:pt x="4733899" y="4084078"/>
                </a:lnTo>
                <a:lnTo>
                  <a:pt x="4733899" y="4103128"/>
                </a:lnTo>
                <a:close/>
              </a:path>
              <a:path w="11228070" h="4103370">
                <a:moveTo>
                  <a:pt x="4867249" y="4103128"/>
                </a:moveTo>
                <a:lnTo>
                  <a:pt x="4791049" y="4103128"/>
                </a:lnTo>
                <a:lnTo>
                  <a:pt x="4791049" y="4084078"/>
                </a:lnTo>
                <a:lnTo>
                  <a:pt x="4867249" y="4084078"/>
                </a:lnTo>
                <a:lnTo>
                  <a:pt x="4867249" y="4103128"/>
                </a:lnTo>
                <a:close/>
              </a:path>
              <a:path w="11228070" h="4103370">
                <a:moveTo>
                  <a:pt x="5000599" y="4103128"/>
                </a:moveTo>
                <a:lnTo>
                  <a:pt x="4924399" y="4103128"/>
                </a:lnTo>
                <a:lnTo>
                  <a:pt x="4924399" y="4084078"/>
                </a:lnTo>
                <a:lnTo>
                  <a:pt x="5000599" y="4084078"/>
                </a:lnTo>
                <a:lnTo>
                  <a:pt x="5000599" y="4103128"/>
                </a:lnTo>
                <a:close/>
              </a:path>
              <a:path w="11228070" h="4103370">
                <a:moveTo>
                  <a:pt x="5133949" y="4103128"/>
                </a:moveTo>
                <a:lnTo>
                  <a:pt x="5057749" y="4103128"/>
                </a:lnTo>
                <a:lnTo>
                  <a:pt x="5057749" y="4084078"/>
                </a:lnTo>
                <a:lnTo>
                  <a:pt x="5133949" y="4084078"/>
                </a:lnTo>
                <a:lnTo>
                  <a:pt x="5133949" y="4103128"/>
                </a:lnTo>
                <a:close/>
              </a:path>
              <a:path w="11228070" h="4103370">
                <a:moveTo>
                  <a:pt x="5267299" y="4103128"/>
                </a:moveTo>
                <a:lnTo>
                  <a:pt x="5191099" y="4103128"/>
                </a:lnTo>
                <a:lnTo>
                  <a:pt x="5191099" y="4084078"/>
                </a:lnTo>
                <a:lnTo>
                  <a:pt x="5267299" y="4084078"/>
                </a:lnTo>
                <a:lnTo>
                  <a:pt x="5267299" y="4103128"/>
                </a:lnTo>
                <a:close/>
              </a:path>
              <a:path w="11228070" h="4103370">
                <a:moveTo>
                  <a:pt x="5400649" y="4103128"/>
                </a:moveTo>
                <a:lnTo>
                  <a:pt x="5324449" y="4103128"/>
                </a:lnTo>
                <a:lnTo>
                  <a:pt x="5324449" y="4084078"/>
                </a:lnTo>
                <a:lnTo>
                  <a:pt x="5400649" y="4084078"/>
                </a:lnTo>
                <a:lnTo>
                  <a:pt x="5400649" y="4103128"/>
                </a:lnTo>
                <a:close/>
              </a:path>
              <a:path w="11228070" h="4103370">
                <a:moveTo>
                  <a:pt x="5533999" y="4103128"/>
                </a:moveTo>
                <a:lnTo>
                  <a:pt x="5457799" y="4103128"/>
                </a:lnTo>
                <a:lnTo>
                  <a:pt x="5457799" y="4084078"/>
                </a:lnTo>
                <a:lnTo>
                  <a:pt x="5533999" y="4084078"/>
                </a:lnTo>
                <a:lnTo>
                  <a:pt x="5533999" y="4103128"/>
                </a:lnTo>
                <a:close/>
              </a:path>
              <a:path w="11228070" h="4103370">
                <a:moveTo>
                  <a:pt x="5667349" y="4103128"/>
                </a:moveTo>
                <a:lnTo>
                  <a:pt x="5591149" y="4103128"/>
                </a:lnTo>
                <a:lnTo>
                  <a:pt x="5591149" y="4084078"/>
                </a:lnTo>
                <a:lnTo>
                  <a:pt x="5667349" y="4084078"/>
                </a:lnTo>
                <a:lnTo>
                  <a:pt x="5667349" y="4103128"/>
                </a:lnTo>
                <a:close/>
              </a:path>
              <a:path w="11228070" h="4103370">
                <a:moveTo>
                  <a:pt x="5800699" y="4103128"/>
                </a:moveTo>
                <a:lnTo>
                  <a:pt x="5724499" y="4103128"/>
                </a:lnTo>
                <a:lnTo>
                  <a:pt x="5724499" y="4084078"/>
                </a:lnTo>
                <a:lnTo>
                  <a:pt x="5800699" y="4084078"/>
                </a:lnTo>
                <a:lnTo>
                  <a:pt x="5800699" y="4103128"/>
                </a:lnTo>
                <a:close/>
              </a:path>
              <a:path w="11228070" h="4103370">
                <a:moveTo>
                  <a:pt x="5934049" y="4103128"/>
                </a:moveTo>
                <a:lnTo>
                  <a:pt x="5857849" y="4103128"/>
                </a:lnTo>
                <a:lnTo>
                  <a:pt x="5857849" y="4084078"/>
                </a:lnTo>
                <a:lnTo>
                  <a:pt x="5934049" y="4084078"/>
                </a:lnTo>
                <a:lnTo>
                  <a:pt x="5934049" y="4103128"/>
                </a:lnTo>
                <a:close/>
              </a:path>
              <a:path w="11228070" h="4103370">
                <a:moveTo>
                  <a:pt x="6067399" y="4103128"/>
                </a:moveTo>
                <a:lnTo>
                  <a:pt x="5991199" y="4103128"/>
                </a:lnTo>
                <a:lnTo>
                  <a:pt x="5991199" y="4084078"/>
                </a:lnTo>
                <a:lnTo>
                  <a:pt x="6067399" y="4084078"/>
                </a:lnTo>
                <a:lnTo>
                  <a:pt x="6067399" y="4103128"/>
                </a:lnTo>
                <a:close/>
              </a:path>
              <a:path w="11228070" h="4103370">
                <a:moveTo>
                  <a:pt x="6200749" y="4103128"/>
                </a:moveTo>
                <a:lnTo>
                  <a:pt x="6124549" y="4103128"/>
                </a:lnTo>
                <a:lnTo>
                  <a:pt x="6124549" y="4084078"/>
                </a:lnTo>
                <a:lnTo>
                  <a:pt x="6200749" y="4084078"/>
                </a:lnTo>
                <a:lnTo>
                  <a:pt x="6200749" y="4103128"/>
                </a:lnTo>
                <a:close/>
              </a:path>
              <a:path w="11228070" h="4103370">
                <a:moveTo>
                  <a:pt x="6334099" y="4103128"/>
                </a:moveTo>
                <a:lnTo>
                  <a:pt x="6257899" y="4103128"/>
                </a:lnTo>
                <a:lnTo>
                  <a:pt x="6257899" y="4084078"/>
                </a:lnTo>
                <a:lnTo>
                  <a:pt x="6334099" y="4084078"/>
                </a:lnTo>
                <a:lnTo>
                  <a:pt x="6334099" y="4103128"/>
                </a:lnTo>
                <a:close/>
              </a:path>
              <a:path w="11228070" h="4103370">
                <a:moveTo>
                  <a:pt x="6467449" y="4103128"/>
                </a:moveTo>
                <a:lnTo>
                  <a:pt x="6391249" y="4103128"/>
                </a:lnTo>
                <a:lnTo>
                  <a:pt x="6391249" y="4084078"/>
                </a:lnTo>
                <a:lnTo>
                  <a:pt x="6467449" y="4084078"/>
                </a:lnTo>
                <a:lnTo>
                  <a:pt x="6467449" y="4103128"/>
                </a:lnTo>
                <a:close/>
              </a:path>
              <a:path w="11228070" h="4103370">
                <a:moveTo>
                  <a:pt x="6600799" y="4103128"/>
                </a:moveTo>
                <a:lnTo>
                  <a:pt x="6524599" y="4103128"/>
                </a:lnTo>
                <a:lnTo>
                  <a:pt x="6524599" y="4084078"/>
                </a:lnTo>
                <a:lnTo>
                  <a:pt x="6600799" y="4084078"/>
                </a:lnTo>
                <a:lnTo>
                  <a:pt x="6600799" y="4103128"/>
                </a:lnTo>
                <a:close/>
              </a:path>
              <a:path w="11228070" h="4103370">
                <a:moveTo>
                  <a:pt x="6734149" y="4103128"/>
                </a:moveTo>
                <a:lnTo>
                  <a:pt x="6657949" y="4103128"/>
                </a:lnTo>
                <a:lnTo>
                  <a:pt x="6657949" y="4084078"/>
                </a:lnTo>
                <a:lnTo>
                  <a:pt x="6734149" y="4084078"/>
                </a:lnTo>
                <a:lnTo>
                  <a:pt x="6734149" y="4103128"/>
                </a:lnTo>
                <a:close/>
              </a:path>
              <a:path w="11228070" h="4103370">
                <a:moveTo>
                  <a:pt x="6867499" y="4103128"/>
                </a:moveTo>
                <a:lnTo>
                  <a:pt x="6791299" y="4103128"/>
                </a:lnTo>
                <a:lnTo>
                  <a:pt x="6791299" y="4084078"/>
                </a:lnTo>
                <a:lnTo>
                  <a:pt x="6867499" y="4084078"/>
                </a:lnTo>
                <a:lnTo>
                  <a:pt x="6867499" y="4103128"/>
                </a:lnTo>
                <a:close/>
              </a:path>
              <a:path w="11228070" h="4103370">
                <a:moveTo>
                  <a:pt x="7000849" y="4103128"/>
                </a:moveTo>
                <a:lnTo>
                  <a:pt x="6924649" y="4103128"/>
                </a:lnTo>
                <a:lnTo>
                  <a:pt x="6924649" y="4084078"/>
                </a:lnTo>
                <a:lnTo>
                  <a:pt x="7000849" y="4084078"/>
                </a:lnTo>
                <a:lnTo>
                  <a:pt x="7000849" y="4103128"/>
                </a:lnTo>
                <a:close/>
              </a:path>
              <a:path w="11228070" h="4103370">
                <a:moveTo>
                  <a:pt x="7134199" y="4103128"/>
                </a:moveTo>
                <a:lnTo>
                  <a:pt x="7057999" y="4103128"/>
                </a:lnTo>
                <a:lnTo>
                  <a:pt x="7057999" y="4084078"/>
                </a:lnTo>
                <a:lnTo>
                  <a:pt x="7134199" y="4084078"/>
                </a:lnTo>
                <a:lnTo>
                  <a:pt x="7134199" y="4103128"/>
                </a:lnTo>
                <a:close/>
              </a:path>
              <a:path w="11228070" h="4103370">
                <a:moveTo>
                  <a:pt x="7267549" y="4103128"/>
                </a:moveTo>
                <a:lnTo>
                  <a:pt x="7191349" y="4103128"/>
                </a:lnTo>
                <a:lnTo>
                  <a:pt x="7191349" y="4084078"/>
                </a:lnTo>
                <a:lnTo>
                  <a:pt x="7267549" y="4084078"/>
                </a:lnTo>
                <a:lnTo>
                  <a:pt x="7267549" y="4103128"/>
                </a:lnTo>
                <a:close/>
              </a:path>
              <a:path w="11228070" h="4103370">
                <a:moveTo>
                  <a:pt x="7400899" y="4103128"/>
                </a:moveTo>
                <a:lnTo>
                  <a:pt x="7324699" y="4103128"/>
                </a:lnTo>
                <a:lnTo>
                  <a:pt x="7324699" y="4084078"/>
                </a:lnTo>
                <a:lnTo>
                  <a:pt x="7400899" y="4084078"/>
                </a:lnTo>
                <a:lnTo>
                  <a:pt x="7400899" y="4103128"/>
                </a:lnTo>
                <a:close/>
              </a:path>
              <a:path w="11228070" h="4103370">
                <a:moveTo>
                  <a:pt x="7534249" y="4103128"/>
                </a:moveTo>
                <a:lnTo>
                  <a:pt x="7458049" y="4103128"/>
                </a:lnTo>
                <a:lnTo>
                  <a:pt x="7458049" y="4084078"/>
                </a:lnTo>
                <a:lnTo>
                  <a:pt x="7534249" y="4084078"/>
                </a:lnTo>
                <a:lnTo>
                  <a:pt x="7534249" y="4103128"/>
                </a:lnTo>
                <a:close/>
              </a:path>
              <a:path w="11228070" h="4103370">
                <a:moveTo>
                  <a:pt x="7667599" y="4103128"/>
                </a:moveTo>
                <a:lnTo>
                  <a:pt x="7591399" y="4103128"/>
                </a:lnTo>
                <a:lnTo>
                  <a:pt x="7591399" y="4084078"/>
                </a:lnTo>
                <a:lnTo>
                  <a:pt x="7667599" y="4084078"/>
                </a:lnTo>
                <a:lnTo>
                  <a:pt x="7667599" y="4103128"/>
                </a:lnTo>
                <a:close/>
              </a:path>
              <a:path w="11228070" h="4103370">
                <a:moveTo>
                  <a:pt x="7800949" y="4103128"/>
                </a:moveTo>
                <a:lnTo>
                  <a:pt x="7724749" y="4103128"/>
                </a:lnTo>
                <a:lnTo>
                  <a:pt x="7724749" y="4084078"/>
                </a:lnTo>
                <a:lnTo>
                  <a:pt x="7800949" y="4084078"/>
                </a:lnTo>
                <a:lnTo>
                  <a:pt x="7800949" y="4103128"/>
                </a:lnTo>
                <a:close/>
              </a:path>
              <a:path w="11228070" h="4103370">
                <a:moveTo>
                  <a:pt x="7934299" y="4103128"/>
                </a:moveTo>
                <a:lnTo>
                  <a:pt x="7858099" y="4103128"/>
                </a:lnTo>
                <a:lnTo>
                  <a:pt x="7858099" y="4084078"/>
                </a:lnTo>
                <a:lnTo>
                  <a:pt x="7934299" y="4084078"/>
                </a:lnTo>
                <a:lnTo>
                  <a:pt x="7934299" y="4103128"/>
                </a:lnTo>
                <a:close/>
              </a:path>
              <a:path w="11228070" h="4103370">
                <a:moveTo>
                  <a:pt x="8067649" y="4103128"/>
                </a:moveTo>
                <a:lnTo>
                  <a:pt x="7991449" y="4103128"/>
                </a:lnTo>
                <a:lnTo>
                  <a:pt x="7991449" y="4084078"/>
                </a:lnTo>
                <a:lnTo>
                  <a:pt x="8067649" y="4084078"/>
                </a:lnTo>
                <a:lnTo>
                  <a:pt x="8067649" y="4103128"/>
                </a:lnTo>
                <a:close/>
              </a:path>
              <a:path w="11228070" h="4103370">
                <a:moveTo>
                  <a:pt x="8200999" y="4103128"/>
                </a:moveTo>
                <a:lnTo>
                  <a:pt x="8124799" y="4103128"/>
                </a:lnTo>
                <a:lnTo>
                  <a:pt x="8124799" y="4084078"/>
                </a:lnTo>
                <a:lnTo>
                  <a:pt x="8200999" y="4084078"/>
                </a:lnTo>
                <a:lnTo>
                  <a:pt x="8200999" y="4103128"/>
                </a:lnTo>
                <a:close/>
              </a:path>
              <a:path w="11228070" h="4103370">
                <a:moveTo>
                  <a:pt x="8334349" y="4103128"/>
                </a:moveTo>
                <a:lnTo>
                  <a:pt x="8258149" y="4103128"/>
                </a:lnTo>
                <a:lnTo>
                  <a:pt x="8258149" y="4084078"/>
                </a:lnTo>
                <a:lnTo>
                  <a:pt x="8334349" y="4084078"/>
                </a:lnTo>
                <a:lnTo>
                  <a:pt x="8334349" y="4103128"/>
                </a:lnTo>
                <a:close/>
              </a:path>
              <a:path w="11228070" h="4103370">
                <a:moveTo>
                  <a:pt x="8467699" y="4103128"/>
                </a:moveTo>
                <a:lnTo>
                  <a:pt x="8391499" y="4103128"/>
                </a:lnTo>
                <a:lnTo>
                  <a:pt x="8391499" y="4084078"/>
                </a:lnTo>
                <a:lnTo>
                  <a:pt x="8467699" y="4084078"/>
                </a:lnTo>
                <a:lnTo>
                  <a:pt x="8467699" y="4103128"/>
                </a:lnTo>
                <a:close/>
              </a:path>
              <a:path w="11228070" h="4103370">
                <a:moveTo>
                  <a:pt x="8601049" y="4103128"/>
                </a:moveTo>
                <a:lnTo>
                  <a:pt x="8524849" y="4103128"/>
                </a:lnTo>
                <a:lnTo>
                  <a:pt x="8524849" y="4084078"/>
                </a:lnTo>
                <a:lnTo>
                  <a:pt x="8601049" y="4084078"/>
                </a:lnTo>
                <a:lnTo>
                  <a:pt x="8601049" y="4103128"/>
                </a:lnTo>
                <a:close/>
              </a:path>
              <a:path w="11228070" h="4103370">
                <a:moveTo>
                  <a:pt x="8734399" y="4103128"/>
                </a:moveTo>
                <a:lnTo>
                  <a:pt x="8658199" y="4103128"/>
                </a:lnTo>
                <a:lnTo>
                  <a:pt x="8658199" y="4084078"/>
                </a:lnTo>
                <a:lnTo>
                  <a:pt x="8734399" y="4084078"/>
                </a:lnTo>
                <a:lnTo>
                  <a:pt x="8734399" y="4103128"/>
                </a:lnTo>
                <a:close/>
              </a:path>
              <a:path w="11228070" h="4103370">
                <a:moveTo>
                  <a:pt x="8867749" y="4103128"/>
                </a:moveTo>
                <a:lnTo>
                  <a:pt x="8791549" y="4103128"/>
                </a:lnTo>
                <a:lnTo>
                  <a:pt x="8791549" y="4084078"/>
                </a:lnTo>
                <a:lnTo>
                  <a:pt x="8867749" y="4084078"/>
                </a:lnTo>
                <a:lnTo>
                  <a:pt x="8867749" y="4103128"/>
                </a:lnTo>
                <a:close/>
              </a:path>
              <a:path w="11228070" h="4103370">
                <a:moveTo>
                  <a:pt x="9001099" y="4103128"/>
                </a:moveTo>
                <a:lnTo>
                  <a:pt x="8924899" y="4103128"/>
                </a:lnTo>
                <a:lnTo>
                  <a:pt x="8924899" y="4084078"/>
                </a:lnTo>
                <a:lnTo>
                  <a:pt x="9001099" y="4084078"/>
                </a:lnTo>
                <a:lnTo>
                  <a:pt x="9001099" y="4103128"/>
                </a:lnTo>
                <a:close/>
              </a:path>
              <a:path w="11228070" h="4103370">
                <a:moveTo>
                  <a:pt x="9134449" y="4103128"/>
                </a:moveTo>
                <a:lnTo>
                  <a:pt x="9058249" y="4103128"/>
                </a:lnTo>
                <a:lnTo>
                  <a:pt x="9058249" y="4084078"/>
                </a:lnTo>
                <a:lnTo>
                  <a:pt x="9134449" y="4084078"/>
                </a:lnTo>
                <a:lnTo>
                  <a:pt x="9134449" y="4103128"/>
                </a:lnTo>
                <a:close/>
              </a:path>
              <a:path w="11228070" h="4103370">
                <a:moveTo>
                  <a:pt x="9267799" y="4103128"/>
                </a:moveTo>
                <a:lnTo>
                  <a:pt x="9191599" y="4103128"/>
                </a:lnTo>
                <a:lnTo>
                  <a:pt x="9191599" y="4084078"/>
                </a:lnTo>
                <a:lnTo>
                  <a:pt x="9267799" y="4084078"/>
                </a:lnTo>
                <a:lnTo>
                  <a:pt x="9267799" y="4103128"/>
                </a:lnTo>
                <a:close/>
              </a:path>
              <a:path w="11228070" h="4103370">
                <a:moveTo>
                  <a:pt x="9401149" y="4103128"/>
                </a:moveTo>
                <a:lnTo>
                  <a:pt x="9324949" y="4103128"/>
                </a:lnTo>
                <a:lnTo>
                  <a:pt x="9324949" y="4084078"/>
                </a:lnTo>
                <a:lnTo>
                  <a:pt x="9401149" y="4084078"/>
                </a:lnTo>
                <a:lnTo>
                  <a:pt x="9401149" y="4103128"/>
                </a:lnTo>
                <a:close/>
              </a:path>
              <a:path w="11228070" h="4103370">
                <a:moveTo>
                  <a:pt x="9534499" y="4103128"/>
                </a:moveTo>
                <a:lnTo>
                  <a:pt x="9458299" y="4103128"/>
                </a:lnTo>
                <a:lnTo>
                  <a:pt x="9458299" y="4084078"/>
                </a:lnTo>
                <a:lnTo>
                  <a:pt x="9534499" y="4084078"/>
                </a:lnTo>
                <a:lnTo>
                  <a:pt x="9534499" y="4103128"/>
                </a:lnTo>
                <a:close/>
              </a:path>
              <a:path w="11228070" h="4103370">
                <a:moveTo>
                  <a:pt x="9667849" y="4103128"/>
                </a:moveTo>
                <a:lnTo>
                  <a:pt x="9591649" y="4103128"/>
                </a:lnTo>
                <a:lnTo>
                  <a:pt x="9591649" y="4084078"/>
                </a:lnTo>
                <a:lnTo>
                  <a:pt x="9667849" y="4084078"/>
                </a:lnTo>
                <a:lnTo>
                  <a:pt x="9667849" y="4103128"/>
                </a:lnTo>
                <a:close/>
              </a:path>
              <a:path w="11228070" h="4103370">
                <a:moveTo>
                  <a:pt x="9801199" y="4103128"/>
                </a:moveTo>
                <a:lnTo>
                  <a:pt x="9724999" y="4103128"/>
                </a:lnTo>
                <a:lnTo>
                  <a:pt x="9724999" y="4084078"/>
                </a:lnTo>
                <a:lnTo>
                  <a:pt x="9801199" y="4084078"/>
                </a:lnTo>
                <a:lnTo>
                  <a:pt x="9801199" y="4103128"/>
                </a:lnTo>
                <a:close/>
              </a:path>
              <a:path w="11228070" h="4103370">
                <a:moveTo>
                  <a:pt x="9934549" y="4103128"/>
                </a:moveTo>
                <a:lnTo>
                  <a:pt x="9858349" y="4103128"/>
                </a:lnTo>
                <a:lnTo>
                  <a:pt x="9858349" y="4084078"/>
                </a:lnTo>
                <a:lnTo>
                  <a:pt x="9934549" y="4084078"/>
                </a:lnTo>
                <a:lnTo>
                  <a:pt x="9934549" y="4103128"/>
                </a:lnTo>
                <a:close/>
              </a:path>
              <a:path w="11228070" h="4103370">
                <a:moveTo>
                  <a:pt x="10067899" y="4103128"/>
                </a:moveTo>
                <a:lnTo>
                  <a:pt x="9991699" y="4103128"/>
                </a:lnTo>
                <a:lnTo>
                  <a:pt x="9991699" y="4084078"/>
                </a:lnTo>
                <a:lnTo>
                  <a:pt x="10067899" y="4084078"/>
                </a:lnTo>
                <a:lnTo>
                  <a:pt x="10067899" y="4103128"/>
                </a:lnTo>
                <a:close/>
              </a:path>
              <a:path w="11228070" h="4103370">
                <a:moveTo>
                  <a:pt x="10201249" y="4103128"/>
                </a:moveTo>
                <a:lnTo>
                  <a:pt x="10125049" y="4103128"/>
                </a:lnTo>
                <a:lnTo>
                  <a:pt x="10125049" y="4084078"/>
                </a:lnTo>
                <a:lnTo>
                  <a:pt x="10201249" y="4084078"/>
                </a:lnTo>
                <a:lnTo>
                  <a:pt x="10201249" y="4103128"/>
                </a:lnTo>
                <a:close/>
              </a:path>
              <a:path w="11228070" h="4103370">
                <a:moveTo>
                  <a:pt x="10334599" y="4103128"/>
                </a:moveTo>
                <a:lnTo>
                  <a:pt x="10258399" y="4103128"/>
                </a:lnTo>
                <a:lnTo>
                  <a:pt x="10258399" y="4084078"/>
                </a:lnTo>
                <a:lnTo>
                  <a:pt x="10334599" y="4084078"/>
                </a:lnTo>
                <a:lnTo>
                  <a:pt x="10334599" y="4103128"/>
                </a:lnTo>
                <a:close/>
              </a:path>
              <a:path w="11228070" h="4103370">
                <a:moveTo>
                  <a:pt x="10467949" y="4103128"/>
                </a:moveTo>
                <a:lnTo>
                  <a:pt x="10391749" y="4103128"/>
                </a:lnTo>
                <a:lnTo>
                  <a:pt x="10391749" y="4084078"/>
                </a:lnTo>
                <a:lnTo>
                  <a:pt x="10467949" y="4084078"/>
                </a:lnTo>
                <a:lnTo>
                  <a:pt x="10467949" y="4103128"/>
                </a:lnTo>
                <a:close/>
              </a:path>
              <a:path w="11228070" h="4103370">
                <a:moveTo>
                  <a:pt x="10601299" y="4103128"/>
                </a:moveTo>
                <a:lnTo>
                  <a:pt x="10525099" y="4103128"/>
                </a:lnTo>
                <a:lnTo>
                  <a:pt x="10525099" y="4084078"/>
                </a:lnTo>
                <a:lnTo>
                  <a:pt x="10601299" y="4084078"/>
                </a:lnTo>
                <a:lnTo>
                  <a:pt x="10601299" y="4103128"/>
                </a:lnTo>
                <a:close/>
              </a:path>
              <a:path w="11228070" h="4103370">
                <a:moveTo>
                  <a:pt x="10734649" y="4103128"/>
                </a:moveTo>
                <a:lnTo>
                  <a:pt x="10658449" y="4103128"/>
                </a:lnTo>
                <a:lnTo>
                  <a:pt x="10658449" y="4084078"/>
                </a:lnTo>
                <a:lnTo>
                  <a:pt x="10734649" y="4084078"/>
                </a:lnTo>
                <a:lnTo>
                  <a:pt x="10734649" y="4103128"/>
                </a:lnTo>
                <a:close/>
              </a:path>
              <a:path w="11228070" h="4103370">
                <a:moveTo>
                  <a:pt x="10867999" y="4103128"/>
                </a:moveTo>
                <a:lnTo>
                  <a:pt x="10791799" y="4103128"/>
                </a:lnTo>
                <a:lnTo>
                  <a:pt x="10791799" y="4084078"/>
                </a:lnTo>
                <a:lnTo>
                  <a:pt x="10867999" y="4084078"/>
                </a:lnTo>
                <a:lnTo>
                  <a:pt x="10867999" y="4103128"/>
                </a:lnTo>
                <a:close/>
              </a:path>
              <a:path w="11228070" h="4103370">
                <a:moveTo>
                  <a:pt x="11001349" y="4103128"/>
                </a:moveTo>
                <a:lnTo>
                  <a:pt x="10925149" y="4103128"/>
                </a:lnTo>
                <a:lnTo>
                  <a:pt x="10925149" y="4084078"/>
                </a:lnTo>
                <a:lnTo>
                  <a:pt x="11001349" y="4084078"/>
                </a:lnTo>
                <a:lnTo>
                  <a:pt x="11001349" y="4103128"/>
                </a:lnTo>
                <a:close/>
              </a:path>
              <a:path w="11228070" h="4103370">
                <a:moveTo>
                  <a:pt x="11134699" y="4103128"/>
                </a:moveTo>
                <a:lnTo>
                  <a:pt x="11058499" y="4103128"/>
                </a:lnTo>
                <a:lnTo>
                  <a:pt x="11058499" y="4084078"/>
                </a:lnTo>
                <a:lnTo>
                  <a:pt x="11134699" y="4084078"/>
                </a:lnTo>
                <a:lnTo>
                  <a:pt x="11134699" y="4103128"/>
                </a:lnTo>
                <a:close/>
              </a:path>
              <a:path w="11228070" h="4103370">
                <a:moveTo>
                  <a:pt x="11218443" y="4093603"/>
                </a:moveTo>
                <a:lnTo>
                  <a:pt x="11208917" y="4093603"/>
                </a:lnTo>
                <a:lnTo>
                  <a:pt x="11208917" y="4043997"/>
                </a:lnTo>
                <a:lnTo>
                  <a:pt x="11227967" y="4043997"/>
                </a:lnTo>
                <a:lnTo>
                  <a:pt x="11227967" y="4084078"/>
                </a:lnTo>
                <a:lnTo>
                  <a:pt x="11218443" y="4084078"/>
                </a:lnTo>
                <a:lnTo>
                  <a:pt x="11218443" y="4093603"/>
                </a:lnTo>
                <a:close/>
              </a:path>
              <a:path w="11228070" h="4103370">
                <a:moveTo>
                  <a:pt x="11218443" y="4103128"/>
                </a:moveTo>
                <a:lnTo>
                  <a:pt x="11191849" y="4103128"/>
                </a:lnTo>
                <a:lnTo>
                  <a:pt x="11191849" y="4084078"/>
                </a:lnTo>
                <a:lnTo>
                  <a:pt x="11208917" y="4084078"/>
                </a:lnTo>
                <a:lnTo>
                  <a:pt x="11208917" y="4093603"/>
                </a:lnTo>
                <a:lnTo>
                  <a:pt x="11218443" y="4093603"/>
                </a:lnTo>
                <a:lnTo>
                  <a:pt x="11218443" y="4103128"/>
                </a:lnTo>
                <a:close/>
              </a:path>
              <a:path w="11228070" h="4103370">
                <a:moveTo>
                  <a:pt x="11227967" y="4093603"/>
                </a:moveTo>
                <a:lnTo>
                  <a:pt x="11218443" y="4093603"/>
                </a:lnTo>
                <a:lnTo>
                  <a:pt x="11218443" y="4084078"/>
                </a:lnTo>
                <a:lnTo>
                  <a:pt x="11227967" y="4084078"/>
                </a:lnTo>
                <a:lnTo>
                  <a:pt x="11227967" y="4093603"/>
                </a:lnTo>
                <a:close/>
              </a:path>
              <a:path w="11228070" h="4103370">
                <a:moveTo>
                  <a:pt x="11227967" y="3986847"/>
                </a:moveTo>
                <a:lnTo>
                  <a:pt x="11208917" y="3986847"/>
                </a:lnTo>
                <a:lnTo>
                  <a:pt x="11208917" y="3910647"/>
                </a:lnTo>
                <a:lnTo>
                  <a:pt x="11227967" y="3910647"/>
                </a:lnTo>
                <a:lnTo>
                  <a:pt x="11227967" y="3986847"/>
                </a:lnTo>
                <a:close/>
              </a:path>
              <a:path w="11228070" h="4103370">
                <a:moveTo>
                  <a:pt x="11227967" y="3853497"/>
                </a:moveTo>
                <a:lnTo>
                  <a:pt x="11208917" y="3853497"/>
                </a:lnTo>
                <a:lnTo>
                  <a:pt x="11208917" y="3777297"/>
                </a:lnTo>
                <a:lnTo>
                  <a:pt x="11227967" y="3777297"/>
                </a:lnTo>
                <a:lnTo>
                  <a:pt x="11227967" y="3853497"/>
                </a:lnTo>
                <a:close/>
              </a:path>
              <a:path w="11228070" h="4103370">
                <a:moveTo>
                  <a:pt x="11227967" y="3720147"/>
                </a:moveTo>
                <a:lnTo>
                  <a:pt x="11208917" y="3720147"/>
                </a:lnTo>
                <a:lnTo>
                  <a:pt x="11208917" y="3643947"/>
                </a:lnTo>
                <a:lnTo>
                  <a:pt x="11227967" y="3643947"/>
                </a:lnTo>
                <a:lnTo>
                  <a:pt x="11227967" y="3720147"/>
                </a:lnTo>
                <a:close/>
              </a:path>
              <a:path w="11228070" h="4103370">
                <a:moveTo>
                  <a:pt x="11227967" y="3586797"/>
                </a:moveTo>
                <a:lnTo>
                  <a:pt x="11208917" y="3586797"/>
                </a:lnTo>
                <a:lnTo>
                  <a:pt x="11208917" y="3510597"/>
                </a:lnTo>
                <a:lnTo>
                  <a:pt x="11227967" y="3510597"/>
                </a:lnTo>
                <a:lnTo>
                  <a:pt x="11227967" y="3586797"/>
                </a:lnTo>
                <a:close/>
              </a:path>
              <a:path w="11228070" h="4103370">
                <a:moveTo>
                  <a:pt x="11227967" y="3453447"/>
                </a:moveTo>
                <a:lnTo>
                  <a:pt x="11208917" y="3453447"/>
                </a:lnTo>
                <a:lnTo>
                  <a:pt x="11208917" y="3377247"/>
                </a:lnTo>
                <a:lnTo>
                  <a:pt x="11227967" y="3377247"/>
                </a:lnTo>
                <a:lnTo>
                  <a:pt x="11227967" y="3453447"/>
                </a:lnTo>
                <a:close/>
              </a:path>
              <a:path w="11228070" h="4103370">
                <a:moveTo>
                  <a:pt x="11227967" y="3320097"/>
                </a:moveTo>
                <a:lnTo>
                  <a:pt x="11208917" y="3320097"/>
                </a:lnTo>
                <a:lnTo>
                  <a:pt x="11208917" y="3243897"/>
                </a:lnTo>
                <a:lnTo>
                  <a:pt x="11227967" y="3243897"/>
                </a:lnTo>
                <a:lnTo>
                  <a:pt x="11227967" y="3320097"/>
                </a:lnTo>
                <a:close/>
              </a:path>
              <a:path w="11228070" h="4103370">
                <a:moveTo>
                  <a:pt x="11227967" y="3186747"/>
                </a:moveTo>
                <a:lnTo>
                  <a:pt x="11208917" y="3186747"/>
                </a:lnTo>
                <a:lnTo>
                  <a:pt x="11208917" y="3110547"/>
                </a:lnTo>
                <a:lnTo>
                  <a:pt x="11227967" y="3110547"/>
                </a:lnTo>
                <a:lnTo>
                  <a:pt x="11227967" y="3186747"/>
                </a:lnTo>
                <a:close/>
              </a:path>
              <a:path w="11228070" h="4103370">
                <a:moveTo>
                  <a:pt x="11227967" y="3053397"/>
                </a:moveTo>
                <a:lnTo>
                  <a:pt x="11208917" y="3053397"/>
                </a:lnTo>
                <a:lnTo>
                  <a:pt x="11208917" y="2977197"/>
                </a:lnTo>
                <a:lnTo>
                  <a:pt x="11227967" y="2977197"/>
                </a:lnTo>
                <a:lnTo>
                  <a:pt x="11227967" y="3053397"/>
                </a:lnTo>
                <a:close/>
              </a:path>
              <a:path w="11228070" h="4103370">
                <a:moveTo>
                  <a:pt x="11227967" y="2920047"/>
                </a:moveTo>
                <a:lnTo>
                  <a:pt x="11208917" y="2920047"/>
                </a:lnTo>
                <a:lnTo>
                  <a:pt x="11208917" y="2843847"/>
                </a:lnTo>
                <a:lnTo>
                  <a:pt x="11227967" y="2843847"/>
                </a:lnTo>
                <a:lnTo>
                  <a:pt x="11227967" y="2920047"/>
                </a:lnTo>
                <a:close/>
              </a:path>
              <a:path w="11228070" h="4103370">
                <a:moveTo>
                  <a:pt x="11227967" y="2786697"/>
                </a:moveTo>
                <a:lnTo>
                  <a:pt x="11208917" y="2786697"/>
                </a:lnTo>
                <a:lnTo>
                  <a:pt x="11208917" y="2710497"/>
                </a:lnTo>
                <a:lnTo>
                  <a:pt x="11227967" y="2710497"/>
                </a:lnTo>
                <a:lnTo>
                  <a:pt x="11227967" y="2786697"/>
                </a:lnTo>
                <a:close/>
              </a:path>
              <a:path w="11228070" h="4103370">
                <a:moveTo>
                  <a:pt x="11227967" y="2653347"/>
                </a:moveTo>
                <a:lnTo>
                  <a:pt x="11208917" y="2653347"/>
                </a:lnTo>
                <a:lnTo>
                  <a:pt x="11208917" y="2577147"/>
                </a:lnTo>
                <a:lnTo>
                  <a:pt x="11227967" y="2577147"/>
                </a:lnTo>
                <a:lnTo>
                  <a:pt x="11227967" y="2653347"/>
                </a:lnTo>
                <a:close/>
              </a:path>
              <a:path w="11228070" h="4103370">
                <a:moveTo>
                  <a:pt x="11227967" y="2519997"/>
                </a:moveTo>
                <a:lnTo>
                  <a:pt x="11208917" y="2519997"/>
                </a:lnTo>
                <a:lnTo>
                  <a:pt x="11208917" y="2443797"/>
                </a:lnTo>
                <a:lnTo>
                  <a:pt x="11227967" y="2443797"/>
                </a:lnTo>
                <a:lnTo>
                  <a:pt x="11227967" y="2519997"/>
                </a:lnTo>
                <a:close/>
              </a:path>
              <a:path w="11228070" h="4103370">
                <a:moveTo>
                  <a:pt x="11227967" y="2386647"/>
                </a:moveTo>
                <a:lnTo>
                  <a:pt x="11208917" y="2386647"/>
                </a:lnTo>
                <a:lnTo>
                  <a:pt x="11208917" y="2310447"/>
                </a:lnTo>
                <a:lnTo>
                  <a:pt x="11227967" y="2310447"/>
                </a:lnTo>
                <a:lnTo>
                  <a:pt x="11227967" y="2386647"/>
                </a:lnTo>
                <a:close/>
              </a:path>
              <a:path w="11228070" h="4103370">
                <a:moveTo>
                  <a:pt x="11227967" y="2253297"/>
                </a:moveTo>
                <a:lnTo>
                  <a:pt x="11208917" y="2253297"/>
                </a:lnTo>
                <a:lnTo>
                  <a:pt x="11208917" y="2177097"/>
                </a:lnTo>
                <a:lnTo>
                  <a:pt x="11227967" y="2177097"/>
                </a:lnTo>
                <a:lnTo>
                  <a:pt x="11227967" y="2253297"/>
                </a:lnTo>
                <a:close/>
              </a:path>
              <a:path w="11228070" h="4103370">
                <a:moveTo>
                  <a:pt x="11227967" y="2119947"/>
                </a:moveTo>
                <a:lnTo>
                  <a:pt x="11208917" y="2119947"/>
                </a:lnTo>
                <a:lnTo>
                  <a:pt x="11208917" y="2043747"/>
                </a:lnTo>
                <a:lnTo>
                  <a:pt x="11227967" y="2043747"/>
                </a:lnTo>
                <a:lnTo>
                  <a:pt x="11227967" y="2119947"/>
                </a:lnTo>
                <a:close/>
              </a:path>
              <a:path w="11228070" h="4103370">
                <a:moveTo>
                  <a:pt x="11227967" y="1986597"/>
                </a:moveTo>
                <a:lnTo>
                  <a:pt x="11208917" y="1986597"/>
                </a:lnTo>
                <a:lnTo>
                  <a:pt x="11208917" y="1910397"/>
                </a:lnTo>
                <a:lnTo>
                  <a:pt x="11227967" y="1910397"/>
                </a:lnTo>
                <a:lnTo>
                  <a:pt x="11227967" y="1986597"/>
                </a:lnTo>
                <a:close/>
              </a:path>
              <a:path w="11228070" h="4103370">
                <a:moveTo>
                  <a:pt x="11227967" y="1853247"/>
                </a:moveTo>
                <a:lnTo>
                  <a:pt x="11208917" y="1853247"/>
                </a:lnTo>
                <a:lnTo>
                  <a:pt x="11208917" y="1777047"/>
                </a:lnTo>
                <a:lnTo>
                  <a:pt x="11227967" y="1777047"/>
                </a:lnTo>
                <a:lnTo>
                  <a:pt x="11227967" y="1853247"/>
                </a:lnTo>
                <a:close/>
              </a:path>
              <a:path w="11228070" h="4103370">
                <a:moveTo>
                  <a:pt x="11227967" y="1719897"/>
                </a:moveTo>
                <a:lnTo>
                  <a:pt x="11208917" y="1719897"/>
                </a:lnTo>
                <a:lnTo>
                  <a:pt x="11208917" y="1643697"/>
                </a:lnTo>
                <a:lnTo>
                  <a:pt x="11227967" y="1643697"/>
                </a:lnTo>
                <a:lnTo>
                  <a:pt x="11227967" y="1719897"/>
                </a:lnTo>
                <a:close/>
              </a:path>
              <a:path w="11228070" h="4103370">
                <a:moveTo>
                  <a:pt x="11227967" y="1586547"/>
                </a:moveTo>
                <a:lnTo>
                  <a:pt x="11208917" y="1586547"/>
                </a:lnTo>
                <a:lnTo>
                  <a:pt x="11208917" y="1510347"/>
                </a:lnTo>
                <a:lnTo>
                  <a:pt x="11227967" y="1510347"/>
                </a:lnTo>
                <a:lnTo>
                  <a:pt x="11227967" y="1586547"/>
                </a:lnTo>
                <a:close/>
              </a:path>
              <a:path w="11228070" h="4103370">
                <a:moveTo>
                  <a:pt x="11227967" y="1453197"/>
                </a:moveTo>
                <a:lnTo>
                  <a:pt x="11208917" y="1453197"/>
                </a:lnTo>
                <a:lnTo>
                  <a:pt x="11208917" y="1376997"/>
                </a:lnTo>
                <a:lnTo>
                  <a:pt x="11227967" y="1376997"/>
                </a:lnTo>
                <a:lnTo>
                  <a:pt x="11227967" y="1453197"/>
                </a:lnTo>
                <a:close/>
              </a:path>
              <a:path w="11228070" h="4103370">
                <a:moveTo>
                  <a:pt x="11227967" y="1319847"/>
                </a:moveTo>
                <a:lnTo>
                  <a:pt x="11208917" y="1319847"/>
                </a:lnTo>
                <a:lnTo>
                  <a:pt x="11208917" y="1243647"/>
                </a:lnTo>
                <a:lnTo>
                  <a:pt x="11227967" y="1243647"/>
                </a:lnTo>
                <a:lnTo>
                  <a:pt x="11227967" y="1319847"/>
                </a:lnTo>
                <a:close/>
              </a:path>
              <a:path w="11228070" h="4103370">
                <a:moveTo>
                  <a:pt x="11227967" y="1186497"/>
                </a:moveTo>
                <a:lnTo>
                  <a:pt x="11208917" y="1186497"/>
                </a:lnTo>
                <a:lnTo>
                  <a:pt x="11208917" y="1110297"/>
                </a:lnTo>
                <a:lnTo>
                  <a:pt x="11227967" y="1110297"/>
                </a:lnTo>
                <a:lnTo>
                  <a:pt x="11227967" y="1186497"/>
                </a:lnTo>
                <a:close/>
              </a:path>
              <a:path w="11228070" h="4103370">
                <a:moveTo>
                  <a:pt x="11227967" y="1053147"/>
                </a:moveTo>
                <a:lnTo>
                  <a:pt x="11208917" y="1053147"/>
                </a:lnTo>
                <a:lnTo>
                  <a:pt x="11208917" y="976947"/>
                </a:lnTo>
                <a:lnTo>
                  <a:pt x="11227967" y="976947"/>
                </a:lnTo>
                <a:lnTo>
                  <a:pt x="11227967" y="1053147"/>
                </a:lnTo>
                <a:close/>
              </a:path>
              <a:path w="11228070" h="4103370">
                <a:moveTo>
                  <a:pt x="11227967" y="919797"/>
                </a:moveTo>
                <a:lnTo>
                  <a:pt x="11208917" y="919797"/>
                </a:lnTo>
                <a:lnTo>
                  <a:pt x="11208917" y="843597"/>
                </a:lnTo>
                <a:lnTo>
                  <a:pt x="11227967" y="843597"/>
                </a:lnTo>
                <a:lnTo>
                  <a:pt x="11227967" y="919797"/>
                </a:lnTo>
                <a:close/>
              </a:path>
              <a:path w="11228070" h="4103370">
                <a:moveTo>
                  <a:pt x="11227967" y="786447"/>
                </a:moveTo>
                <a:lnTo>
                  <a:pt x="11208917" y="786447"/>
                </a:lnTo>
                <a:lnTo>
                  <a:pt x="11208917" y="710247"/>
                </a:lnTo>
                <a:lnTo>
                  <a:pt x="11227967" y="710247"/>
                </a:lnTo>
                <a:lnTo>
                  <a:pt x="11227967" y="786447"/>
                </a:lnTo>
                <a:close/>
              </a:path>
              <a:path w="11228070" h="4103370">
                <a:moveTo>
                  <a:pt x="11227967" y="653097"/>
                </a:moveTo>
                <a:lnTo>
                  <a:pt x="11208917" y="653097"/>
                </a:lnTo>
                <a:lnTo>
                  <a:pt x="11208917" y="576897"/>
                </a:lnTo>
                <a:lnTo>
                  <a:pt x="11227967" y="576897"/>
                </a:lnTo>
                <a:lnTo>
                  <a:pt x="11227967" y="653097"/>
                </a:lnTo>
                <a:close/>
              </a:path>
              <a:path w="11228070" h="4103370">
                <a:moveTo>
                  <a:pt x="11227967" y="519747"/>
                </a:moveTo>
                <a:lnTo>
                  <a:pt x="11208917" y="519747"/>
                </a:lnTo>
                <a:lnTo>
                  <a:pt x="11208917" y="443547"/>
                </a:lnTo>
                <a:lnTo>
                  <a:pt x="11227967" y="443547"/>
                </a:lnTo>
                <a:lnTo>
                  <a:pt x="11227967" y="519747"/>
                </a:lnTo>
                <a:close/>
              </a:path>
              <a:path w="11228070" h="4103370">
                <a:moveTo>
                  <a:pt x="11227967" y="386397"/>
                </a:moveTo>
                <a:lnTo>
                  <a:pt x="11208917" y="386397"/>
                </a:lnTo>
                <a:lnTo>
                  <a:pt x="11208917" y="310197"/>
                </a:lnTo>
                <a:lnTo>
                  <a:pt x="11227967" y="310197"/>
                </a:lnTo>
                <a:lnTo>
                  <a:pt x="11227967" y="386397"/>
                </a:lnTo>
                <a:close/>
              </a:path>
              <a:path w="11228070" h="4103370">
                <a:moveTo>
                  <a:pt x="11227967" y="253047"/>
                </a:moveTo>
                <a:lnTo>
                  <a:pt x="11208917" y="253047"/>
                </a:lnTo>
                <a:lnTo>
                  <a:pt x="11208917" y="176847"/>
                </a:lnTo>
                <a:lnTo>
                  <a:pt x="11227967" y="176847"/>
                </a:lnTo>
                <a:lnTo>
                  <a:pt x="11227967" y="253047"/>
                </a:lnTo>
                <a:close/>
              </a:path>
              <a:path w="11228070" h="4103370">
                <a:moveTo>
                  <a:pt x="11227967" y="119697"/>
                </a:moveTo>
                <a:lnTo>
                  <a:pt x="11208917" y="119697"/>
                </a:lnTo>
                <a:lnTo>
                  <a:pt x="11208917" y="43497"/>
                </a:lnTo>
                <a:lnTo>
                  <a:pt x="11227967" y="43497"/>
                </a:lnTo>
                <a:lnTo>
                  <a:pt x="11227967" y="119697"/>
                </a:lnTo>
                <a:close/>
              </a:path>
              <a:path w="11228070" h="4103370">
                <a:moveTo>
                  <a:pt x="11195278" y="19050"/>
                </a:moveTo>
                <a:lnTo>
                  <a:pt x="11119078" y="19050"/>
                </a:lnTo>
                <a:lnTo>
                  <a:pt x="11119078" y="0"/>
                </a:lnTo>
                <a:lnTo>
                  <a:pt x="11195278" y="0"/>
                </a:lnTo>
                <a:lnTo>
                  <a:pt x="11195278" y="19050"/>
                </a:lnTo>
                <a:close/>
              </a:path>
              <a:path w="11228070" h="4103370">
                <a:moveTo>
                  <a:pt x="11061928" y="19050"/>
                </a:moveTo>
                <a:lnTo>
                  <a:pt x="10985728" y="19050"/>
                </a:lnTo>
                <a:lnTo>
                  <a:pt x="10985728" y="0"/>
                </a:lnTo>
                <a:lnTo>
                  <a:pt x="11061928" y="0"/>
                </a:lnTo>
                <a:lnTo>
                  <a:pt x="11061928" y="19050"/>
                </a:lnTo>
                <a:close/>
              </a:path>
              <a:path w="11228070" h="4103370">
                <a:moveTo>
                  <a:pt x="10928578" y="19050"/>
                </a:moveTo>
                <a:lnTo>
                  <a:pt x="10852378" y="19050"/>
                </a:lnTo>
                <a:lnTo>
                  <a:pt x="10852378" y="0"/>
                </a:lnTo>
                <a:lnTo>
                  <a:pt x="10928578" y="0"/>
                </a:lnTo>
                <a:lnTo>
                  <a:pt x="10928578" y="19050"/>
                </a:lnTo>
                <a:close/>
              </a:path>
              <a:path w="11228070" h="4103370">
                <a:moveTo>
                  <a:pt x="10795228" y="19050"/>
                </a:moveTo>
                <a:lnTo>
                  <a:pt x="10719028" y="19050"/>
                </a:lnTo>
                <a:lnTo>
                  <a:pt x="10719028" y="0"/>
                </a:lnTo>
                <a:lnTo>
                  <a:pt x="10795228" y="0"/>
                </a:lnTo>
                <a:lnTo>
                  <a:pt x="10795228" y="19050"/>
                </a:lnTo>
                <a:close/>
              </a:path>
              <a:path w="11228070" h="4103370">
                <a:moveTo>
                  <a:pt x="10661878" y="19050"/>
                </a:moveTo>
                <a:lnTo>
                  <a:pt x="10585678" y="19050"/>
                </a:lnTo>
                <a:lnTo>
                  <a:pt x="10585678" y="0"/>
                </a:lnTo>
                <a:lnTo>
                  <a:pt x="10661878" y="0"/>
                </a:lnTo>
                <a:lnTo>
                  <a:pt x="10661878" y="19050"/>
                </a:lnTo>
                <a:close/>
              </a:path>
              <a:path w="11228070" h="4103370">
                <a:moveTo>
                  <a:pt x="10528528" y="19050"/>
                </a:moveTo>
                <a:lnTo>
                  <a:pt x="10452328" y="19050"/>
                </a:lnTo>
                <a:lnTo>
                  <a:pt x="10452328" y="0"/>
                </a:lnTo>
                <a:lnTo>
                  <a:pt x="10528528" y="0"/>
                </a:lnTo>
                <a:lnTo>
                  <a:pt x="10528528" y="19050"/>
                </a:lnTo>
                <a:close/>
              </a:path>
              <a:path w="11228070" h="4103370">
                <a:moveTo>
                  <a:pt x="10395178" y="19050"/>
                </a:moveTo>
                <a:lnTo>
                  <a:pt x="10318978" y="19050"/>
                </a:lnTo>
                <a:lnTo>
                  <a:pt x="10318978" y="0"/>
                </a:lnTo>
                <a:lnTo>
                  <a:pt x="10395178" y="0"/>
                </a:lnTo>
                <a:lnTo>
                  <a:pt x="10395178" y="19050"/>
                </a:lnTo>
                <a:close/>
              </a:path>
              <a:path w="11228070" h="4103370">
                <a:moveTo>
                  <a:pt x="10261828" y="19050"/>
                </a:moveTo>
                <a:lnTo>
                  <a:pt x="10185628" y="19050"/>
                </a:lnTo>
                <a:lnTo>
                  <a:pt x="10185628" y="0"/>
                </a:lnTo>
                <a:lnTo>
                  <a:pt x="10261828" y="0"/>
                </a:lnTo>
                <a:lnTo>
                  <a:pt x="10261828" y="19050"/>
                </a:lnTo>
                <a:close/>
              </a:path>
              <a:path w="11228070" h="4103370">
                <a:moveTo>
                  <a:pt x="10128478" y="19050"/>
                </a:moveTo>
                <a:lnTo>
                  <a:pt x="10052278" y="19050"/>
                </a:lnTo>
                <a:lnTo>
                  <a:pt x="10052278" y="0"/>
                </a:lnTo>
                <a:lnTo>
                  <a:pt x="10128478" y="0"/>
                </a:lnTo>
                <a:lnTo>
                  <a:pt x="10128478" y="19050"/>
                </a:lnTo>
                <a:close/>
              </a:path>
              <a:path w="11228070" h="4103370">
                <a:moveTo>
                  <a:pt x="9995128" y="19050"/>
                </a:moveTo>
                <a:lnTo>
                  <a:pt x="9918928" y="19050"/>
                </a:lnTo>
                <a:lnTo>
                  <a:pt x="9918928" y="0"/>
                </a:lnTo>
                <a:lnTo>
                  <a:pt x="9995128" y="0"/>
                </a:lnTo>
                <a:lnTo>
                  <a:pt x="9995128" y="19050"/>
                </a:lnTo>
                <a:close/>
              </a:path>
              <a:path w="11228070" h="4103370">
                <a:moveTo>
                  <a:pt x="9861778" y="19050"/>
                </a:moveTo>
                <a:lnTo>
                  <a:pt x="9785578" y="19050"/>
                </a:lnTo>
                <a:lnTo>
                  <a:pt x="9785578" y="0"/>
                </a:lnTo>
                <a:lnTo>
                  <a:pt x="9861778" y="0"/>
                </a:lnTo>
                <a:lnTo>
                  <a:pt x="9861778" y="19050"/>
                </a:lnTo>
                <a:close/>
              </a:path>
              <a:path w="11228070" h="4103370">
                <a:moveTo>
                  <a:pt x="9728428" y="19050"/>
                </a:moveTo>
                <a:lnTo>
                  <a:pt x="9652228" y="19050"/>
                </a:lnTo>
                <a:lnTo>
                  <a:pt x="9652228" y="0"/>
                </a:lnTo>
                <a:lnTo>
                  <a:pt x="9728428" y="0"/>
                </a:lnTo>
                <a:lnTo>
                  <a:pt x="9728428" y="19050"/>
                </a:lnTo>
                <a:close/>
              </a:path>
              <a:path w="11228070" h="4103370">
                <a:moveTo>
                  <a:pt x="9595078" y="19050"/>
                </a:moveTo>
                <a:lnTo>
                  <a:pt x="9518878" y="19050"/>
                </a:lnTo>
                <a:lnTo>
                  <a:pt x="9518878" y="0"/>
                </a:lnTo>
                <a:lnTo>
                  <a:pt x="9595078" y="0"/>
                </a:lnTo>
                <a:lnTo>
                  <a:pt x="9595078" y="19050"/>
                </a:lnTo>
                <a:close/>
              </a:path>
              <a:path w="11228070" h="4103370">
                <a:moveTo>
                  <a:pt x="9461728" y="19050"/>
                </a:moveTo>
                <a:lnTo>
                  <a:pt x="9385528" y="19050"/>
                </a:lnTo>
                <a:lnTo>
                  <a:pt x="9385528" y="0"/>
                </a:lnTo>
                <a:lnTo>
                  <a:pt x="9461728" y="0"/>
                </a:lnTo>
                <a:lnTo>
                  <a:pt x="9461728" y="19050"/>
                </a:lnTo>
                <a:close/>
              </a:path>
              <a:path w="11228070" h="4103370">
                <a:moveTo>
                  <a:pt x="9328378" y="19050"/>
                </a:moveTo>
                <a:lnTo>
                  <a:pt x="9252178" y="19050"/>
                </a:lnTo>
                <a:lnTo>
                  <a:pt x="9252178" y="0"/>
                </a:lnTo>
                <a:lnTo>
                  <a:pt x="9328378" y="0"/>
                </a:lnTo>
                <a:lnTo>
                  <a:pt x="9328378" y="19050"/>
                </a:lnTo>
                <a:close/>
              </a:path>
              <a:path w="11228070" h="4103370">
                <a:moveTo>
                  <a:pt x="9195028" y="19050"/>
                </a:moveTo>
                <a:lnTo>
                  <a:pt x="9118828" y="19050"/>
                </a:lnTo>
                <a:lnTo>
                  <a:pt x="9118828" y="0"/>
                </a:lnTo>
                <a:lnTo>
                  <a:pt x="9195028" y="0"/>
                </a:lnTo>
                <a:lnTo>
                  <a:pt x="9195028" y="19050"/>
                </a:lnTo>
                <a:close/>
              </a:path>
              <a:path w="11228070" h="4103370">
                <a:moveTo>
                  <a:pt x="9061678" y="19050"/>
                </a:moveTo>
                <a:lnTo>
                  <a:pt x="8985478" y="19050"/>
                </a:lnTo>
                <a:lnTo>
                  <a:pt x="8985478" y="0"/>
                </a:lnTo>
                <a:lnTo>
                  <a:pt x="9061678" y="0"/>
                </a:lnTo>
                <a:lnTo>
                  <a:pt x="9061678" y="19050"/>
                </a:lnTo>
                <a:close/>
              </a:path>
              <a:path w="11228070" h="4103370">
                <a:moveTo>
                  <a:pt x="8928328" y="19050"/>
                </a:moveTo>
                <a:lnTo>
                  <a:pt x="8852128" y="19050"/>
                </a:lnTo>
                <a:lnTo>
                  <a:pt x="8852128" y="0"/>
                </a:lnTo>
                <a:lnTo>
                  <a:pt x="8928328" y="0"/>
                </a:lnTo>
                <a:lnTo>
                  <a:pt x="8928328" y="19050"/>
                </a:lnTo>
                <a:close/>
              </a:path>
              <a:path w="11228070" h="4103370">
                <a:moveTo>
                  <a:pt x="8794978" y="19050"/>
                </a:moveTo>
                <a:lnTo>
                  <a:pt x="8718778" y="19050"/>
                </a:lnTo>
                <a:lnTo>
                  <a:pt x="8718778" y="0"/>
                </a:lnTo>
                <a:lnTo>
                  <a:pt x="8794978" y="0"/>
                </a:lnTo>
                <a:lnTo>
                  <a:pt x="8794978" y="19050"/>
                </a:lnTo>
                <a:close/>
              </a:path>
              <a:path w="11228070" h="4103370">
                <a:moveTo>
                  <a:pt x="8661628" y="19050"/>
                </a:moveTo>
                <a:lnTo>
                  <a:pt x="8585428" y="19050"/>
                </a:lnTo>
                <a:lnTo>
                  <a:pt x="8585428" y="0"/>
                </a:lnTo>
                <a:lnTo>
                  <a:pt x="8661628" y="0"/>
                </a:lnTo>
                <a:lnTo>
                  <a:pt x="8661628" y="19050"/>
                </a:lnTo>
                <a:close/>
              </a:path>
              <a:path w="11228070" h="4103370">
                <a:moveTo>
                  <a:pt x="8528278" y="19050"/>
                </a:moveTo>
                <a:lnTo>
                  <a:pt x="8452078" y="19050"/>
                </a:lnTo>
                <a:lnTo>
                  <a:pt x="8452078" y="0"/>
                </a:lnTo>
                <a:lnTo>
                  <a:pt x="8528278" y="0"/>
                </a:lnTo>
                <a:lnTo>
                  <a:pt x="8528278" y="19050"/>
                </a:lnTo>
                <a:close/>
              </a:path>
              <a:path w="11228070" h="4103370">
                <a:moveTo>
                  <a:pt x="8394928" y="19050"/>
                </a:moveTo>
                <a:lnTo>
                  <a:pt x="8390445" y="19050"/>
                </a:lnTo>
                <a:lnTo>
                  <a:pt x="8390445" y="0"/>
                </a:lnTo>
                <a:lnTo>
                  <a:pt x="8394928" y="0"/>
                </a:lnTo>
                <a:lnTo>
                  <a:pt x="8394928" y="19050"/>
                </a:lnTo>
                <a:close/>
              </a:path>
            </a:pathLst>
          </a:custGeom>
          <a:solidFill>
            <a:srgbClr val="1F487C"/>
          </a:solidFill>
        </p:spPr>
        <p:txBody>
          <a:bodyPr wrap="square" lIns="0" tIns="0" rIns="0" bIns="0" rtlCol="0"/>
          <a:lstStyle/>
          <a:p>
            <a:endParaRPr/>
          </a:p>
        </p:txBody>
      </p:sp>
      <p:sp>
        <p:nvSpPr>
          <p:cNvPr id="9" name="object 9"/>
          <p:cNvSpPr txBox="1"/>
          <p:nvPr/>
        </p:nvSpPr>
        <p:spPr>
          <a:xfrm>
            <a:off x="1331049" y="138103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二、政策落</a:t>
            </a:r>
            <a:r>
              <a:rPr sz="2800" b="1" spc="-5" dirty="0">
                <a:solidFill>
                  <a:srgbClr val="C00000"/>
                </a:solidFill>
                <a:latin typeface="微软雅黑"/>
                <a:cs typeface="微软雅黑"/>
              </a:rPr>
              <a:t>实</a:t>
            </a:r>
            <a:endParaRPr sz="2800">
              <a:latin typeface="微软雅黑"/>
              <a:cs typeface="微软雅黑"/>
            </a:endParaRPr>
          </a:p>
        </p:txBody>
      </p:sp>
      <p:sp>
        <p:nvSpPr>
          <p:cNvPr id="10" name="object 10"/>
          <p:cNvSpPr txBox="1"/>
          <p:nvPr/>
        </p:nvSpPr>
        <p:spPr>
          <a:xfrm>
            <a:off x="6900303" y="1507236"/>
            <a:ext cx="326136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a:t>
            </a:r>
            <a:r>
              <a:rPr sz="2400" b="1" spc="-5" dirty="0">
                <a:solidFill>
                  <a:srgbClr val="1F487C"/>
                </a:solidFill>
                <a:latin typeface="微软雅黑"/>
                <a:cs typeface="微软雅黑"/>
              </a:rPr>
              <a:t>3</a:t>
            </a:r>
            <a:r>
              <a:rPr sz="2400" b="1" dirty="0">
                <a:solidFill>
                  <a:srgbClr val="1F487C"/>
                </a:solidFill>
                <a:latin typeface="微软雅黑"/>
                <a:cs typeface="微软雅黑"/>
              </a:rPr>
              <a:t>）医疗保障政策落实</a:t>
            </a:r>
            <a:endParaRPr sz="2400">
              <a:latin typeface="微软雅黑"/>
              <a:cs typeface="微软雅黑"/>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9" name="object 9"/>
          <p:cNvSpPr txBox="1"/>
          <p:nvPr/>
        </p:nvSpPr>
        <p:spPr>
          <a:xfrm>
            <a:off x="1211580" y="2414822"/>
            <a:ext cx="10363199" cy="595035"/>
          </a:xfrm>
          <a:prstGeom prst="rect">
            <a:avLst/>
          </a:prstGeom>
          <a:solidFill>
            <a:srgbClr val="1F487C"/>
          </a:solidFill>
        </p:spPr>
        <p:txBody>
          <a:bodyPr vert="horz" wrap="square" lIns="0" tIns="101600" rIns="0" bIns="0" rtlCol="0">
            <a:spAutoFit/>
          </a:bodyPr>
          <a:lstStyle/>
          <a:p>
            <a:pPr marR="5715" algn="ctr">
              <a:lnSpc>
                <a:spcPct val="100000"/>
              </a:lnSpc>
              <a:spcBef>
                <a:spcPts val="800"/>
              </a:spcBef>
            </a:pPr>
            <a:r>
              <a:rPr lang="zh-CN" altLang="en-US" sz="3200" b="1" dirty="0">
                <a:solidFill>
                  <a:schemeClr val="bg1"/>
                </a:solidFill>
                <a:latin typeface="微软雅黑" panose="020B0503020204020204" pitchFamily="34" charset="-122"/>
                <a:ea typeface="微软雅黑" panose="020B0503020204020204" pitchFamily="34" charset="-122"/>
              </a:rPr>
              <a:t>坚决守住不发生规模性返贫底线</a:t>
            </a:r>
            <a:endParaRPr sz="3200" dirty="0">
              <a:solidFill>
                <a:schemeClr val="bg1"/>
              </a:solidFill>
              <a:latin typeface="微软雅黑" panose="020B0503020204020204" pitchFamily="34" charset="-122"/>
              <a:ea typeface="微软雅黑" panose="020B0503020204020204" pitchFamily="34" charset="-122"/>
              <a:cs typeface="微软雅黑"/>
            </a:endParaRPr>
          </a:p>
        </p:txBody>
      </p:sp>
      <p:sp>
        <p:nvSpPr>
          <p:cNvPr id="10" name="object 10"/>
          <p:cNvSpPr txBox="1"/>
          <p:nvPr/>
        </p:nvSpPr>
        <p:spPr>
          <a:xfrm>
            <a:off x="1211580" y="3341589"/>
            <a:ext cx="10363199" cy="594393"/>
          </a:xfrm>
          <a:prstGeom prst="rect">
            <a:avLst/>
          </a:prstGeom>
          <a:solidFill>
            <a:srgbClr val="1F487C"/>
          </a:solidFill>
        </p:spPr>
        <p:txBody>
          <a:bodyPr vert="horz" wrap="square" lIns="0" tIns="100965" rIns="0" bIns="0" rtlCol="0">
            <a:spAutoFit/>
          </a:bodyPr>
          <a:lstStyle/>
          <a:p>
            <a:pPr marR="5715" algn="ctr">
              <a:lnSpc>
                <a:spcPct val="100000"/>
              </a:lnSpc>
              <a:spcBef>
                <a:spcPts val="795"/>
              </a:spcBef>
            </a:pPr>
            <a:r>
              <a:rPr lang="zh-CN" altLang="en-US" sz="3200" b="1" dirty="0">
                <a:solidFill>
                  <a:schemeClr val="bg1"/>
                </a:solidFill>
                <a:latin typeface="微软雅黑" panose="020B0503020204020204" pitchFamily="34" charset="-122"/>
                <a:ea typeface="微软雅黑" panose="020B0503020204020204" pitchFamily="34" charset="-122"/>
              </a:rPr>
              <a:t>增强脱贫地区和脱贫群众内生发展动力</a:t>
            </a:r>
            <a:endParaRPr sz="3200" dirty="0">
              <a:solidFill>
                <a:schemeClr val="bg1"/>
              </a:solidFill>
              <a:latin typeface="微软雅黑" panose="020B0503020204020204" pitchFamily="34" charset="-122"/>
              <a:ea typeface="微软雅黑" panose="020B0503020204020204" pitchFamily="34" charset="-122"/>
              <a:cs typeface="微软雅黑"/>
            </a:endParaRPr>
          </a:p>
        </p:txBody>
      </p:sp>
      <p:sp>
        <p:nvSpPr>
          <p:cNvPr id="11" name="object 11"/>
          <p:cNvSpPr txBox="1"/>
          <p:nvPr/>
        </p:nvSpPr>
        <p:spPr>
          <a:xfrm>
            <a:off x="1211580" y="4228404"/>
            <a:ext cx="10363200" cy="594393"/>
          </a:xfrm>
          <a:prstGeom prst="rect">
            <a:avLst/>
          </a:prstGeom>
          <a:solidFill>
            <a:srgbClr val="1F487C"/>
          </a:solidFill>
        </p:spPr>
        <p:txBody>
          <a:bodyPr vert="horz" wrap="square" lIns="0" tIns="100965" rIns="0" bIns="0" rtlCol="0">
            <a:spAutoFit/>
          </a:bodyPr>
          <a:lstStyle/>
          <a:p>
            <a:pPr marR="6350" algn="ctr">
              <a:lnSpc>
                <a:spcPct val="100000"/>
              </a:lnSpc>
              <a:spcBef>
                <a:spcPts val="795"/>
              </a:spcBef>
            </a:pPr>
            <a:r>
              <a:rPr lang="zh-CN" altLang="en-US" sz="3200" b="1" dirty="0">
                <a:solidFill>
                  <a:schemeClr val="bg1"/>
                </a:solidFill>
                <a:latin typeface="微软雅黑" panose="020B0503020204020204" pitchFamily="34" charset="-122"/>
                <a:ea typeface="微软雅黑" panose="020B0503020204020204" pitchFamily="34" charset="-122"/>
              </a:rPr>
              <a:t>推进宜居宜业和美乡村建设</a:t>
            </a:r>
            <a:endParaRPr sz="3200" dirty="0">
              <a:solidFill>
                <a:schemeClr val="bg1"/>
              </a:solidFill>
              <a:latin typeface="微软雅黑" panose="020B0503020204020204" pitchFamily="34" charset="-122"/>
              <a:ea typeface="微软雅黑" panose="020B0503020204020204" pitchFamily="34" charset="-122"/>
              <a:cs typeface="微软雅黑"/>
            </a:endParaRPr>
          </a:p>
        </p:txBody>
      </p:sp>
      <p:sp>
        <p:nvSpPr>
          <p:cNvPr id="13" name="object 11">
            <a:extLst>
              <a:ext uri="{FF2B5EF4-FFF2-40B4-BE49-F238E27FC236}">
                <a16:creationId xmlns:a16="http://schemas.microsoft.com/office/drawing/2014/main" id="{0DE4A4AB-153B-4471-B07B-62817A8CE504}"/>
              </a:ext>
            </a:extLst>
          </p:cNvPr>
          <p:cNvSpPr txBox="1"/>
          <p:nvPr/>
        </p:nvSpPr>
        <p:spPr>
          <a:xfrm>
            <a:off x="1211580" y="5259688"/>
            <a:ext cx="10363200" cy="729174"/>
          </a:xfrm>
          <a:prstGeom prst="rect">
            <a:avLst/>
          </a:prstGeom>
          <a:solidFill>
            <a:srgbClr val="1F487C"/>
          </a:solidFill>
        </p:spPr>
        <p:txBody>
          <a:bodyPr vert="horz" wrap="square" lIns="0" tIns="100965" rIns="0" bIns="0" rtlCol="0">
            <a:spAutoFit/>
          </a:bodyPr>
          <a:lstStyle/>
          <a:p>
            <a:pPr marR="6350" algn="ctr">
              <a:lnSpc>
                <a:spcPct val="200000"/>
              </a:lnSpc>
              <a:spcBef>
                <a:spcPts val="795"/>
              </a:spcBef>
            </a:pPr>
            <a:endParaRPr sz="2400" dirty="0">
              <a:latin typeface="微软雅黑"/>
              <a:cs typeface="微软雅黑"/>
            </a:endParaRPr>
          </a:p>
        </p:txBody>
      </p:sp>
      <p:sp>
        <p:nvSpPr>
          <p:cNvPr id="14" name="矩形 13">
            <a:extLst>
              <a:ext uri="{FF2B5EF4-FFF2-40B4-BE49-F238E27FC236}">
                <a16:creationId xmlns:a16="http://schemas.microsoft.com/office/drawing/2014/main" id="{5E693D47-01DD-4A49-904E-5AF77F55ECF9}"/>
              </a:ext>
            </a:extLst>
          </p:cNvPr>
          <p:cNvSpPr/>
          <p:nvPr/>
        </p:nvSpPr>
        <p:spPr>
          <a:xfrm>
            <a:off x="1211580" y="5331888"/>
            <a:ext cx="10439400" cy="584775"/>
          </a:xfrm>
          <a:prstGeom prst="rect">
            <a:avLst/>
          </a:prstGeom>
        </p:spPr>
        <p:txBody>
          <a:bodyPr wrap="squar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强化巩固拓展脱贫攻坚成果同乡村振兴有效衔接支撑保障</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629939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92000" cy="829056"/>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6524243"/>
            <a:ext cx="12192000" cy="333755"/>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133489" y="1108494"/>
            <a:ext cx="11986895" cy="4598670"/>
          </a:xfrm>
          <a:prstGeom prst="rect">
            <a:avLst/>
          </a:prstGeom>
        </p:spPr>
        <p:txBody>
          <a:bodyPr vert="horz" wrap="square" lIns="0" tIns="13335" rIns="0" bIns="0" rtlCol="0">
            <a:spAutoFit/>
          </a:bodyPr>
          <a:lstStyle/>
          <a:p>
            <a:pPr marL="469900" indent="-457200" algn="just">
              <a:lnSpc>
                <a:spcPct val="100000"/>
              </a:lnSpc>
              <a:spcBef>
                <a:spcPts val="105"/>
              </a:spcBef>
              <a:buFont typeface="Wingdings"/>
              <a:buChar char=""/>
              <a:tabLst>
                <a:tab pos="469900" algn="l"/>
              </a:tabLst>
            </a:pPr>
            <a:r>
              <a:rPr sz="2000" b="1" dirty="0">
                <a:solidFill>
                  <a:srgbClr val="001F5F"/>
                </a:solidFill>
                <a:latin typeface="微软雅黑"/>
                <a:cs typeface="微软雅黑"/>
              </a:rPr>
              <a:t>基层医疗服</a:t>
            </a:r>
            <a:r>
              <a:rPr sz="2000" b="1" spc="5" dirty="0">
                <a:solidFill>
                  <a:srgbClr val="001F5F"/>
                </a:solidFill>
                <a:latin typeface="微软雅黑"/>
                <a:cs typeface="微软雅黑"/>
              </a:rPr>
              <a:t>务</a:t>
            </a:r>
            <a:endParaRPr sz="2000">
              <a:latin typeface="微软雅黑"/>
              <a:cs typeface="微软雅黑"/>
            </a:endParaRPr>
          </a:p>
          <a:p>
            <a:pPr marL="12700" marR="5080" indent="4267200" algn="just">
              <a:lnSpc>
                <a:spcPct val="200000"/>
              </a:lnSpc>
            </a:pPr>
            <a:r>
              <a:rPr sz="2000" spc="-5" dirty="0">
                <a:latin typeface="微软雅黑"/>
                <a:cs typeface="微软雅黑"/>
              </a:rPr>
              <a:t>实地查看XX村卫生室医疗就诊记录，就诊记录显示上半年无医疗就</a:t>
            </a:r>
            <a:r>
              <a:rPr sz="2000" dirty="0">
                <a:latin typeface="微软雅黑"/>
                <a:cs typeface="微软雅黑"/>
              </a:rPr>
              <a:t>诊 记录，地方解释由于村医</a:t>
            </a:r>
            <a:r>
              <a:rPr sz="2000" spc="-5" dirty="0">
                <a:latin typeface="微软雅黑"/>
                <a:cs typeface="微软雅黑"/>
              </a:rPr>
              <a:t>XX，69</a:t>
            </a:r>
            <a:r>
              <a:rPr sz="2000" dirty="0">
                <a:latin typeface="微软雅黑"/>
                <a:cs typeface="微软雅黑"/>
              </a:rPr>
              <a:t>岁，于</a:t>
            </a:r>
            <a:r>
              <a:rPr sz="2000" spc="-5" dirty="0">
                <a:latin typeface="微软雅黑"/>
                <a:cs typeface="微软雅黑"/>
              </a:rPr>
              <a:t>2020</a:t>
            </a:r>
            <a:r>
              <a:rPr sz="2000" dirty="0">
                <a:latin typeface="微软雅黑"/>
                <a:cs typeface="微软雅黑"/>
              </a:rPr>
              <a:t>年</a:t>
            </a:r>
            <a:r>
              <a:rPr sz="2000" spc="-5" dirty="0">
                <a:latin typeface="微软雅黑"/>
                <a:cs typeface="微软雅黑"/>
              </a:rPr>
              <a:t>10</a:t>
            </a:r>
            <a:r>
              <a:rPr sz="2000" dirty="0">
                <a:latin typeface="微软雅黑"/>
                <a:cs typeface="微软雅黑"/>
              </a:rPr>
              <a:t>月患脑梗在住院，出院后身体尚待回复，无法从事诊疗</a:t>
            </a:r>
            <a:r>
              <a:rPr sz="2000" spc="5" dirty="0">
                <a:latin typeface="微软雅黑"/>
                <a:cs typeface="微软雅黑"/>
              </a:rPr>
              <a:t>业 </a:t>
            </a:r>
            <a:r>
              <a:rPr sz="2000" dirty="0">
                <a:latin typeface="微软雅黑"/>
                <a:cs typeface="微软雅黑"/>
              </a:rPr>
              <a:t>务，导致卫生室无村医，乡镇卫生院直到</a:t>
            </a:r>
            <a:r>
              <a:rPr sz="2000" spc="-5" dirty="0">
                <a:latin typeface="微软雅黑"/>
                <a:cs typeface="微软雅黑"/>
              </a:rPr>
              <a:t>2022</a:t>
            </a:r>
            <a:r>
              <a:rPr sz="2000" dirty="0">
                <a:latin typeface="微软雅黑"/>
                <a:cs typeface="微软雅黑"/>
              </a:rPr>
              <a:t>年</a:t>
            </a:r>
            <a:r>
              <a:rPr sz="2000" spc="-5" dirty="0">
                <a:latin typeface="微软雅黑"/>
                <a:cs typeface="微软雅黑"/>
              </a:rPr>
              <a:t>9</a:t>
            </a:r>
            <a:r>
              <a:rPr sz="2000" dirty="0">
                <a:latin typeface="微软雅黑"/>
                <a:cs typeface="微软雅黑"/>
              </a:rPr>
              <a:t>月底，才选派一名大学生村医到村配合原村医开展诊疗</a:t>
            </a:r>
            <a:r>
              <a:rPr sz="2000" spc="5" dirty="0">
                <a:latin typeface="微软雅黑"/>
                <a:cs typeface="微软雅黑"/>
              </a:rPr>
              <a:t>服 </a:t>
            </a:r>
            <a:r>
              <a:rPr sz="2000" dirty="0">
                <a:latin typeface="微软雅黑"/>
                <a:cs typeface="微软雅黑"/>
              </a:rPr>
              <a:t>务</a:t>
            </a:r>
            <a:r>
              <a:rPr sz="2000" spc="5" dirty="0">
                <a:latin typeface="微软雅黑"/>
                <a:cs typeface="微软雅黑"/>
              </a:rPr>
              <a:t>。</a:t>
            </a:r>
            <a:endParaRPr sz="2000">
              <a:latin typeface="微软雅黑"/>
              <a:cs typeface="微软雅黑"/>
            </a:endParaRPr>
          </a:p>
          <a:p>
            <a:pPr marL="12700" marR="60325" indent="457200">
              <a:lnSpc>
                <a:spcPct val="200000"/>
              </a:lnSpc>
            </a:pPr>
            <a:r>
              <a:rPr sz="2000" dirty="0">
                <a:latin typeface="微软雅黑"/>
                <a:cs typeface="微软雅黑"/>
              </a:rPr>
              <a:t>抽样村多名受访农户表示村医长期不在班不在岗，医疗服务水平较差，查阅医疗就诊记录发现</a:t>
            </a:r>
            <a:r>
              <a:rPr sz="2000" spc="-5" dirty="0">
                <a:latin typeface="微软雅黑"/>
                <a:cs typeface="微软雅黑"/>
              </a:rPr>
              <a:t>，2022  </a:t>
            </a:r>
            <a:r>
              <a:rPr sz="2000" dirty="0">
                <a:latin typeface="微软雅黑"/>
                <a:cs typeface="微软雅黑"/>
              </a:rPr>
              <a:t>年</a:t>
            </a:r>
            <a:r>
              <a:rPr sz="2000" spc="-5" dirty="0">
                <a:latin typeface="微软雅黑"/>
                <a:cs typeface="微软雅黑"/>
              </a:rPr>
              <a:t>1</a:t>
            </a:r>
            <a:r>
              <a:rPr sz="2000" dirty="0">
                <a:latin typeface="微软雅黑"/>
                <a:cs typeface="微软雅黑"/>
              </a:rPr>
              <a:t>月</a:t>
            </a:r>
            <a:r>
              <a:rPr sz="2000" spc="-5" dirty="0">
                <a:latin typeface="微软雅黑"/>
                <a:cs typeface="微软雅黑"/>
              </a:rPr>
              <a:t>1</a:t>
            </a:r>
            <a:r>
              <a:rPr sz="2000" dirty="0">
                <a:latin typeface="微软雅黑"/>
                <a:cs typeface="微软雅黑"/>
              </a:rPr>
              <a:t>日</a:t>
            </a:r>
            <a:r>
              <a:rPr sz="2000" spc="-5" dirty="0">
                <a:latin typeface="微软雅黑"/>
                <a:cs typeface="微软雅黑"/>
              </a:rPr>
              <a:t>-2022</a:t>
            </a:r>
            <a:r>
              <a:rPr sz="2000" dirty="0">
                <a:latin typeface="微软雅黑"/>
                <a:cs typeface="微软雅黑"/>
              </a:rPr>
              <a:t>年</a:t>
            </a:r>
            <a:r>
              <a:rPr sz="2000" spc="-5" dirty="0">
                <a:latin typeface="微软雅黑"/>
                <a:cs typeface="微软雅黑"/>
              </a:rPr>
              <a:t>11</a:t>
            </a:r>
            <a:r>
              <a:rPr sz="2000" dirty="0">
                <a:latin typeface="微软雅黑"/>
                <a:cs typeface="微软雅黑"/>
              </a:rPr>
              <a:t>月</a:t>
            </a:r>
            <a:r>
              <a:rPr sz="2000" spc="-5" dirty="0">
                <a:latin typeface="微软雅黑"/>
                <a:cs typeface="微软雅黑"/>
              </a:rPr>
              <a:t>13</a:t>
            </a:r>
            <a:r>
              <a:rPr sz="2000" dirty="0">
                <a:latin typeface="微软雅黑"/>
                <a:cs typeface="微软雅黑"/>
              </a:rPr>
              <a:t>日，仅</a:t>
            </a:r>
            <a:r>
              <a:rPr sz="2000" spc="-5" dirty="0">
                <a:latin typeface="微软雅黑"/>
                <a:cs typeface="微软雅黑"/>
              </a:rPr>
              <a:t>79</a:t>
            </a:r>
            <a:r>
              <a:rPr sz="2000" dirty="0">
                <a:latin typeface="微软雅黑"/>
                <a:cs typeface="微软雅黑"/>
              </a:rPr>
              <a:t>人次就诊，其中有接近</a:t>
            </a:r>
            <a:r>
              <a:rPr sz="2000" spc="-5" dirty="0">
                <a:latin typeface="微软雅黑"/>
                <a:cs typeface="微软雅黑"/>
              </a:rPr>
              <a:t>6</a:t>
            </a:r>
            <a:r>
              <a:rPr sz="2000" dirty="0">
                <a:latin typeface="微软雅黑"/>
                <a:cs typeface="微软雅黑"/>
              </a:rPr>
              <a:t>个月时间无一条就诊记录，如</a:t>
            </a:r>
            <a:r>
              <a:rPr sz="2000" spc="-5" dirty="0">
                <a:latin typeface="微软雅黑"/>
                <a:cs typeface="微软雅黑"/>
              </a:rPr>
              <a:t>1-2</a:t>
            </a:r>
            <a:r>
              <a:rPr sz="2000" dirty="0">
                <a:latin typeface="微软雅黑"/>
                <a:cs typeface="微软雅黑"/>
              </a:rPr>
              <a:t>月、</a:t>
            </a:r>
            <a:r>
              <a:rPr sz="2000" spc="-5" dirty="0">
                <a:latin typeface="微软雅黑"/>
                <a:cs typeface="微软雅黑"/>
              </a:rPr>
              <a:t>4</a:t>
            </a:r>
            <a:r>
              <a:rPr sz="2000" dirty="0">
                <a:latin typeface="微软雅黑"/>
                <a:cs typeface="微软雅黑"/>
              </a:rPr>
              <a:t>月</a:t>
            </a:r>
            <a:r>
              <a:rPr sz="2000" spc="-5" dirty="0">
                <a:latin typeface="微软雅黑"/>
                <a:cs typeface="微软雅黑"/>
              </a:rPr>
              <a:t>10</a:t>
            </a:r>
            <a:r>
              <a:rPr sz="2000" dirty="0">
                <a:latin typeface="微软雅黑"/>
                <a:cs typeface="微软雅黑"/>
              </a:rPr>
              <a:t>日-  </a:t>
            </a:r>
            <a:r>
              <a:rPr sz="2000" spc="-5" dirty="0">
                <a:latin typeface="微软雅黑"/>
                <a:cs typeface="微软雅黑"/>
              </a:rPr>
              <a:t>5</a:t>
            </a:r>
            <a:r>
              <a:rPr sz="2000" dirty="0">
                <a:latin typeface="微软雅黑"/>
                <a:cs typeface="微软雅黑"/>
              </a:rPr>
              <a:t>月</a:t>
            </a:r>
            <a:r>
              <a:rPr sz="2000" spc="-5" dirty="0">
                <a:latin typeface="微软雅黑"/>
                <a:cs typeface="微软雅黑"/>
              </a:rPr>
              <a:t>10</a:t>
            </a:r>
            <a:r>
              <a:rPr sz="2000" dirty="0">
                <a:latin typeface="微软雅黑"/>
                <a:cs typeface="微软雅黑"/>
              </a:rPr>
              <a:t>日、</a:t>
            </a:r>
            <a:r>
              <a:rPr sz="2000" spc="-5" dirty="0">
                <a:latin typeface="微软雅黑"/>
                <a:cs typeface="微软雅黑"/>
              </a:rPr>
              <a:t>6</a:t>
            </a:r>
            <a:r>
              <a:rPr sz="2000" dirty="0">
                <a:latin typeface="微软雅黑"/>
                <a:cs typeface="微软雅黑"/>
              </a:rPr>
              <a:t>月</a:t>
            </a:r>
            <a:r>
              <a:rPr sz="2000" spc="-5" dirty="0">
                <a:latin typeface="微软雅黑"/>
                <a:cs typeface="微软雅黑"/>
              </a:rPr>
              <a:t>29</a:t>
            </a:r>
            <a:r>
              <a:rPr sz="2000" dirty="0">
                <a:latin typeface="微软雅黑"/>
                <a:cs typeface="微软雅黑"/>
              </a:rPr>
              <a:t>日</a:t>
            </a:r>
            <a:r>
              <a:rPr sz="2000" spc="-5" dirty="0">
                <a:latin typeface="微软雅黑"/>
                <a:cs typeface="微软雅黑"/>
              </a:rPr>
              <a:t>-7</a:t>
            </a:r>
            <a:r>
              <a:rPr sz="2000" dirty="0">
                <a:latin typeface="微软雅黑"/>
                <a:cs typeface="微软雅黑"/>
              </a:rPr>
              <a:t>月</a:t>
            </a:r>
            <a:r>
              <a:rPr sz="2000" spc="-5" dirty="0">
                <a:latin typeface="微软雅黑"/>
                <a:cs typeface="微软雅黑"/>
              </a:rPr>
              <a:t>26</a:t>
            </a:r>
            <a:r>
              <a:rPr sz="2000" dirty="0">
                <a:latin typeface="微软雅黑"/>
                <a:cs typeface="微软雅黑"/>
              </a:rPr>
              <a:t>日、</a:t>
            </a:r>
            <a:r>
              <a:rPr sz="2000" spc="-5" dirty="0">
                <a:latin typeface="微软雅黑"/>
                <a:cs typeface="微软雅黑"/>
              </a:rPr>
              <a:t>8</a:t>
            </a:r>
            <a:r>
              <a:rPr sz="2000" dirty="0">
                <a:latin typeface="微软雅黑"/>
                <a:cs typeface="微软雅黑"/>
              </a:rPr>
              <a:t>月8</a:t>
            </a:r>
            <a:r>
              <a:rPr sz="2000" spc="-10" dirty="0">
                <a:latin typeface="微软雅黑"/>
                <a:cs typeface="微软雅黑"/>
              </a:rPr>
              <a:t> </a:t>
            </a:r>
            <a:r>
              <a:rPr sz="2000" dirty="0">
                <a:latin typeface="微软雅黑"/>
                <a:cs typeface="微软雅黑"/>
              </a:rPr>
              <a:t>日</a:t>
            </a:r>
            <a:r>
              <a:rPr sz="2000" spc="-5" dirty="0">
                <a:latin typeface="微软雅黑"/>
                <a:cs typeface="微软雅黑"/>
              </a:rPr>
              <a:t>-9</a:t>
            </a:r>
            <a:r>
              <a:rPr sz="2000" dirty="0">
                <a:latin typeface="微软雅黑"/>
                <a:cs typeface="微软雅黑"/>
              </a:rPr>
              <a:t>月</a:t>
            </a:r>
            <a:r>
              <a:rPr sz="2000" spc="-5" dirty="0">
                <a:latin typeface="微软雅黑"/>
                <a:cs typeface="微软雅黑"/>
              </a:rPr>
              <a:t>30</a:t>
            </a:r>
            <a:r>
              <a:rPr sz="2000" dirty="0">
                <a:latin typeface="微软雅黑"/>
                <a:cs typeface="微软雅黑"/>
              </a:rPr>
              <a:t>日、</a:t>
            </a:r>
            <a:r>
              <a:rPr sz="2000" spc="-5" dirty="0">
                <a:latin typeface="微软雅黑"/>
                <a:cs typeface="微软雅黑"/>
              </a:rPr>
              <a:t>9</a:t>
            </a:r>
            <a:r>
              <a:rPr sz="2000" dirty="0">
                <a:latin typeface="微软雅黑"/>
                <a:cs typeface="微软雅黑"/>
              </a:rPr>
              <a:t>月</a:t>
            </a:r>
            <a:r>
              <a:rPr sz="2000" spc="-5" dirty="0">
                <a:latin typeface="微软雅黑"/>
                <a:cs typeface="微软雅黑"/>
              </a:rPr>
              <a:t>30</a:t>
            </a:r>
            <a:r>
              <a:rPr sz="2000" dirty="0">
                <a:latin typeface="微软雅黑"/>
                <a:cs typeface="微软雅黑"/>
              </a:rPr>
              <a:t>日</a:t>
            </a:r>
            <a:r>
              <a:rPr sz="2000" spc="-5" dirty="0">
                <a:latin typeface="微软雅黑"/>
                <a:cs typeface="微软雅黑"/>
              </a:rPr>
              <a:t>-10</a:t>
            </a:r>
            <a:r>
              <a:rPr sz="2000" dirty="0">
                <a:latin typeface="微软雅黑"/>
                <a:cs typeface="微软雅黑"/>
              </a:rPr>
              <a:t>月</a:t>
            </a:r>
            <a:r>
              <a:rPr sz="2000" spc="-5" dirty="0">
                <a:latin typeface="微软雅黑"/>
                <a:cs typeface="微软雅黑"/>
              </a:rPr>
              <a:t>27</a:t>
            </a:r>
            <a:r>
              <a:rPr sz="2000" dirty="0">
                <a:latin typeface="微软雅黑"/>
                <a:cs typeface="微软雅黑"/>
              </a:rPr>
              <a:t>日</a:t>
            </a:r>
            <a:r>
              <a:rPr sz="2000" spc="5" dirty="0">
                <a:latin typeface="微软雅黑"/>
                <a:cs typeface="微软雅黑"/>
              </a:rPr>
              <a:t>。</a:t>
            </a:r>
            <a:endParaRPr sz="2000">
              <a:latin typeface="微软雅黑"/>
              <a:cs typeface="微软雅黑"/>
            </a:endParaRPr>
          </a:p>
        </p:txBody>
      </p:sp>
      <p:sp>
        <p:nvSpPr>
          <p:cNvPr id="5" name="object 5"/>
          <p:cNvSpPr/>
          <p:nvPr/>
        </p:nvSpPr>
        <p:spPr>
          <a:xfrm>
            <a:off x="605757" y="1775654"/>
            <a:ext cx="3665566" cy="275147"/>
          </a:xfrm>
          <a:prstGeom prst="rect">
            <a:avLst/>
          </a:prstGeom>
          <a:blipFill>
            <a:blip r:embed="rId4" cstate="print"/>
            <a:stretch>
              <a:fillRect/>
            </a:stretch>
          </a:blipFill>
        </p:spPr>
        <p:txBody>
          <a:bodyPr wrap="square" lIns="0" tIns="0" rIns="0" bIns="0" rtlCol="0"/>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p:nvPr/>
        </p:nvSpPr>
        <p:spPr>
          <a:xfrm>
            <a:off x="4088891" y="2118360"/>
            <a:ext cx="4699000" cy="609600"/>
          </a:xfrm>
          <a:custGeom>
            <a:avLst/>
            <a:gdLst/>
            <a:ahLst/>
            <a:cxnLst/>
            <a:rect l="l" t="t" r="r" b="b"/>
            <a:pathLst>
              <a:path w="4699000" h="609600">
                <a:moveTo>
                  <a:pt x="0" y="0"/>
                </a:moveTo>
                <a:lnTo>
                  <a:pt x="4698492" y="0"/>
                </a:lnTo>
                <a:lnTo>
                  <a:pt x="4698492" y="609600"/>
                </a:lnTo>
                <a:lnTo>
                  <a:pt x="0" y="609600"/>
                </a:lnTo>
                <a:lnTo>
                  <a:pt x="0" y="0"/>
                </a:lnTo>
                <a:close/>
              </a:path>
            </a:pathLst>
          </a:custGeom>
          <a:solidFill>
            <a:srgbClr val="1F487C"/>
          </a:solidFill>
        </p:spPr>
        <p:txBody>
          <a:bodyPr wrap="square" lIns="0" tIns="0" rIns="0" bIns="0" rtlCol="0"/>
          <a:lstStyle/>
          <a:p>
            <a:endParaRPr/>
          </a:p>
        </p:txBody>
      </p:sp>
      <p:sp>
        <p:nvSpPr>
          <p:cNvPr id="7" name="object 7"/>
          <p:cNvSpPr txBox="1"/>
          <p:nvPr/>
        </p:nvSpPr>
        <p:spPr>
          <a:xfrm>
            <a:off x="4088891" y="2173579"/>
            <a:ext cx="4699000" cy="451484"/>
          </a:xfrm>
          <a:prstGeom prst="rect">
            <a:avLst/>
          </a:prstGeom>
        </p:spPr>
        <p:txBody>
          <a:bodyPr vert="horz" wrap="square" lIns="0" tIns="12065" rIns="0" bIns="0" rtlCol="0">
            <a:spAutoFit/>
          </a:bodyPr>
          <a:lstStyle/>
          <a:p>
            <a:pPr marR="6985" algn="ctr">
              <a:lnSpc>
                <a:spcPct val="100000"/>
              </a:lnSpc>
              <a:spcBef>
                <a:spcPts val="95"/>
              </a:spcBef>
            </a:pPr>
            <a:r>
              <a:rPr sz="2800" b="1" spc="100" dirty="0">
                <a:solidFill>
                  <a:srgbClr val="FFFFFF"/>
                </a:solidFill>
                <a:latin typeface="微软雅黑"/>
                <a:cs typeface="微软雅黑"/>
              </a:rPr>
              <a:t>重要指</a:t>
            </a:r>
            <a:r>
              <a:rPr sz="2800" b="1" spc="-5" dirty="0">
                <a:solidFill>
                  <a:srgbClr val="FFFFFF"/>
                </a:solidFill>
                <a:latin typeface="微软雅黑"/>
                <a:cs typeface="微软雅黑"/>
              </a:rPr>
              <a:t>标</a:t>
            </a:r>
            <a:endParaRPr sz="2800">
              <a:latin typeface="微软雅黑"/>
              <a:cs typeface="微软雅黑"/>
            </a:endParaRPr>
          </a:p>
        </p:txBody>
      </p:sp>
      <p:sp>
        <p:nvSpPr>
          <p:cNvPr id="8" name="object 8"/>
          <p:cNvSpPr/>
          <p:nvPr/>
        </p:nvSpPr>
        <p:spPr>
          <a:xfrm>
            <a:off x="1005522" y="2413876"/>
            <a:ext cx="10255250" cy="2566035"/>
          </a:xfrm>
          <a:custGeom>
            <a:avLst/>
            <a:gdLst/>
            <a:ahLst/>
            <a:cxnLst/>
            <a:rect l="l" t="t" r="r" b="b"/>
            <a:pathLst>
              <a:path w="10255250" h="2566035">
                <a:moveTo>
                  <a:pt x="3082912" y="31750"/>
                </a:moveTo>
                <a:lnTo>
                  <a:pt x="3006712" y="31750"/>
                </a:lnTo>
                <a:lnTo>
                  <a:pt x="3006712" y="12700"/>
                </a:lnTo>
                <a:lnTo>
                  <a:pt x="3082912" y="12700"/>
                </a:lnTo>
                <a:lnTo>
                  <a:pt x="3082912" y="31750"/>
                </a:lnTo>
                <a:close/>
              </a:path>
              <a:path w="10255250" h="2566035">
                <a:moveTo>
                  <a:pt x="2949562" y="31750"/>
                </a:moveTo>
                <a:lnTo>
                  <a:pt x="2873362" y="31750"/>
                </a:lnTo>
                <a:lnTo>
                  <a:pt x="2873362" y="12700"/>
                </a:lnTo>
                <a:lnTo>
                  <a:pt x="2949562" y="12700"/>
                </a:lnTo>
                <a:lnTo>
                  <a:pt x="2949562" y="31750"/>
                </a:lnTo>
                <a:close/>
              </a:path>
              <a:path w="10255250" h="2566035">
                <a:moveTo>
                  <a:pt x="2816212" y="31750"/>
                </a:moveTo>
                <a:lnTo>
                  <a:pt x="2740012" y="31750"/>
                </a:lnTo>
                <a:lnTo>
                  <a:pt x="2740012" y="12700"/>
                </a:lnTo>
                <a:lnTo>
                  <a:pt x="2816212" y="12700"/>
                </a:lnTo>
                <a:lnTo>
                  <a:pt x="2816212" y="31750"/>
                </a:lnTo>
                <a:close/>
              </a:path>
              <a:path w="10255250" h="2566035">
                <a:moveTo>
                  <a:pt x="2682862" y="31750"/>
                </a:moveTo>
                <a:lnTo>
                  <a:pt x="2606662" y="31750"/>
                </a:lnTo>
                <a:lnTo>
                  <a:pt x="2606662" y="12700"/>
                </a:lnTo>
                <a:lnTo>
                  <a:pt x="2682862" y="12700"/>
                </a:lnTo>
                <a:lnTo>
                  <a:pt x="2682862" y="31750"/>
                </a:lnTo>
                <a:close/>
              </a:path>
              <a:path w="10255250" h="2566035">
                <a:moveTo>
                  <a:pt x="2549512" y="31750"/>
                </a:moveTo>
                <a:lnTo>
                  <a:pt x="2473312" y="31750"/>
                </a:lnTo>
                <a:lnTo>
                  <a:pt x="2473312" y="12700"/>
                </a:lnTo>
                <a:lnTo>
                  <a:pt x="2549512" y="12700"/>
                </a:lnTo>
                <a:lnTo>
                  <a:pt x="2549512" y="31750"/>
                </a:lnTo>
                <a:close/>
              </a:path>
              <a:path w="10255250" h="2566035">
                <a:moveTo>
                  <a:pt x="2416162" y="31750"/>
                </a:moveTo>
                <a:lnTo>
                  <a:pt x="2339962" y="31750"/>
                </a:lnTo>
                <a:lnTo>
                  <a:pt x="2339962" y="12700"/>
                </a:lnTo>
                <a:lnTo>
                  <a:pt x="2416162" y="12700"/>
                </a:lnTo>
                <a:lnTo>
                  <a:pt x="2416162" y="31750"/>
                </a:lnTo>
                <a:close/>
              </a:path>
              <a:path w="10255250" h="2566035">
                <a:moveTo>
                  <a:pt x="2282812" y="31750"/>
                </a:moveTo>
                <a:lnTo>
                  <a:pt x="2206612" y="31750"/>
                </a:lnTo>
                <a:lnTo>
                  <a:pt x="2206612" y="12700"/>
                </a:lnTo>
                <a:lnTo>
                  <a:pt x="2282812" y="12700"/>
                </a:lnTo>
                <a:lnTo>
                  <a:pt x="2282812" y="31750"/>
                </a:lnTo>
                <a:close/>
              </a:path>
              <a:path w="10255250" h="2566035">
                <a:moveTo>
                  <a:pt x="2149462" y="31750"/>
                </a:moveTo>
                <a:lnTo>
                  <a:pt x="2073262" y="31750"/>
                </a:lnTo>
                <a:lnTo>
                  <a:pt x="2073262" y="12700"/>
                </a:lnTo>
                <a:lnTo>
                  <a:pt x="2149462" y="12700"/>
                </a:lnTo>
                <a:lnTo>
                  <a:pt x="2149462" y="31750"/>
                </a:lnTo>
                <a:close/>
              </a:path>
              <a:path w="10255250" h="2566035">
                <a:moveTo>
                  <a:pt x="2016112" y="31750"/>
                </a:moveTo>
                <a:lnTo>
                  <a:pt x="1939912" y="31750"/>
                </a:lnTo>
                <a:lnTo>
                  <a:pt x="1939912" y="12700"/>
                </a:lnTo>
                <a:lnTo>
                  <a:pt x="2016112" y="12700"/>
                </a:lnTo>
                <a:lnTo>
                  <a:pt x="2016112" y="31750"/>
                </a:lnTo>
                <a:close/>
              </a:path>
              <a:path w="10255250" h="2566035">
                <a:moveTo>
                  <a:pt x="1882762" y="31750"/>
                </a:moveTo>
                <a:lnTo>
                  <a:pt x="1806562" y="31750"/>
                </a:lnTo>
                <a:lnTo>
                  <a:pt x="1806562" y="12700"/>
                </a:lnTo>
                <a:lnTo>
                  <a:pt x="1882762" y="12700"/>
                </a:lnTo>
                <a:lnTo>
                  <a:pt x="1882762" y="31750"/>
                </a:lnTo>
                <a:close/>
              </a:path>
              <a:path w="10255250" h="2566035">
                <a:moveTo>
                  <a:pt x="1749412" y="31750"/>
                </a:moveTo>
                <a:lnTo>
                  <a:pt x="1673212" y="31750"/>
                </a:lnTo>
                <a:lnTo>
                  <a:pt x="1673212" y="12700"/>
                </a:lnTo>
                <a:lnTo>
                  <a:pt x="1749412" y="12700"/>
                </a:lnTo>
                <a:lnTo>
                  <a:pt x="1749412" y="31750"/>
                </a:lnTo>
                <a:close/>
              </a:path>
              <a:path w="10255250" h="2566035">
                <a:moveTo>
                  <a:pt x="1616062" y="31750"/>
                </a:moveTo>
                <a:lnTo>
                  <a:pt x="1539862" y="31750"/>
                </a:lnTo>
                <a:lnTo>
                  <a:pt x="1539862" y="12700"/>
                </a:lnTo>
                <a:lnTo>
                  <a:pt x="1616062" y="12700"/>
                </a:lnTo>
                <a:lnTo>
                  <a:pt x="1616062" y="31750"/>
                </a:lnTo>
                <a:close/>
              </a:path>
              <a:path w="10255250" h="2566035">
                <a:moveTo>
                  <a:pt x="1482712" y="31750"/>
                </a:moveTo>
                <a:lnTo>
                  <a:pt x="1406512" y="31750"/>
                </a:lnTo>
                <a:lnTo>
                  <a:pt x="1406512" y="12700"/>
                </a:lnTo>
                <a:lnTo>
                  <a:pt x="1482712" y="12700"/>
                </a:lnTo>
                <a:lnTo>
                  <a:pt x="1482712" y="31750"/>
                </a:lnTo>
                <a:close/>
              </a:path>
              <a:path w="10255250" h="2566035">
                <a:moveTo>
                  <a:pt x="1349362" y="31750"/>
                </a:moveTo>
                <a:lnTo>
                  <a:pt x="1273162" y="31750"/>
                </a:lnTo>
                <a:lnTo>
                  <a:pt x="1273162" y="12700"/>
                </a:lnTo>
                <a:lnTo>
                  <a:pt x="1349362" y="12700"/>
                </a:lnTo>
                <a:lnTo>
                  <a:pt x="1349362" y="31750"/>
                </a:lnTo>
                <a:close/>
              </a:path>
              <a:path w="10255250" h="2566035">
                <a:moveTo>
                  <a:pt x="1216012" y="31750"/>
                </a:moveTo>
                <a:lnTo>
                  <a:pt x="1139812" y="31750"/>
                </a:lnTo>
                <a:lnTo>
                  <a:pt x="1139812" y="12700"/>
                </a:lnTo>
                <a:lnTo>
                  <a:pt x="1216012" y="12700"/>
                </a:lnTo>
                <a:lnTo>
                  <a:pt x="1216012" y="31750"/>
                </a:lnTo>
                <a:close/>
              </a:path>
              <a:path w="10255250" h="2566035">
                <a:moveTo>
                  <a:pt x="1082662" y="31750"/>
                </a:moveTo>
                <a:lnTo>
                  <a:pt x="1006462" y="31750"/>
                </a:lnTo>
                <a:lnTo>
                  <a:pt x="1006462" y="12700"/>
                </a:lnTo>
                <a:lnTo>
                  <a:pt x="1082662" y="12700"/>
                </a:lnTo>
                <a:lnTo>
                  <a:pt x="1082662" y="31750"/>
                </a:lnTo>
                <a:close/>
              </a:path>
              <a:path w="10255250" h="2566035">
                <a:moveTo>
                  <a:pt x="949312" y="31750"/>
                </a:moveTo>
                <a:lnTo>
                  <a:pt x="873112" y="31750"/>
                </a:lnTo>
                <a:lnTo>
                  <a:pt x="873112" y="12700"/>
                </a:lnTo>
                <a:lnTo>
                  <a:pt x="949312" y="12700"/>
                </a:lnTo>
                <a:lnTo>
                  <a:pt x="949312" y="31750"/>
                </a:lnTo>
                <a:close/>
              </a:path>
              <a:path w="10255250" h="2566035">
                <a:moveTo>
                  <a:pt x="815962" y="31750"/>
                </a:moveTo>
                <a:lnTo>
                  <a:pt x="739762" y="31750"/>
                </a:lnTo>
                <a:lnTo>
                  <a:pt x="739762" y="12700"/>
                </a:lnTo>
                <a:lnTo>
                  <a:pt x="815962" y="12700"/>
                </a:lnTo>
                <a:lnTo>
                  <a:pt x="815962" y="31750"/>
                </a:lnTo>
                <a:close/>
              </a:path>
              <a:path w="10255250" h="2566035">
                <a:moveTo>
                  <a:pt x="682612" y="31750"/>
                </a:moveTo>
                <a:lnTo>
                  <a:pt x="606412" y="31750"/>
                </a:lnTo>
                <a:lnTo>
                  <a:pt x="606412" y="12700"/>
                </a:lnTo>
                <a:lnTo>
                  <a:pt x="682612" y="12700"/>
                </a:lnTo>
                <a:lnTo>
                  <a:pt x="682612" y="31750"/>
                </a:lnTo>
                <a:close/>
              </a:path>
              <a:path w="10255250" h="2566035">
                <a:moveTo>
                  <a:pt x="549262" y="31750"/>
                </a:moveTo>
                <a:lnTo>
                  <a:pt x="473062" y="31750"/>
                </a:lnTo>
                <a:lnTo>
                  <a:pt x="473062" y="12700"/>
                </a:lnTo>
                <a:lnTo>
                  <a:pt x="549262" y="12700"/>
                </a:lnTo>
                <a:lnTo>
                  <a:pt x="549262" y="31750"/>
                </a:lnTo>
                <a:close/>
              </a:path>
              <a:path w="10255250" h="2566035">
                <a:moveTo>
                  <a:pt x="415912" y="31750"/>
                </a:moveTo>
                <a:lnTo>
                  <a:pt x="339712" y="31750"/>
                </a:lnTo>
                <a:lnTo>
                  <a:pt x="339712" y="12700"/>
                </a:lnTo>
                <a:lnTo>
                  <a:pt x="415912" y="12700"/>
                </a:lnTo>
                <a:lnTo>
                  <a:pt x="415912" y="31750"/>
                </a:lnTo>
                <a:close/>
              </a:path>
              <a:path w="10255250" h="2566035">
                <a:moveTo>
                  <a:pt x="282562" y="31750"/>
                </a:moveTo>
                <a:lnTo>
                  <a:pt x="206362" y="31750"/>
                </a:lnTo>
                <a:lnTo>
                  <a:pt x="206362" y="12700"/>
                </a:lnTo>
                <a:lnTo>
                  <a:pt x="282562" y="12700"/>
                </a:lnTo>
                <a:lnTo>
                  <a:pt x="282562" y="31750"/>
                </a:lnTo>
                <a:close/>
              </a:path>
              <a:path w="10255250" h="2566035">
                <a:moveTo>
                  <a:pt x="149212" y="31750"/>
                </a:moveTo>
                <a:lnTo>
                  <a:pt x="73012" y="31750"/>
                </a:lnTo>
                <a:lnTo>
                  <a:pt x="73012" y="12700"/>
                </a:lnTo>
                <a:lnTo>
                  <a:pt x="149212" y="12700"/>
                </a:lnTo>
                <a:lnTo>
                  <a:pt x="149212" y="31750"/>
                </a:lnTo>
                <a:close/>
              </a:path>
              <a:path w="10255250" h="2566035">
                <a:moveTo>
                  <a:pt x="19050" y="92087"/>
                </a:moveTo>
                <a:lnTo>
                  <a:pt x="0" y="92087"/>
                </a:lnTo>
                <a:lnTo>
                  <a:pt x="0" y="12700"/>
                </a:lnTo>
                <a:lnTo>
                  <a:pt x="15862" y="12700"/>
                </a:lnTo>
                <a:lnTo>
                  <a:pt x="15862" y="25412"/>
                </a:lnTo>
                <a:lnTo>
                  <a:pt x="9525" y="31750"/>
                </a:lnTo>
                <a:lnTo>
                  <a:pt x="19050" y="31750"/>
                </a:lnTo>
                <a:lnTo>
                  <a:pt x="19050" y="92087"/>
                </a:lnTo>
                <a:close/>
              </a:path>
              <a:path w="10255250" h="2566035">
                <a:moveTo>
                  <a:pt x="19050" y="31750"/>
                </a:moveTo>
                <a:lnTo>
                  <a:pt x="15862" y="31750"/>
                </a:lnTo>
                <a:lnTo>
                  <a:pt x="15862" y="25412"/>
                </a:lnTo>
                <a:lnTo>
                  <a:pt x="19050" y="22225"/>
                </a:lnTo>
                <a:lnTo>
                  <a:pt x="19050" y="31750"/>
                </a:lnTo>
                <a:close/>
              </a:path>
              <a:path w="10255250" h="2566035">
                <a:moveTo>
                  <a:pt x="15862" y="31750"/>
                </a:moveTo>
                <a:lnTo>
                  <a:pt x="9525" y="31750"/>
                </a:lnTo>
                <a:lnTo>
                  <a:pt x="15862" y="25412"/>
                </a:lnTo>
                <a:lnTo>
                  <a:pt x="15862" y="31750"/>
                </a:lnTo>
                <a:close/>
              </a:path>
              <a:path w="10255250" h="2566035">
                <a:moveTo>
                  <a:pt x="19050" y="225437"/>
                </a:moveTo>
                <a:lnTo>
                  <a:pt x="0" y="225437"/>
                </a:lnTo>
                <a:lnTo>
                  <a:pt x="0" y="149237"/>
                </a:lnTo>
                <a:lnTo>
                  <a:pt x="19050" y="149237"/>
                </a:lnTo>
                <a:lnTo>
                  <a:pt x="19050" y="225437"/>
                </a:lnTo>
                <a:close/>
              </a:path>
              <a:path w="10255250" h="2566035">
                <a:moveTo>
                  <a:pt x="19050" y="358787"/>
                </a:moveTo>
                <a:lnTo>
                  <a:pt x="0" y="358787"/>
                </a:lnTo>
                <a:lnTo>
                  <a:pt x="0" y="282587"/>
                </a:lnTo>
                <a:lnTo>
                  <a:pt x="19050" y="282587"/>
                </a:lnTo>
                <a:lnTo>
                  <a:pt x="19050" y="358787"/>
                </a:lnTo>
                <a:close/>
              </a:path>
              <a:path w="10255250" h="2566035">
                <a:moveTo>
                  <a:pt x="19050" y="492137"/>
                </a:moveTo>
                <a:lnTo>
                  <a:pt x="0" y="492137"/>
                </a:lnTo>
                <a:lnTo>
                  <a:pt x="0" y="415937"/>
                </a:lnTo>
                <a:lnTo>
                  <a:pt x="19050" y="415937"/>
                </a:lnTo>
                <a:lnTo>
                  <a:pt x="19050" y="492137"/>
                </a:lnTo>
                <a:close/>
              </a:path>
              <a:path w="10255250" h="2566035">
                <a:moveTo>
                  <a:pt x="19050" y="625487"/>
                </a:moveTo>
                <a:lnTo>
                  <a:pt x="0" y="625487"/>
                </a:lnTo>
                <a:lnTo>
                  <a:pt x="0" y="549287"/>
                </a:lnTo>
                <a:lnTo>
                  <a:pt x="19050" y="549287"/>
                </a:lnTo>
                <a:lnTo>
                  <a:pt x="19050" y="625487"/>
                </a:lnTo>
                <a:close/>
              </a:path>
              <a:path w="10255250" h="2566035">
                <a:moveTo>
                  <a:pt x="19050" y="758837"/>
                </a:moveTo>
                <a:lnTo>
                  <a:pt x="0" y="758837"/>
                </a:lnTo>
                <a:lnTo>
                  <a:pt x="0" y="682637"/>
                </a:lnTo>
                <a:lnTo>
                  <a:pt x="19050" y="682637"/>
                </a:lnTo>
                <a:lnTo>
                  <a:pt x="19050" y="758837"/>
                </a:lnTo>
                <a:close/>
              </a:path>
              <a:path w="10255250" h="2566035">
                <a:moveTo>
                  <a:pt x="19050" y="892187"/>
                </a:moveTo>
                <a:lnTo>
                  <a:pt x="0" y="892187"/>
                </a:lnTo>
                <a:lnTo>
                  <a:pt x="0" y="815987"/>
                </a:lnTo>
                <a:lnTo>
                  <a:pt x="19050" y="815987"/>
                </a:lnTo>
                <a:lnTo>
                  <a:pt x="19050" y="892187"/>
                </a:lnTo>
                <a:close/>
              </a:path>
              <a:path w="10255250" h="2566035">
                <a:moveTo>
                  <a:pt x="19050" y="1025537"/>
                </a:moveTo>
                <a:lnTo>
                  <a:pt x="0" y="1025537"/>
                </a:lnTo>
                <a:lnTo>
                  <a:pt x="0" y="949337"/>
                </a:lnTo>
                <a:lnTo>
                  <a:pt x="19050" y="949337"/>
                </a:lnTo>
                <a:lnTo>
                  <a:pt x="19050" y="1025537"/>
                </a:lnTo>
                <a:close/>
              </a:path>
              <a:path w="10255250" h="2566035">
                <a:moveTo>
                  <a:pt x="19050" y="1158887"/>
                </a:moveTo>
                <a:lnTo>
                  <a:pt x="0" y="1158887"/>
                </a:lnTo>
                <a:lnTo>
                  <a:pt x="0" y="1082687"/>
                </a:lnTo>
                <a:lnTo>
                  <a:pt x="19050" y="1082687"/>
                </a:lnTo>
                <a:lnTo>
                  <a:pt x="19050" y="1158887"/>
                </a:lnTo>
                <a:close/>
              </a:path>
              <a:path w="10255250" h="2566035">
                <a:moveTo>
                  <a:pt x="19050" y="1292237"/>
                </a:moveTo>
                <a:lnTo>
                  <a:pt x="0" y="1292237"/>
                </a:lnTo>
                <a:lnTo>
                  <a:pt x="0" y="1216037"/>
                </a:lnTo>
                <a:lnTo>
                  <a:pt x="19050" y="1216037"/>
                </a:lnTo>
                <a:lnTo>
                  <a:pt x="19050" y="1292237"/>
                </a:lnTo>
                <a:close/>
              </a:path>
              <a:path w="10255250" h="2566035">
                <a:moveTo>
                  <a:pt x="19050" y="1425587"/>
                </a:moveTo>
                <a:lnTo>
                  <a:pt x="0" y="1425587"/>
                </a:lnTo>
                <a:lnTo>
                  <a:pt x="0" y="1349387"/>
                </a:lnTo>
                <a:lnTo>
                  <a:pt x="19050" y="1349387"/>
                </a:lnTo>
                <a:lnTo>
                  <a:pt x="19050" y="1425587"/>
                </a:lnTo>
                <a:close/>
              </a:path>
              <a:path w="10255250" h="2566035">
                <a:moveTo>
                  <a:pt x="19050" y="1558937"/>
                </a:moveTo>
                <a:lnTo>
                  <a:pt x="0" y="1558937"/>
                </a:lnTo>
                <a:lnTo>
                  <a:pt x="0" y="1482737"/>
                </a:lnTo>
                <a:lnTo>
                  <a:pt x="19050" y="1482737"/>
                </a:lnTo>
                <a:lnTo>
                  <a:pt x="19050" y="1558937"/>
                </a:lnTo>
                <a:close/>
              </a:path>
              <a:path w="10255250" h="2566035">
                <a:moveTo>
                  <a:pt x="19050" y="1692287"/>
                </a:moveTo>
                <a:lnTo>
                  <a:pt x="0" y="1692287"/>
                </a:lnTo>
                <a:lnTo>
                  <a:pt x="0" y="1616087"/>
                </a:lnTo>
                <a:lnTo>
                  <a:pt x="19050" y="1616087"/>
                </a:lnTo>
                <a:lnTo>
                  <a:pt x="19050" y="1692287"/>
                </a:lnTo>
                <a:close/>
              </a:path>
              <a:path w="10255250" h="2566035">
                <a:moveTo>
                  <a:pt x="19050" y="1825637"/>
                </a:moveTo>
                <a:lnTo>
                  <a:pt x="0" y="1825637"/>
                </a:lnTo>
                <a:lnTo>
                  <a:pt x="0" y="1749437"/>
                </a:lnTo>
                <a:lnTo>
                  <a:pt x="19050" y="1749437"/>
                </a:lnTo>
                <a:lnTo>
                  <a:pt x="19050" y="1825637"/>
                </a:lnTo>
                <a:close/>
              </a:path>
              <a:path w="10255250" h="2566035">
                <a:moveTo>
                  <a:pt x="19050" y="1958987"/>
                </a:moveTo>
                <a:lnTo>
                  <a:pt x="0" y="1958987"/>
                </a:lnTo>
                <a:lnTo>
                  <a:pt x="0" y="1882787"/>
                </a:lnTo>
                <a:lnTo>
                  <a:pt x="19050" y="1882787"/>
                </a:lnTo>
                <a:lnTo>
                  <a:pt x="19050" y="1958987"/>
                </a:lnTo>
                <a:close/>
              </a:path>
              <a:path w="10255250" h="2566035">
                <a:moveTo>
                  <a:pt x="19050" y="2092337"/>
                </a:moveTo>
                <a:lnTo>
                  <a:pt x="0" y="2092337"/>
                </a:lnTo>
                <a:lnTo>
                  <a:pt x="0" y="2016137"/>
                </a:lnTo>
                <a:lnTo>
                  <a:pt x="19050" y="2016137"/>
                </a:lnTo>
                <a:lnTo>
                  <a:pt x="19050" y="2092337"/>
                </a:lnTo>
                <a:close/>
              </a:path>
              <a:path w="10255250" h="2566035">
                <a:moveTo>
                  <a:pt x="19050" y="2225687"/>
                </a:moveTo>
                <a:lnTo>
                  <a:pt x="0" y="2225687"/>
                </a:lnTo>
                <a:lnTo>
                  <a:pt x="0" y="2149487"/>
                </a:lnTo>
                <a:lnTo>
                  <a:pt x="19050" y="2149487"/>
                </a:lnTo>
                <a:lnTo>
                  <a:pt x="19050" y="2225687"/>
                </a:lnTo>
                <a:close/>
              </a:path>
              <a:path w="10255250" h="2566035">
                <a:moveTo>
                  <a:pt x="19050" y="2359037"/>
                </a:moveTo>
                <a:lnTo>
                  <a:pt x="0" y="2359037"/>
                </a:lnTo>
                <a:lnTo>
                  <a:pt x="0" y="2282837"/>
                </a:lnTo>
                <a:lnTo>
                  <a:pt x="19050" y="2282837"/>
                </a:lnTo>
                <a:lnTo>
                  <a:pt x="19050" y="2359037"/>
                </a:lnTo>
                <a:close/>
              </a:path>
              <a:path w="10255250" h="2566035">
                <a:moveTo>
                  <a:pt x="19050" y="2492387"/>
                </a:moveTo>
                <a:lnTo>
                  <a:pt x="0" y="2492387"/>
                </a:lnTo>
                <a:lnTo>
                  <a:pt x="0" y="2416187"/>
                </a:lnTo>
                <a:lnTo>
                  <a:pt x="19050" y="2416187"/>
                </a:lnTo>
                <a:lnTo>
                  <a:pt x="19050" y="2492387"/>
                </a:lnTo>
                <a:close/>
              </a:path>
              <a:path w="10255250" h="2566035">
                <a:moveTo>
                  <a:pt x="19050" y="2556268"/>
                </a:moveTo>
                <a:lnTo>
                  <a:pt x="9525" y="2546743"/>
                </a:lnTo>
                <a:lnTo>
                  <a:pt x="19050" y="2546743"/>
                </a:lnTo>
                <a:lnTo>
                  <a:pt x="19050" y="2556268"/>
                </a:lnTo>
                <a:close/>
              </a:path>
              <a:path w="10255250" h="2566035">
                <a:moveTo>
                  <a:pt x="78993" y="2556268"/>
                </a:moveTo>
                <a:lnTo>
                  <a:pt x="19050" y="2556268"/>
                </a:lnTo>
                <a:lnTo>
                  <a:pt x="19050" y="2546743"/>
                </a:lnTo>
                <a:lnTo>
                  <a:pt x="78993" y="2546743"/>
                </a:lnTo>
                <a:lnTo>
                  <a:pt x="78993" y="2556268"/>
                </a:lnTo>
                <a:close/>
              </a:path>
              <a:path w="10255250" h="2566035">
                <a:moveTo>
                  <a:pt x="78993" y="2565793"/>
                </a:moveTo>
                <a:lnTo>
                  <a:pt x="0" y="2565793"/>
                </a:lnTo>
                <a:lnTo>
                  <a:pt x="0" y="2549537"/>
                </a:lnTo>
                <a:lnTo>
                  <a:pt x="12318" y="2549537"/>
                </a:lnTo>
                <a:lnTo>
                  <a:pt x="19050" y="2556268"/>
                </a:lnTo>
                <a:lnTo>
                  <a:pt x="78993" y="2556268"/>
                </a:lnTo>
                <a:lnTo>
                  <a:pt x="78993" y="2565793"/>
                </a:lnTo>
                <a:close/>
              </a:path>
              <a:path w="10255250" h="2566035">
                <a:moveTo>
                  <a:pt x="212344" y="2565793"/>
                </a:moveTo>
                <a:lnTo>
                  <a:pt x="136144" y="2565793"/>
                </a:lnTo>
                <a:lnTo>
                  <a:pt x="136144" y="2546743"/>
                </a:lnTo>
                <a:lnTo>
                  <a:pt x="212344" y="2546743"/>
                </a:lnTo>
                <a:lnTo>
                  <a:pt x="212344" y="2565793"/>
                </a:lnTo>
                <a:close/>
              </a:path>
              <a:path w="10255250" h="2566035">
                <a:moveTo>
                  <a:pt x="345694" y="2565793"/>
                </a:moveTo>
                <a:lnTo>
                  <a:pt x="269494" y="2565793"/>
                </a:lnTo>
                <a:lnTo>
                  <a:pt x="269494" y="2546743"/>
                </a:lnTo>
                <a:lnTo>
                  <a:pt x="345694" y="2546743"/>
                </a:lnTo>
                <a:lnTo>
                  <a:pt x="345694" y="2565793"/>
                </a:lnTo>
                <a:close/>
              </a:path>
              <a:path w="10255250" h="2566035">
                <a:moveTo>
                  <a:pt x="479044" y="2565793"/>
                </a:moveTo>
                <a:lnTo>
                  <a:pt x="402844" y="2565793"/>
                </a:lnTo>
                <a:lnTo>
                  <a:pt x="402844" y="2546743"/>
                </a:lnTo>
                <a:lnTo>
                  <a:pt x="479044" y="2546743"/>
                </a:lnTo>
                <a:lnTo>
                  <a:pt x="479044" y="2565793"/>
                </a:lnTo>
                <a:close/>
              </a:path>
              <a:path w="10255250" h="2566035">
                <a:moveTo>
                  <a:pt x="612394" y="2565793"/>
                </a:moveTo>
                <a:lnTo>
                  <a:pt x="536194" y="2565793"/>
                </a:lnTo>
                <a:lnTo>
                  <a:pt x="536194" y="2546743"/>
                </a:lnTo>
                <a:lnTo>
                  <a:pt x="612394" y="2546743"/>
                </a:lnTo>
                <a:lnTo>
                  <a:pt x="612394" y="2565793"/>
                </a:lnTo>
                <a:close/>
              </a:path>
              <a:path w="10255250" h="2566035">
                <a:moveTo>
                  <a:pt x="745744" y="2565793"/>
                </a:moveTo>
                <a:lnTo>
                  <a:pt x="669544" y="2565793"/>
                </a:lnTo>
                <a:lnTo>
                  <a:pt x="669544" y="2546743"/>
                </a:lnTo>
                <a:lnTo>
                  <a:pt x="745744" y="2546743"/>
                </a:lnTo>
                <a:lnTo>
                  <a:pt x="745744" y="2565793"/>
                </a:lnTo>
                <a:close/>
              </a:path>
              <a:path w="10255250" h="2566035">
                <a:moveTo>
                  <a:pt x="879094" y="2565793"/>
                </a:moveTo>
                <a:lnTo>
                  <a:pt x="802894" y="2565793"/>
                </a:lnTo>
                <a:lnTo>
                  <a:pt x="802894" y="2546743"/>
                </a:lnTo>
                <a:lnTo>
                  <a:pt x="879094" y="2546743"/>
                </a:lnTo>
                <a:lnTo>
                  <a:pt x="879094" y="2565793"/>
                </a:lnTo>
                <a:close/>
              </a:path>
              <a:path w="10255250" h="2566035">
                <a:moveTo>
                  <a:pt x="1012444" y="2565793"/>
                </a:moveTo>
                <a:lnTo>
                  <a:pt x="936244" y="2565793"/>
                </a:lnTo>
                <a:lnTo>
                  <a:pt x="936244" y="2546743"/>
                </a:lnTo>
                <a:lnTo>
                  <a:pt x="1012444" y="2546743"/>
                </a:lnTo>
                <a:lnTo>
                  <a:pt x="1012444" y="2565793"/>
                </a:lnTo>
                <a:close/>
              </a:path>
              <a:path w="10255250" h="2566035">
                <a:moveTo>
                  <a:pt x="1145794" y="2565793"/>
                </a:moveTo>
                <a:lnTo>
                  <a:pt x="1069594" y="2565793"/>
                </a:lnTo>
                <a:lnTo>
                  <a:pt x="1069594" y="2546743"/>
                </a:lnTo>
                <a:lnTo>
                  <a:pt x="1145794" y="2546743"/>
                </a:lnTo>
                <a:lnTo>
                  <a:pt x="1145794" y="2565793"/>
                </a:lnTo>
                <a:close/>
              </a:path>
              <a:path w="10255250" h="2566035">
                <a:moveTo>
                  <a:pt x="1279144" y="2565793"/>
                </a:moveTo>
                <a:lnTo>
                  <a:pt x="1202944" y="2565793"/>
                </a:lnTo>
                <a:lnTo>
                  <a:pt x="1202944" y="2546743"/>
                </a:lnTo>
                <a:lnTo>
                  <a:pt x="1279144" y="2546743"/>
                </a:lnTo>
                <a:lnTo>
                  <a:pt x="1279144" y="2565793"/>
                </a:lnTo>
                <a:close/>
              </a:path>
              <a:path w="10255250" h="2566035">
                <a:moveTo>
                  <a:pt x="1412494" y="2565793"/>
                </a:moveTo>
                <a:lnTo>
                  <a:pt x="1336294" y="2565793"/>
                </a:lnTo>
                <a:lnTo>
                  <a:pt x="1336294" y="2546743"/>
                </a:lnTo>
                <a:lnTo>
                  <a:pt x="1412494" y="2546743"/>
                </a:lnTo>
                <a:lnTo>
                  <a:pt x="1412494" y="2565793"/>
                </a:lnTo>
                <a:close/>
              </a:path>
              <a:path w="10255250" h="2566035">
                <a:moveTo>
                  <a:pt x="1545844" y="2565793"/>
                </a:moveTo>
                <a:lnTo>
                  <a:pt x="1469644" y="2565793"/>
                </a:lnTo>
                <a:lnTo>
                  <a:pt x="1469644" y="2546743"/>
                </a:lnTo>
                <a:lnTo>
                  <a:pt x="1545844" y="2546743"/>
                </a:lnTo>
                <a:lnTo>
                  <a:pt x="1545844" y="2565793"/>
                </a:lnTo>
                <a:close/>
              </a:path>
              <a:path w="10255250" h="2566035">
                <a:moveTo>
                  <a:pt x="1679194" y="2565793"/>
                </a:moveTo>
                <a:lnTo>
                  <a:pt x="1602994" y="2565793"/>
                </a:lnTo>
                <a:lnTo>
                  <a:pt x="1602994" y="2546743"/>
                </a:lnTo>
                <a:lnTo>
                  <a:pt x="1679194" y="2546743"/>
                </a:lnTo>
                <a:lnTo>
                  <a:pt x="1679194" y="2565793"/>
                </a:lnTo>
                <a:close/>
              </a:path>
              <a:path w="10255250" h="2566035">
                <a:moveTo>
                  <a:pt x="1812544" y="2565793"/>
                </a:moveTo>
                <a:lnTo>
                  <a:pt x="1736344" y="2565793"/>
                </a:lnTo>
                <a:lnTo>
                  <a:pt x="1736344" y="2546743"/>
                </a:lnTo>
                <a:lnTo>
                  <a:pt x="1812544" y="2546743"/>
                </a:lnTo>
                <a:lnTo>
                  <a:pt x="1812544" y="2565793"/>
                </a:lnTo>
                <a:close/>
              </a:path>
              <a:path w="10255250" h="2566035">
                <a:moveTo>
                  <a:pt x="1945894" y="2565793"/>
                </a:moveTo>
                <a:lnTo>
                  <a:pt x="1869694" y="2565793"/>
                </a:lnTo>
                <a:lnTo>
                  <a:pt x="1869694" y="2546743"/>
                </a:lnTo>
                <a:lnTo>
                  <a:pt x="1945894" y="2546743"/>
                </a:lnTo>
                <a:lnTo>
                  <a:pt x="1945894" y="2565793"/>
                </a:lnTo>
                <a:close/>
              </a:path>
              <a:path w="10255250" h="2566035">
                <a:moveTo>
                  <a:pt x="2079244" y="2565793"/>
                </a:moveTo>
                <a:lnTo>
                  <a:pt x="2003044" y="2565793"/>
                </a:lnTo>
                <a:lnTo>
                  <a:pt x="2003044" y="2546743"/>
                </a:lnTo>
                <a:lnTo>
                  <a:pt x="2079244" y="2546743"/>
                </a:lnTo>
                <a:lnTo>
                  <a:pt x="2079244" y="2565793"/>
                </a:lnTo>
                <a:close/>
              </a:path>
              <a:path w="10255250" h="2566035">
                <a:moveTo>
                  <a:pt x="2212594" y="2565793"/>
                </a:moveTo>
                <a:lnTo>
                  <a:pt x="2136394" y="2565793"/>
                </a:lnTo>
                <a:lnTo>
                  <a:pt x="2136394" y="2546743"/>
                </a:lnTo>
                <a:lnTo>
                  <a:pt x="2212594" y="2546743"/>
                </a:lnTo>
                <a:lnTo>
                  <a:pt x="2212594" y="2565793"/>
                </a:lnTo>
                <a:close/>
              </a:path>
              <a:path w="10255250" h="2566035">
                <a:moveTo>
                  <a:pt x="2345943" y="2565793"/>
                </a:moveTo>
                <a:lnTo>
                  <a:pt x="2269743" y="2565793"/>
                </a:lnTo>
                <a:lnTo>
                  <a:pt x="2269743" y="2546743"/>
                </a:lnTo>
                <a:lnTo>
                  <a:pt x="2345943" y="2546743"/>
                </a:lnTo>
                <a:lnTo>
                  <a:pt x="2345943" y="2565793"/>
                </a:lnTo>
                <a:close/>
              </a:path>
              <a:path w="10255250" h="2566035">
                <a:moveTo>
                  <a:pt x="2479293" y="2565793"/>
                </a:moveTo>
                <a:lnTo>
                  <a:pt x="2403093" y="2565793"/>
                </a:lnTo>
                <a:lnTo>
                  <a:pt x="2403093" y="2546743"/>
                </a:lnTo>
                <a:lnTo>
                  <a:pt x="2479293" y="2546743"/>
                </a:lnTo>
                <a:lnTo>
                  <a:pt x="2479293" y="2565793"/>
                </a:lnTo>
                <a:close/>
              </a:path>
              <a:path w="10255250" h="2566035">
                <a:moveTo>
                  <a:pt x="2612643" y="2565793"/>
                </a:moveTo>
                <a:lnTo>
                  <a:pt x="2536443" y="2565793"/>
                </a:lnTo>
                <a:lnTo>
                  <a:pt x="2536443" y="2546743"/>
                </a:lnTo>
                <a:lnTo>
                  <a:pt x="2612643" y="2546743"/>
                </a:lnTo>
                <a:lnTo>
                  <a:pt x="2612643" y="2565793"/>
                </a:lnTo>
                <a:close/>
              </a:path>
              <a:path w="10255250" h="2566035">
                <a:moveTo>
                  <a:pt x="2745993" y="2565793"/>
                </a:moveTo>
                <a:lnTo>
                  <a:pt x="2669793" y="2565793"/>
                </a:lnTo>
                <a:lnTo>
                  <a:pt x="2669793" y="2546743"/>
                </a:lnTo>
                <a:lnTo>
                  <a:pt x="2745993" y="2546743"/>
                </a:lnTo>
                <a:lnTo>
                  <a:pt x="2745993" y="2565793"/>
                </a:lnTo>
                <a:close/>
              </a:path>
              <a:path w="10255250" h="2566035">
                <a:moveTo>
                  <a:pt x="2879343" y="2565793"/>
                </a:moveTo>
                <a:lnTo>
                  <a:pt x="2803143" y="2565793"/>
                </a:lnTo>
                <a:lnTo>
                  <a:pt x="2803143" y="2546743"/>
                </a:lnTo>
                <a:lnTo>
                  <a:pt x="2879343" y="2546743"/>
                </a:lnTo>
                <a:lnTo>
                  <a:pt x="2879343" y="2565793"/>
                </a:lnTo>
                <a:close/>
              </a:path>
              <a:path w="10255250" h="2566035">
                <a:moveTo>
                  <a:pt x="3012693" y="2565793"/>
                </a:moveTo>
                <a:lnTo>
                  <a:pt x="2936493" y="2565793"/>
                </a:lnTo>
                <a:lnTo>
                  <a:pt x="2936493" y="2546743"/>
                </a:lnTo>
                <a:lnTo>
                  <a:pt x="3012693" y="2546743"/>
                </a:lnTo>
                <a:lnTo>
                  <a:pt x="3012693" y="2565793"/>
                </a:lnTo>
                <a:close/>
              </a:path>
              <a:path w="10255250" h="2566035">
                <a:moveTo>
                  <a:pt x="3146043" y="2565793"/>
                </a:moveTo>
                <a:lnTo>
                  <a:pt x="3069843" y="2565793"/>
                </a:lnTo>
                <a:lnTo>
                  <a:pt x="3069843" y="2546743"/>
                </a:lnTo>
                <a:lnTo>
                  <a:pt x="3146043" y="2546743"/>
                </a:lnTo>
                <a:lnTo>
                  <a:pt x="3146043" y="2565793"/>
                </a:lnTo>
                <a:close/>
              </a:path>
              <a:path w="10255250" h="2566035">
                <a:moveTo>
                  <a:pt x="3279393" y="2565793"/>
                </a:moveTo>
                <a:lnTo>
                  <a:pt x="3203193" y="2565793"/>
                </a:lnTo>
                <a:lnTo>
                  <a:pt x="3203193" y="2546743"/>
                </a:lnTo>
                <a:lnTo>
                  <a:pt x="3279393" y="2546743"/>
                </a:lnTo>
                <a:lnTo>
                  <a:pt x="3279393" y="2565793"/>
                </a:lnTo>
                <a:close/>
              </a:path>
              <a:path w="10255250" h="2566035">
                <a:moveTo>
                  <a:pt x="3412743" y="2565793"/>
                </a:moveTo>
                <a:lnTo>
                  <a:pt x="3336543" y="2565793"/>
                </a:lnTo>
                <a:lnTo>
                  <a:pt x="3336543" y="2546743"/>
                </a:lnTo>
                <a:lnTo>
                  <a:pt x="3412743" y="2546743"/>
                </a:lnTo>
                <a:lnTo>
                  <a:pt x="3412743" y="2565793"/>
                </a:lnTo>
                <a:close/>
              </a:path>
              <a:path w="10255250" h="2566035">
                <a:moveTo>
                  <a:pt x="3546093" y="2565793"/>
                </a:moveTo>
                <a:lnTo>
                  <a:pt x="3469893" y="2565793"/>
                </a:lnTo>
                <a:lnTo>
                  <a:pt x="3469893" y="2546743"/>
                </a:lnTo>
                <a:lnTo>
                  <a:pt x="3546093" y="2546743"/>
                </a:lnTo>
                <a:lnTo>
                  <a:pt x="3546093" y="2565793"/>
                </a:lnTo>
                <a:close/>
              </a:path>
              <a:path w="10255250" h="2566035">
                <a:moveTo>
                  <a:pt x="3679443" y="2565793"/>
                </a:moveTo>
                <a:lnTo>
                  <a:pt x="3603243" y="2565793"/>
                </a:lnTo>
                <a:lnTo>
                  <a:pt x="3603243" y="2546743"/>
                </a:lnTo>
                <a:lnTo>
                  <a:pt x="3679443" y="2546743"/>
                </a:lnTo>
                <a:lnTo>
                  <a:pt x="3679443" y="2565793"/>
                </a:lnTo>
                <a:close/>
              </a:path>
              <a:path w="10255250" h="2566035">
                <a:moveTo>
                  <a:pt x="3812793" y="2565793"/>
                </a:moveTo>
                <a:lnTo>
                  <a:pt x="3736593" y="2565793"/>
                </a:lnTo>
                <a:lnTo>
                  <a:pt x="3736593" y="2546743"/>
                </a:lnTo>
                <a:lnTo>
                  <a:pt x="3812793" y="2546743"/>
                </a:lnTo>
                <a:lnTo>
                  <a:pt x="3812793" y="2565793"/>
                </a:lnTo>
                <a:close/>
              </a:path>
              <a:path w="10255250" h="2566035">
                <a:moveTo>
                  <a:pt x="3946143" y="2565793"/>
                </a:moveTo>
                <a:lnTo>
                  <a:pt x="3869943" y="2565793"/>
                </a:lnTo>
                <a:lnTo>
                  <a:pt x="3869943" y="2546743"/>
                </a:lnTo>
                <a:lnTo>
                  <a:pt x="3946143" y="2546743"/>
                </a:lnTo>
                <a:lnTo>
                  <a:pt x="3946143" y="2565793"/>
                </a:lnTo>
                <a:close/>
              </a:path>
              <a:path w="10255250" h="2566035">
                <a:moveTo>
                  <a:pt x="4079493" y="2565793"/>
                </a:moveTo>
                <a:lnTo>
                  <a:pt x="4003293" y="2565793"/>
                </a:lnTo>
                <a:lnTo>
                  <a:pt x="4003293" y="2546743"/>
                </a:lnTo>
                <a:lnTo>
                  <a:pt x="4079493" y="2546743"/>
                </a:lnTo>
                <a:lnTo>
                  <a:pt x="4079493" y="2565793"/>
                </a:lnTo>
                <a:close/>
              </a:path>
              <a:path w="10255250" h="2566035">
                <a:moveTo>
                  <a:pt x="4212844" y="2565793"/>
                </a:moveTo>
                <a:lnTo>
                  <a:pt x="4136643" y="2565793"/>
                </a:lnTo>
                <a:lnTo>
                  <a:pt x="4136643" y="2546743"/>
                </a:lnTo>
                <a:lnTo>
                  <a:pt x="4212844" y="2546743"/>
                </a:lnTo>
                <a:lnTo>
                  <a:pt x="4212844" y="2565793"/>
                </a:lnTo>
                <a:close/>
              </a:path>
              <a:path w="10255250" h="2566035">
                <a:moveTo>
                  <a:pt x="4346194" y="2565793"/>
                </a:moveTo>
                <a:lnTo>
                  <a:pt x="4269994" y="2565793"/>
                </a:lnTo>
                <a:lnTo>
                  <a:pt x="4269994" y="2546743"/>
                </a:lnTo>
                <a:lnTo>
                  <a:pt x="4346194" y="2546743"/>
                </a:lnTo>
                <a:lnTo>
                  <a:pt x="4346194" y="2565793"/>
                </a:lnTo>
                <a:close/>
              </a:path>
              <a:path w="10255250" h="2566035">
                <a:moveTo>
                  <a:pt x="4479544" y="2565793"/>
                </a:moveTo>
                <a:lnTo>
                  <a:pt x="4403344" y="2565793"/>
                </a:lnTo>
                <a:lnTo>
                  <a:pt x="4403344" y="2546743"/>
                </a:lnTo>
                <a:lnTo>
                  <a:pt x="4479544" y="2546743"/>
                </a:lnTo>
                <a:lnTo>
                  <a:pt x="4479544" y="2565793"/>
                </a:lnTo>
                <a:close/>
              </a:path>
              <a:path w="10255250" h="2566035">
                <a:moveTo>
                  <a:pt x="4612894" y="2565793"/>
                </a:moveTo>
                <a:lnTo>
                  <a:pt x="4536694" y="2565793"/>
                </a:lnTo>
                <a:lnTo>
                  <a:pt x="4536694" y="2546743"/>
                </a:lnTo>
                <a:lnTo>
                  <a:pt x="4612894" y="2546743"/>
                </a:lnTo>
                <a:lnTo>
                  <a:pt x="4612894" y="2565793"/>
                </a:lnTo>
                <a:close/>
              </a:path>
              <a:path w="10255250" h="2566035">
                <a:moveTo>
                  <a:pt x="4746244" y="2565793"/>
                </a:moveTo>
                <a:lnTo>
                  <a:pt x="4670044" y="2565793"/>
                </a:lnTo>
                <a:lnTo>
                  <a:pt x="4670044" y="2546743"/>
                </a:lnTo>
                <a:lnTo>
                  <a:pt x="4746244" y="2546743"/>
                </a:lnTo>
                <a:lnTo>
                  <a:pt x="4746244" y="2565793"/>
                </a:lnTo>
                <a:close/>
              </a:path>
              <a:path w="10255250" h="2566035">
                <a:moveTo>
                  <a:pt x="4879594" y="2565793"/>
                </a:moveTo>
                <a:lnTo>
                  <a:pt x="4803394" y="2565793"/>
                </a:lnTo>
                <a:lnTo>
                  <a:pt x="4803394" y="2546743"/>
                </a:lnTo>
                <a:lnTo>
                  <a:pt x="4879594" y="2546743"/>
                </a:lnTo>
                <a:lnTo>
                  <a:pt x="4879594" y="2565793"/>
                </a:lnTo>
                <a:close/>
              </a:path>
              <a:path w="10255250" h="2566035">
                <a:moveTo>
                  <a:pt x="5012944" y="2565793"/>
                </a:moveTo>
                <a:lnTo>
                  <a:pt x="4936744" y="2565793"/>
                </a:lnTo>
                <a:lnTo>
                  <a:pt x="4936744" y="2546743"/>
                </a:lnTo>
                <a:lnTo>
                  <a:pt x="5012944" y="2546743"/>
                </a:lnTo>
                <a:lnTo>
                  <a:pt x="5012944" y="2565793"/>
                </a:lnTo>
                <a:close/>
              </a:path>
              <a:path w="10255250" h="2566035">
                <a:moveTo>
                  <a:pt x="5146294" y="2565793"/>
                </a:moveTo>
                <a:lnTo>
                  <a:pt x="5070094" y="2565793"/>
                </a:lnTo>
                <a:lnTo>
                  <a:pt x="5070094" y="2546743"/>
                </a:lnTo>
                <a:lnTo>
                  <a:pt x="5146294" y="2546743"/>
                </a:lnTo>
                <a:lnTo>
                  <a:pt x="5146294" y="2565793"/>
                </a:lnTo>
                <a:close/>
              </a:path>
              <a:path w="10255250" h="2566035">
                <a:moveTo>
                  <a:pt x="5279644" y="2565793"/>
                </a:moveTo>
                <a:lnTo>
                  <a:pt x="5203444" y="2565793"/>
                </a:lnTo>
                <a:lnTo>
                  <a:pt x="5203444" y="2546743"/>
                </a:lnTo>
                <a:lnTo>
                  <a:pt x="5279644" y="2546743"/>
                </a:lnTo>
                <a:lnTo>
                  <a:pt x="5279644" y="2565793"/>
                </a:lnTo>
                <a:close/>
              </a:path>
              <a:path w="10255250" h="2566035">
                <a:moveTo>
                  <a:pt x="5412994" y="2565793"/>
                </a:moveTo>
                <a:lnTo>
                  <a:pt x="5336794" y="2565793"/>
                </a:lnTo>
                <a:lnTo>
                  <a:pt x="5336794" y="2546743"/>
                </a:lnTo>
                <a:lnTo>
                  <a:pt x="5412994" y="2546743"/>
                </a:lnTo>
                <a:lnTo>
                  <a:pt x="5412994" y="2565793"/>
                </a:lnTo>
                <a:close/>
              </a:path>
              <a:path w="10255250" h="2566035">
                <a:moveTo>
                  <a:pt x="5546344" y="2565793"/>
                </a:moveTo>
                <a:lnTo>
                  <a:pt x="5470144" y="2565793"/>
                </a:lnTo>
                <a:lnTo>
                  <a:pt x="5470144" y="2546743"/>
                </a:lnTo>
                <a:lnTo>
                  <a:pt x="5546344" y="2546743"/>
                </a:lnTo>
                <a:lnTo>
                  <a:pt x="5546344" y="2565793"/>
                </a:lnTo>
                <a:close/>
              </a:path>
              <a:path w="10255250" h="2566035">
                <a:moveTo>
                  <a:pt x="5679694" y="2565793"/>
                </a:moveTo>
                <a:lnTo>
                  <a:pt x="5603494" y="2565793"/>
                </a:lnTo>
                <a:lnTo>
                  <a:pt x="5603494" y="2546743"/>
                </a:lnTo>
                <a:lnTo>
                  <a:pt x="5679694" y="2546743"/>
                </a:lnTo>
                <a:lnTo>
                  <a:pt x="5679694" y="2565793"/>
                </a:lnTo>
                <a:close/>
              </a:path>
              <a:path w="10255250" h="2566035">
                <a:moveTo>
                  <a:pt x="5813044" y="2565793"/>
                </a:moveTo>
                <a:lnTo>
                  <a:pt x="5736844" y="2565793"/>
                </a:lnTo>
                <a:lnTo>
                  <a:pt x="5736844" y="2546743"/>
                </a:lnTo>
                <a:lnTo>
                  <a:pt x="5813044" y="2546743"/>
                </a:lnTo>
                <a:lnTo>
                  <a:pt x="5813044" y="2565793"/>
                </a:lnTo>
                <a:close/>
              </a:path>
              <a:path w="10255250" h="2566035">
                <a:moveTo>
                  <a:pt x="5946394" y="2565793"/>
                </a:moveTo>
                <a:lnTo>
                  <a:pt x="5870194" y="2565793"/>
                </a:lnTo>
                <a:lnTo>
                  <a:pt x="5870194" y="2546743"/>
                </a:lnTo>
                <a:lnTo>
                  <a:pt x="5946394" y="2546743"/>
                </a:lnTo>
                <a:lnTo>
                  <a:pt x="5946394" y="2565793"/>
                </a:lnTo>
                <a:close/>
              </a:path>
              <a:path w="10255250" h="2566035">
                <a:moveTo>
                  <a:pt x="6079744" y="2565793"/>
                </a:moveTo>
                <a:lnTo>
                  <a:pt x="6003544" y="2565793"/>
                </a:lnTo>
                <a:lnTo>
                  <a:pt x="6003544" y="2546743"/>
                </a:lnTo>
                <a:lnTo>
                  <a:pt x="6079744" y="2546743"/>
                </a:lnTo>
                <a:lnTo>
                  <a:pt x="6079744" y="2565793"/>
                </a:lnTo>
                <a:close/>
              </a:path>
              <a:path w="10255250" h="2566035">
                <a:moveTo>
                  <a:pt x="6213094" y="2565793"/>
                </a:moveTo>
                <a:lnTo>
                  <a:pt x="6136894" y="2565793"/>
                </a:lnTo>
                <a:lnTo>
                  <a:pt x="6136894" y="2546743"/>
                </a:lnTo>
                <a:lnTo>
                  <a:pt x="6213094" y="2546743"/>
                </a:lnTo>
                <a:lnTo>
                  <a:pt x="6213094" y="2565793"/>
                </a:lnTo>
                <a:close/>
              </a:path>
              <a:path w="10255250" h="2566035">
                <a:moveTo>
                  <a:pt x="6346444" y="2565793"/>
                </a:moveTo>
                <a:lnTo>
                  <a:pt x="6270244" y="2565793"/>
                </a:lnTo>
                <a:lnTo>
                  <a:pt x="6270244" y="2546743"/>
                </a:lnTo>
                <a:lnTo>
                  <a:pt x="6346444" y="2546743"/>
                </a:lnTo>
                <a:lnTo>
                  <a:pt x="6346444" y="2565793"/>
                </a:lnTo>
                <a:close/>
              </a:path>
              <a:path w="10255250" h="2566035">
                <a:moveTo>
                  <a:pt x="6479794" y="2565793"/>
                </a:moveTo>
                <a:lnTo>
                  <a:pt x="6403594" y="2565793"/>
                </a:lnTo>
                <a:lnTo>
                  <a:pt x="6403594" y="2546743"/>
                </a:lnTo>
                <a:lnTo>
                  <a:pt x="6479794" y="2546743"/>
                </a:lnTo>
                <a:lnTo>
                  <a:pt x="6479794" y="2565793"/>
                </a:lnTo>
                <a:close/>
              </a:path>
              <a:path w="10255250" h="2566035">
                <a:moveTo>
                  <a:pt x="6613144" y="2565793"/>
                </a:moveTo>
                <a:lnTo>
                  <a:pt x="6536944" y="2565793"/>
                </a:lnTo>
                <a:lnTo>
                  <a:pt x="6536944" y="2546743"/>
                </a:lnTo>
                <a:lnTo>
                  <a:pt x="6613144" y="2546743"/>
                </a:lnTo>
                <a:lnTo>
                  <a:pt x="6613144" y="2565793"/>
                </a:lnTo>
                <a:close/>
              </a:path>
              <a:path w="10255250" h="2566035">
                <a:moveTo>
                  <a:pt x="6746494" y="2565793"/>
                </a:moveTo>
                <a:lnTo>
                  <a:pt x="6670294" y="2565793"/>
                </a:lnTo>
                <a:lnTo>
                  <a:pt x="6670294" y="2546743"/>
                </a:lnTo>
                <a:lnTo>
                  <a:pt x="6746494" y="2546743"/>
                </a:lnTo>
                <a:lnTo>
                  <a:pt x="6746494" y="2565793"/>
                </a:lnTo>
                <a:close/>
              </a:path>
              <a:path w="10255250" h="2566035">
                <a:moveTo>
                  <a:pt x="6879844" y="2565793"/>
                </a:moveTo>
                <a:lnTo>
                  <a:pt x="6803644" y="2565793"/>
                </a:lnTo>
                <a:lnTo>
                  <a:pt x="6803644" y="2546743"/>
                </a:lnTo>
                <a:lnTo>
                  <a:pt x="6879844" y="2546743"/>
                </a:lnTo>
                <a:lnTo>
                  <a:pt x="6879844" y="2565793"/>
                </a:lnTo>
                <a:close/>
              </a:path>
              <a:path w="10255250" h="2566035">
                <a:moveTo>
                  <a:pt x="7013194" y="2565793"/>
                </a:moveTo>
                <a:lnTo>
                  <a:pt x="6936994" y="2565793"/>
                </a:lnTo>
                <a:lnTo>
                  <a:pt x="6936994" y="2546743"/>
                </a:lnTo>
                <a:lnTo>
                  <a:pt x="7013194" y="2546743"/>
                </a:lnTo>
                <a:lnTo>
                  <a:pt x="7013194" y="2565793"/>
                </a:lnTo>
                <a:close/>
              </a:path>
              <a:path w="10255250" h="2566035">
                <a:moveTo>
                  <a:pt x="7146544" y="2565793"/>
                </a:moveTo>
                <a:lnTo>
                  <a:pt x="7070344" y="2565793"/>
                </a:lnTo>
                <a:lnTo>
                  <a:pt x="7070344" y="2546743"/>
                </a:lnTo>
                <a:lnTo>
                  <a:pt x="7146544" y="2546743"/>
                </a:lnTo>
                <a:lnTo>
                  <a:pt x="7146544" y="2565793"/>
                </a:lnTo>
                <a:close/>
              </a:path>
              <a:path w="10255250" h="2566035">
                <a:moveTo>
                  <a:pt x="7279894" y="2565793"/>
                </a:moveTo>
                <a:lnTo>
                  <a:pt x="7203694" y="2565793"/>
                </a:lnTo>
                <a:lnTo>
                  <a:pt x="7203694" y="2546743"/>
                </a:lnTo>
                <a:lnTo>
                  <a:pt x="7279894" y="2546743"/>
                </a:lnTo>
                <a:lnTo>
                  <a:pt x="7279894" y="2565793"/>
                </a:lnTo>
                <a:close/>
              </a:path>
              <a:path w="10255250" h="2566035">
                <a:moveTo>
                  <a:pt x="7413244" y="2565793"/>
                </a:moveTo>
                <a:lnTo>
                  <a:pt x="7337044" y="2565793"/>
                </a:lnTo>
                <a:lnTo>
                  <a:pt x="7337044" y="2546743"/>
                </a:lnTo>
                <a:lnTo>
                  <a:pt x="7413244" y="2546743"/>
                </a:lnTo>
                <a:lnTo>
                  <a:pt x="7413244" y="2565793"/>
                </a:lnTo>
                <a:close/>
              </a:path>
              <a:path w="10255250" h="2566035">
                <a:moveTo>
                  <a:pt x="7546594" y="2565793"/>
                </a:moveTo>
                <a:lnTo>
                  <a:pt x="7470394" y="2565793"/>
                </a:lnTo>
                <a:lnTo>
                  <a:pt x="7470394" y="2546743"/>
                </a:lnTo>
                <a:lnTo>
                  <a:pt x="7546594" y="2546743"/>
                </a:lnTo>
                <a:lnTo>
                  <a:pt x="7546594" y="2565793"/>
                </a:lnTo>
                <a:close/>
              </a:path>
              <a:path w="10255250" h="2566035">
                <a:moveTo>
                  <a:pt x="7679944" y="2565793"/>
                </a:moveTo>
                <a:lnTo>
                  <a:pt x="7603744" y="2565793"/>
                </a:lnTo>
                <a:lnTo>
                  <a:pt x="7603744" y="2546743"/>
                </a:lnTo>
                <a:lnTo>
                  <a:pt x="7679944" y="2546743"/>
                </a:lnTo>
                <a:lnTo>
                  <a:pt x="7679944" y="2565793"/>
                </a:lnTo>
                <a:close/>
              </a:path>
              <a:path w="10255250" h="2566035">
                <a:moveTo>
                  <a:pt x="7813294" y="2565793"/>
                </a:moveTo>
                <a:lnTo>
                  <a:pt x="7737094" y="2565793"/>
                </a:lnTo>
                <a:lnTo>
                  <a:pt x="7737094" y="2546743"/>
                </a:lnTo>
                <a:lnTo>
                  <a:pt x="7813294" y="2546743"/>
                </a:lnTo>
                <a:lnTo>
                  <a:pt x="7813294" y="2565793"/>
                </a:lnTo>
                <a:close/>
              </a:path>
              <a:path w="10255250" h="2566035">
                <a:moveTo>
                  <a:pt x="7946644" y="2565793"/>
                </a:moveTo>
                <a:lnTo>
                  <a:pt x="7870444" y="2565793"/>
                </a:lnTo>
                <a:lnTo>
                  <a:pt x="7870444" y="2546743"/>
                </a:lnTo>
                <a:lnTo>
                  <a:pt x="7946644" y="2546743"/>
                </a:lnTo>
                <a:lnTo>
                  <a:pt x="7946644" y="2565793"/>
                </a:lnTo>
                <a:close/>
              </a:path>
              <a:path w="10255250" h="2566035">
                <a:moveTo>
                  <a:pt x="8079994" y="2565793"/>
                </a:moveTo>
                <a:lnTo>
                  <a:pt x="8003794" y="2565793"/>
                </a:lnTo>
                <a:lnTo>
                  <a:pt x="8003794" y="2546743"/>
                </a:lnTo>
                <a:lnTo>
                  <a:pt x="8079994" y="2546743"/>
                </a:lnTo>
                <a:lnTo>
                  <a:pt x="8079994" y="2565793"/>
                </a:lnTo>
                <a:close/>
              </a:path>
              <a:path w="10255250" h="2566035">
                <a:moveTo>
                  <a:pt x="8213344" y="2565793"/>
                </a:moveTo>
                <a:lnTo>
                  <a:pt x="8137144" y="2565793"/>
                </a:lnTo>
                <a:lnTo>
                  <a:pt x="8137144" y="2546743"/>
                </a:lnTo>
                <a:lnTo>
                  <a:pt x="8213344" y="2546743"/>
                </a:lnTo>
                <a:lnTo>
                  <a:pt x="8213344" y="2565793"/>
                </a:lnTo>
                <a:close/>
              </a:path>
              <a:path w="10255250" h="2566035">
                <a:moveTo>
                  <a:pt x="8346694" y="2565793"/>
                </a:moveTo>
                <a:lnTo>
                  <a:pt x="8270494" y="2565793"/>
                </a:lnTo>
                <a:lnTo>
                  <a:pt x="8270494" y="2546743"/>
                </a:lnTo>
                <a:lnTo>
                  <a:pt x="8346694" y="2546743"/>
                </a:lnTo>
                <a:lnTo>
                  <a:pt x="8346694" y="2565793"/>
                </a:lnTo>
                <a:close/>
              </a:path>
              <a:path w="10255250" h="2566035">
                <a:moveTo>
                  <a:pt x="8480044" y="2565793"/>
                </a:moveTo>
                <a:lnTo>
                  <a:pt x="8403844" y="2565793"/>
                </a:lnTo>
                <a:lnTo>
                  <a:pt x="8403844" y="2546743"/>
                </a:lnTo>
                <a:lnTo>
                  <a:pt x="8480044" y="2546743"/>
                </a:lnTo>
                <a:lnTo>
                  <a:pt x="8480044" y="2565793"/>
                </a:lnTo>
                <a:close/>
              </a:path>
              <a:path w="10255250" h="2566035">
                <a:moveTo>
                  <a:pt x="8613394" y="2565793"/>
                </a:moveTo>
                <a:lnTo>
                  <a:pt x="8537194" y="2565793"/>
                </a:lnTo>
                <a:lnTo>
                  <a:pt x="8537194" y="2546743"/>
                </a:lnTo>
                <a:lnTo>
                  <a:pt x="8613394" y="2546743"/>
                </a:lnTo>
                <a:lnTo>
                  <a:pt x="8613394" y="2565793"/>
                </a:lnTo>
                <a:close/>
              </a:path>
              <a:path w="10255250" h="2566035">
                <a:moveTo>
                  <a:pt x="8746744" y="2565793"/>
                </a:moveTo>
                <a:lnTo>
                  <a:pt x="8670544" y="2565793"/>
                </a:lnTo>
                <a:lnTo>
                  <a:pt x="8670544" y="2546743"/>
                </a:lnTo>
                <a:lnTo>
                  <a:pt x="8746744" y="2546743"/>
                </a:lnTo>
                <a:lnTo>
                  <a:pt x="8746744" y="2565793"/>
                </a:lnTo>
                <a:close/>
              </a:path>
              <a:path w="10255250" h="2566035">
                <a:moveTo>
                  <a:pt x="8880094" y="2565793"/>
                </a:moveTo>
                <a:lnTo>
                  <a:pt x="8803894" y="2565793"/>
                </a:lnTo>
                <a:lnTo>
                  <a:pt x="8803894" y="2546743"/>
                </a:lnTo>
                <a:lnTo>
                  <a:pt x="8880094" y="2546743"/>
                </a:lnTo>
                <a:lnTo>
                  <a:pt x="8880094" y="2565793"/>
                </a:lnTo>
                <a:close/>
              </a:path>
              <a:path w="10255250" h="2566035">
                <a:moveTo>
                  <a:pt x="9013444" y="2565793"/>
                </a:moveTo>
                <a:lnTo>
                  <a:pt x="8937244" y="2565793"/>
                </a:lnTo>
                <a:lnTo>
                  <a:pt x="8937244" y="2546743"/>
                </a:lnTo>
                <a:lnTo>
                  <a:pt x="9013444" y="2546743"/>
                </a:lnTo>
                <a:lnTo>
                  <a:pt x="9013444" y="2565793"/>
                </a:lnTo>
                <a:close/>
              </a:path>
              <a:path w="10255250" h="2566035">
                <a:moveTo>
                  <a:pt x="9146794" y="2565793"/>
                </a:moveTo>
                <a:lnTo>
                  <a:pt x="9070594" y="2565793"/>
                </a:lnTo>
                <a:lnTo>
                  <a:pt x="9070594" y="2546743"/>
                </a:lnTo>
                <a:lnTo>
                  <a:pt x="9146794" y="2546743"/>
                </a:lnTo>
                <a:lnTo>
                  <a:pt x="9146794" y="2565793"/>
                </a:lnTo>
                <a:close/>
              </a:path>
              <a:path w="10255250" h="2566035">
                <a:moveTo>
                  <a:pt x="9280144" y="2565793"/>
                </a:moveTo>
                <a:lnTo>
                  <a:pt x="9203944" y="2565793"/>
                </a:lnTo>
                <a:lnTo>
                  <a:pt x="9203944" y="2546743"/>
                </a:lnTo>
                <a:lnTo>
                  <a:pt x="9280144" y="2546743"/>
                </a:lnTo>
                <a:lnTo>
                  <a:pt x="9280144" y="2565793"/>
                </a:lnTo>
                <a:close/>
              </a:path>
              <a:path w="10255250" h="2566035">
                <a:moveTo>
                  <a:pt x="9413494" y="2565793"/>
                </a:moveTo>
                <a:lnTo>
                  <a:pt x="9337294" y="2565793"/>
                </a:lnTo>
                <a:lnTo>
                  <a:pt x="9337294" y="2546743"/>
                </a:lnTo>
                <a:lnTo>
                  <a:pt x="9413494" y="2546743"/>
                </a:lnTo>
                <a:lnTo>
                  <a:pt x="9413494" y="2565793"/>
                </a:lnTo>
                <a:close/>
              </a:path>
              <a:path w="10255250" h="2566035">
                <a:moveTo>
                  <a:pt x="9546844" y="2565793"/>
                </a:moveTo>
                <a:lnTo>
                  <a:pt x="9470644" y="2565793"/>
                </a:lnTo>
                <a:lnTo>
                  <a:pt x="9470644" y="2546743"/>
                </a:lnTo>
                <a:lnTo>
                  <a:pt x="9546844" y="2546743"/>
                </a:lnTo>
                <a:lnTo>
                  <a:pt x="9546844" y="2565793"/>
                </a:lnTo>
                <a:close/>
              </a:path>
              <a:path w="10255250" h="2566035">
                <a:moveTo>
                  <a:pt x="9680194" y="2565793"/>
                </a:moveTo>
                <a:lnTo>
                  <a:pt x="9603994" y="2565793"/>
                </a:lnTo>
                <a:lnTo>
                  <a:pt x="9603994" y="2546743"/>
                </a:lnTo>
                <a:lnTo>
                  <a:pt x="9680194" y="2546743"/>
                </a:lnTo>
                <a:lnTo>
                  <a:pt x="9680194" y="2565793"/>
                </a:lnTo>
                <a:close/>
              </a:path>
              <a:path w="10255250" h="2566035">
                <a:moveTo>
                  <a:pt x="9813544" y="2565793"/>
                </a:moveTo>
                <a:lnTo>
                  <a:pt x="9737344" y="2565793"/>
                </a:lnTo>
                <a:lnTo>
                  <a:pt x="9737344" y="2546743"/>
                </a:lnTo>
                <a:lnTo>
                  <a:pt x="9813544" y="2546743"/>
                </a:lnTo>
                <a:lnTo>
                  <a:pt x="9813544" y="2565793"/>
                </a:lnTo>
                <a:close/>
              </a:path>
              <a:path w="10255250" h="2566035">
                <a:moveTo>
                  <a:pt x="9946894" y="2565793"/>
                </a:moveTo>
                <a:lnTo>
                  <a:pt x="9870694" y="2565793"/>
                </a:lnTo>
                <a:lnTo>
                  <a:pt x="9870694" y="2546743"/>
                </a:lnTo>
                <a:lnTo>
                  <a:pt x="9946894" y="2546743"/>
                </a:lnTo>
                <a:lnTo>
                  <a:pt x="9946894" y="2565793"/>
                </a:lnTo>
                <a:close/>
              </a:path>
              <a:path w="10255250" h="2566035">
                <a:moveTo>
                  <a:pt x="10080244" y="2565793"/>
                </a:moveTo>
                <a:lnTo>
                  <a:pt x="10004044" y="2565793"/>
                </a:lnTo>
                <a:lnTo>
                  <a:pt x="10004044" y="2546743"/>
                </a:lnTo>
                <a:lnTo>
                  <a:pt x="10080244" y="2546743"/>
                </a:lnTo>
                <a:lnTo>
                  <a:pt x="10080244" y="2565793"/>
                </a:lnTo>
                <a:close/>
              </a:path>
              <a:path w="10255250" h="2566035">
                <a:moveTo>
                  <a:pt x="10213594" y="2565793"/>
                </a:moveTo>
                <a:lnTo>
                  <a:pt x="10137394" y="2565793"/>
                </a:lnTo>
                <a:lnTo>
                  <a:pt x="10137394" y="2546743"/>
                </a:lnTo>
                <a:lnTo>
                  <a:pt x="10213594" y="2546743"/>
                </a:lnTo>
                <a:lnTo>
                  <a:pt x="10213594" y="2565793"/>
                </a:lnTo>
                <a:close/>
              </a:path>
              <a:path w="10255250" h="2566035">
                <a:moveTo>
                  <a:pt x="10255161" y="2531160"/>
                </a:moveTo>
                <a:lnTo>
                  <a:pt x="10236111" y="2531160"/>
                </a:lnTo>
                <a:lnTo>
                  <a:pt x="10236111" y="2454960"/>
                </a:lnTo>
                <a:lnTo>
                  <a:pt x="10255161" y="2454960"/>
                </a:lnTo>
                <a:lnTo>
                  <a:pt x="10255161" y="2531160"/>
                </a:lnTo>
                <a:close/>
              </a:path>
              <a:path w="10255250" h="2566035">
                <a:moveTo>
                  <a:pt x="10255161" y="2397810"/>
                </a:moveTo>
                <a:lnTo>
                  <a:pt x="10236111" y="2397810"/>
                </a:lnTo>
                <a:lnTo>
                  <a:pt x="10236111" y="2321610"/>
                </a:lnTo>
                <a:lnTo>
                  <a:pt x="10255161" y="2321610"/>
                </a:lnTo>
                <a:lnTo>
                  <a:pt x="10255161" y="2397810"/>
                </a:lnTo>
                <a:close/>
              </a:path>
              <a:path w="10255250" h="2566035">
                <a:moveTo>
                  <a:pt x="10255161" y="2264460"/>
                </a:moveTo>
                <a:lnTo>
                  <a:pt x="10236111" y="2264460"/>
                </a:lnTo>
                <a:lnTo>
                  <a:pt x="10236111" y="2188260"/>
                </a:lnTo>
                <a:lnTo>
                  <a:pt x="10255161" y="2188260"/>
                </a:lnTo>
                <a:lnTo>
                  <a:pt x="10255161" y="2264460"/>
                </a:lnTo>
                <a:close/>
              </a:path>
              <a:path w="10255250" h="2566035">
                <a:moveTo>
                  <a:pt x="10255161" y="2131110"/>
                </a:moveTo>
                <a:lnTo>
                  <a:pt x="10236111" y="2131110"/>
                </a:lnTo>
                <a:lnTo>
                  <a:pt x="10236111" y="2054910"/>
                </a:lnTo>
                <a:lnTo>
                  <a:pt x="10255161" y="2054910"/>
                </a:lnTo>
                <a:lnTo>
                  <a:pt x="10255161" y="2131110"/>
                </a:lnTo>
                <a:close/>
              </a:path>
              <a:path w="10255250" h="2566035">
                <a:moveTo>
                  <a:pt x="10255161" y="1997760"/>
                </a:moveTo>
                <a:lnTo>
                  <a:pt x="10236111" y="1997760"/>
                </a:lnTo>
                <a:lnTo>
                  <a:pt x="10236111" y="1921560"/>
                </a:lnTo>
                <a:lnTo>
                  <a:pt x="10255161" y="1921560"/>
                </a:lnTo>
                <a:lnTo>
                  <a:pt x="10255161" y="1997760"/>
                </a:lnTo>
                <a:close/>
              </a:path>
              <a:path w="10255250" h="2566035">
                <a:moveTo>
                  <a:pt x="10255161" y="1864410"/>
                </a:moveTo>
                <a:lnTo>
                  <a:pt x="10236111" y="1864410"/>
                </a:lnTo>
                <a:lnTo>
                  <a:pt x="10236111" y="1788210"/>
                </a:lnTo>
                <a:lnTo>
                  <a:pt x="10255161" y="1788210"/>
                </a:lnTo>
                <a:lnTo>
                  <a:pt x="10255161" y="1864410"/>
                </a:lnTo>
                <a:close/>
              </a:path>
              <a:path w="10255250" h="2566035">
                <a:moveTo>
                  <a:pt x="10255161" y="1731060"/>
                </a:moveTo>
                <a:lnTo>
                  <a:pt x="10236111" y="1731060"/>
                </a:lnTo>
                <a:lnTo>
                  <a:pt x="10236111" y="1654860"/>
                </a:lnTo>
                <a:lnTo>
                  <a:pt x="10255161" y="1654860"/>
                </a:lnTo>
                <a:lnTo>
                  <a:pt x="10255161" y="1731060"/>
                </a:lnTo>
                <a:close/>
              </a:path>
              <a:path w="10255250" h="2566035">
                <a:moveTo>
                  <a:pt x="10255161" y="1597710"/>
                </a:moveTo>
                <a:lnTo>
                  <a:pt x="10236111" y="1597710"/>
                </a:lnTo>
                <a:lnTo>
                  <a:pt x="10236111" y="1521510"/>
                </a:lnTo>
                <a:lnTo>
                  <a:pt x="10255161" y="1521510"/>
                </a:lnTo>
                <a:lnTo>
                  <a:pt x="10255161" y="1597710"/>
                </a:lnTo>
                <a:close/>
              </a:path>
              <a:path w="10255250" h="2566035">
                <a:moveTo>
                  <a:pt x="10255161" y="1464360"/>
                </a:moveTo>
                <a:lnTo>
                  <a:pt x="10236111" y="1464360"/>
                </a:lnTo>
                <a:lnTo>
                  <a:pt x="10236111" y="1388160"/>
                </a:lnTo>
                <a:lnTo>
                  <a:pt x="10255161" y="1388160"/>
                </a:lnTo>
                <a:lnTo>
                  <a:pt x="10255161" y="1464360"/>
                </a:lnTo>
                <a:close/>
              </a:path>
              <a:path w="10255250" h="2566035">
                <a:moveTo>
                  <a:pt x="10255161" y="1331010"/>
                </a:moveTo>
                <a:lnTo>
                  <a:pt x="10236111" y="1331010"/>
                </a:lnTo>
                <a:lnTo>
                  <a:pt x="10236111" y="1254810"/>
                </a:lnTo>
                <a:lnTo>
                  <a:pt x="10255161" y="1254810"/>
                </a:lnTo>
                <a:lnTo>
                  <a:pt x="10255161" y="1331010"/>
                </a:lnTo>
                <a:close/>
              </a:path>
              <a:path w="10255250" h="2566035">
                <a:moveTo>
                  <a:pt x="10255161" y="1197660"/>
                </a:moveTo>
                <a:lnTo>
                  <a:pt x="10236111" y="1197660"/>
                </a:lnTo>
                <a:lnTo>
                  <a:pt x="10236111" y="1121460"/>
                </a:lnTo>
                <a:lnTo>
                  <a:pt x="10255161" y="1121460"/>
                </a:lnTo>
                <a:lnTo>
                  <a:pt x="10255161" y="1197660"/>
                </a:lnTo>
                <a:close/>
              </a:path>
              <a:path w="10255250" h="2566035">
                <a:moveTo>
                  <a:pt x="10255161" y="1064310"/>
                </a:moveTo>
                <a:lnTo>
                  <a:pt x="10236111" y="1064310"/>
                </a:lnTo>
                <a:lnTo>
                  <a:pt x="10236111" y="988110"/>
                </a:lnTo>
                <a:lnTo>
                  <a:pt x="10255161" y="988110"/>
                </a:lnTo>
                <a:lnTo>
                  <a:pt x="10255161" y="1064310"/>
                </a:lnTo>
                <a:close/>
              </a:path>
              <a:path w="10255250" h="2566035">
                <a:moveTo>
                  <a:pt x="10255161" y="930960"/>
                </a:moveTo>
                <a:lnTo>
                  <a:pt x="10236111" y="930960"/>
                </a:lnTo>
                <a:lnTo>
                  <a:pt x="10236111" y="854760"/>
                </a:lnTo>
                <a:lnTo>
                  <a:pt x="10255161" y="854760"/>
                </a:lnTo>
                <a:lnTo>
                  <a:pt x="10255161" y="930960"/>
                </a:lnTo>
                <a:close/>
              </a:path>
              <a:path w="10255250" h="2566035">
                <a:moveTo>
                  <a:pt x="10255161" y="797610"/>
                </a:moveTo>
                <a:lnTo>
                  <a:pt x="10236111" y="797610"/>
                </a:lnTo>
                <a:lnTo>
                  <a:pt x="10236111" y="721410"/>
                </a:lnTo>
                <a:lnTo>
                  <a:pt x="10255161" y="721410"/>
                </a:lnTo>
                <a:lnTo>
                  <a:pt x="10255161" y="797610"/>
                </a:lnTo>
                <a:close/>
              </a:path>
              <a:path w="10255250" h="2566035">
                <a:moveTo>
                  <a:pt x="10255161" y="664260"/>
                </a:moveTo>
                <a:lnTo>
                  <a:pt x="10236111" y="664260"/>
                </a:lnTo>
                <a:lnTo>
                  <a:pt x="10236111" y="588060"/>
                </a:lnTo>
                <a:lnTo>
                  <a:pt x="10255161" y="588060"/>
                </a:lnTo>
                <a:lnTo>
                  <a:pt x="10255161" y="664260"/>
                </a:lnTo>
                <a:close/>
              </a:path>
              <a:path w="10255250" h="2566035">
                <a:moveTo>
                  <a:pt x="10255161" y="530910"/>
                </a:moveTo>
                <a:lnTo>
                  <a:pt x="10236111" y="530910"/>
                </a:lnTo>
                <a:lnTo>
                  <a:pt x="10236111" y="454710"/>
                </a:lnTo>
                <a:lnTo>
                  <a:pt x="10255161" y="454710"/>
                </a:lnTo>
                <a:lnTo>
                  <a:pt x="10255161" y="530910"/>
                </a:lnTo>
                <a:close/>
              </a:path>
              <a:path w="10255250" h="2566035">
                <a:moveTo>
                  <a:pt x="10255161" y="397560"/>
                </a:moveTo>
                <a:lnTo>
                  <a:pt x="10236111" y="397560"/>
                </a:lnTo>
                <a:lnTo>
                  <a:pt x="10236111" y="321360"/>
                </a:lnTo>
                <a:lnTo>
                  <a:pt x="10255161" y="321360"/>
                </a:lnTo>
                <a:lnTo>
                  <a:pt x="10255161" y="397560"/>
                </a:lnTo>
                <a:close/>
              </a:path>
              <a:path w="10255250" h="2566035">
                <a:moveTo>
                  <a:pt x="10255161" y="264210"/>
                </a:moveTo>
                <a:lnTo>
                  <a:pt x="10236111" y="264210"/>
                </a:lnTo>
                <a:lnTo>
                  <a:pt x="10236111" y="188010"/>
                </a:lnTo>
                <a:lnTo>
                  <a:pt x="10255161" y="188010"/>
                </a:lnTo>
                <a:lnTo>
                  <a:pt x="10255161" y="264210"/>
                </a:lnTo>
                <a:close/>
              </a:path>
              <a:path w="10255250" h="2566035">
                <a:moveTo>
                  <a:pt x="10255161" y="130860"/>
                </a:moveTo>
                <a:lnTo>
                  <a:pt x="10236111" y="130860"/>
                </a:lnTo>
                <a:lnTo>
                  <a:pt x="10236111" y="54660"/>
                </a:lnTo>
                <a:lnTo>
                  <a:pt x="10255161" y="54660"/>
                </a:lnTo>
                <a:lnTo>
                  <a:pt x="10255161" y="130860"/>
                </a:lnTo>
                <a:close/>
              </a:path>
              <a:path w="10255250" h="2566035">
                <a:moveTo>
                  <a:pt x="10233621" y="19050"/>
                </a:moveTo>
                <a:lnTo>
                  <a:pt x="10157421" y="19050"/>
                </a:lnTo>
                <a:lnTo>
                  <a:pt x="10157421" y="0"/>
                </a:lnTo>
                <a:lnTo>
                  <a:pt x="10233621" y="0"/>
                </a:lnTo>
                <a:lnTo>
                  <a:pt x="10233621" y="19050"/>
                </a:lnTo>
                <a:close/>
              </a:path>
              <a:path w="10255250" h="2566035">
                <a:moveTo>
                  <a:pt x="10100271" y="19050"/>
                </a:moveTo>
                <a:lnTo>
                  <a:pt x="10024071" y="19050"/>
                </a:lnTo>
                <a:lnTo>
                  <a:pt x="10024071" y="0"/>
                </a:lnTo>
                <a:lnTo>
                  <a:pt x="10100271" y="0"/>
                </a:lnTo>
                <a:lnTo>
                  <a:pt x="10100271" y="19050"/>
                </a:lnTo>
                <a:close/>
              </a:path>
              <a:path w="10255250" h="2566035">
                <a:moveTo>
                  <a:pt x="9966921" y="19050"/>
                </a:moveTo>
                <a:lnTo>
                  <a:pt x="9890721" y="19050"/>
                </a:lnTo>
                <a:lnTo>
                  <a:pt x="9890721" y="0"/>
                </a:lnTo>
                <a:lnTo>
                  <a:pt x="9966921" y="0"/>
                </a:lnTo>
                <a:lnTo>
                  <a:pt x="9966921" y="19050"/>
                </a:lnTo>
                <a:close/>
              </a:path>
              <a:path w="10255250" h="2566035">
                <a:moveTo>
                  <a:pt x="9833571" y="19050"/>
                </a:moveTo>
                <a:lnTo>
                  <a:pt x="9757371" y="19050"/>
                </a:lnTo>
                <a:lnTo>
                  <a:pt x="9757371" y="0"/>
                </a:lnTo>
                <a:lnTo>
                  <a:pt x="9833571" y="0"/>
                </a:lnTo>
                <a:lnTo>
                  <a:pt x="9833571" y="19050"/>
                </a:lnTo>
                <a:close/>
              </a:path>
              <a:path w="10255250" h="2566035">
                <a:moveTo>
                  <a:pt x="9700221" y="19050"/>
                </a:moveTo>
                <a:lnTo>
                  <a:pt x="9624021" y="19050"/>
                </a:lnTo>
                <a:lnTo>
                  <a:pt x="9624021" y="0"/>
                </a:lnTo>
                <a:lnTo>
                  <a:pt x="9700221" y="0"/>
                </a:lnTo>
                <a:lnTo>
                  <a:pt x="9700221" y="19050"/>
                </a:lnTo>
                <a:close/>
              </a:path>
              <a:path w="10255250" h="2566035">
                <a:moveTo>
                  <a:pt x="9566871" y="19050"/>
                </a:moveTo>
                <a:lnTo>
                  <a:pt x="9490671" y="19050"/>
                </a:lnTo>
                <a:lnTo>
                  <a:pt x="9490671" y="0"/>
                </a:lnTo>
                <a:lnTo>
                  <a:pt x="9566871" y="0"/>
                </a:lnTo>
                <a:lnTo>
                  <a:pt x="9566871" y="19050"/>
                </a:lnTo>
                <a:close/>
              </a:path>
              <a:path w="10255250" h="2566035">
                <a:moveTo>
                  <a:pt x="9433521" y="19050"/>
                </a:moveTo>
                <a:lnTo>
                  <a:pt x="9357321" y="19050"/>
                </a:lnTo>
                <a:lnTo>
                  <a:pt x="9357321" y="0"/>
                </a:lnTo>
                <a:lnTo>
                  <a:pt x="9433521" y="0"/>
                </a:lnTo>
                <a:lnTo>
                  <a:pt x="9433521" y="19050"/>
                </a:lnTo>
                <a:close/>
              </a:path>
              <a:path w="10255250" h="2566035">
                <a:moveTo>
                  <a:pt x="9300171" y="19050"/>
                </a:moveTo>
                <a:lnTo>
                  <a:pt x="9223971" y="19050"/>
                </a:lnTo>
                <a:lnTo>
                  <a:pt x="9223971" y="0"/>
                </a:lnTo>
                <a:lnTo>
                  <a:pt x="9300171" y="0"/>
                </a:lnTo>
                <a:lnTo>
                  <a:pt x="9300171" y="19050"/>
                </a:lnTo>
                <a:close/>
              </a:path>
              <a:path w="10255250" h="2566035">
                <a:moveTo>
                  <a:pt x="9166821" y="19050"/>
                </a:moveTo>
                <a:lnTo>
                  <a:pt x="9090621" y="19050"/>
                </a:lnTo>
                <a:lnTo>
                  <a:pt x="9090621" y="0"/>
                </a:lnTo>
                <a:lnTo>
                  <a:pt x="9166821" y="0"/>
                </a:lnTo>
                <a:lnTo>
                  <a:pt x="9166821" y="19050"/>
                </a:lnTo>
                <a:close/>
              </a:path>
              <a:path w="10255250" h="2566035">
                <a:moveTo>
                  <a:pt x="9033471" y="19050"/>
                </a:moveTo>
                <a:lnTo>
                  <a:pt x="8957271" y="19050"/>
                </a:lnTo>
                <a:lnTo>
                  <a:pt x="8957271" y="0"/>
                </a:lnTo>
                <a:lnTo>
                  <a:pt x="9033471" y="0"/>
                </a:lnTo>
                <a:lnTo>
                  <a:pt x="9033471" y="19050"/>
                </a:lnTo>
                <a:close/>
              </a:path>
              <a:path w="10255250" h="2566035">
                <a:moveTo>
                  <a:pt x="8900121" y="19050"/>
                </a:moveTo>
                <a:lnTo>
                  <a:pt x="8823921" y="19050"/>
                </a:lnTo>
                <a:lnTo>
                  <a:pt x="8823921" y="0"/>
                </a:lnTo>
                <a:lnTo>
                  <a:pt x="8900121" y="0"/>
                </a:lnTo>
                <a:lnTo>
                  <a:pt x="8900121" y="19050"/>
                </a:lnTo>
                <a:close/>
              </a:path>
              <a:path w="10255250" h="2566035">
                <a:moveTo>
                  <a:pt x="8766771" y="19050"/>
                </a:moveTo>
                <a:lnTo>
                  <a:pt x="8690571" y="19050"/>
                </a:lnTo>
                <a:lnTo>
                  <a:pt x="8690571" y="0"/>
                </a:lnTo>
                <a:lnTo>
                  <a:pt x="8766771" y="0"/>
                </a:lnTo>
                <a:lnTo>
                  <a:pt x="8766771" y="19050"/>
                </a:lnTo>
                <a:close/>
              </a:path>
              <a:path w="10255250" h="2566035">
                <a:moveTo>
                  <a:pt x="8633421" y="19050"/>
                </a:moveTo>
                <a:lnTo>
                  <a:pt x="8557221" y="19050"/>
                </a:lnTo>
                <a:lnTo>
                  <a:pt x="8557221" y="0"/>
                </a:lnTo>
                <a:lnTo>
                  <a:pt x="8633421" y="0"/>
                </a:lnTo>
                <a:lnTo>
                  <a:pt x="8633421" y="19050"/>
                </a:lnTo>
                <a:close/>
              </a:path>
              <a:path w="10255250" h="2566035">
                <a:moveTo>
                  <a:pt x="8500071" y="19050"/>
                </a:moveTo>
                <a:lnTo>
                  <a:pt x="8423871" y="19050"/>
                </a:lnTo>
                <a:lnTo>
                  <a:pt x="8423871" y="0"/>
                </a:lnTo>
                <a:lnTo>
                  <a:pt x="8500071" y="0"/>
                </a:lnTo>
                <a:lnTo>
                  <a:pt x="8500071" y="19050"/>
                </a:lnTo>
                <a:close/>
              </a:path>
              <a:path w="10255250" h="2566035">
                <a:moveTo>
                  <a:pt x="8366721" y="19050"/>
                </a:moveTo>
                <a:lnTo>
                  <a:pt x="8290521" y="19050"/>
                </a:lnTo>
                <a:lnTo>
                  <a:pt x="8290521" y="0"/>
                </a:lnTo>
                <a:lnTo>
                  <a:pt x="8366721" y="0"/>
                </a:lnTo>
                <a:lnTo>
                  <a:pt x="8366721" y="19050"/>
                </a:lnTo>
                <a:close/>
              </a:path>
              <a:path w="10255250" h="2566035">
                <a:moveTo>
                  <a:pt x="8233371" y="19050"/>
                </a:moveTo>
                <a:lnTo>
                  <a:pt x="8157171" y="19050"/>
                </a:lnTo>
                <a:lnTo>
                  <a:pt x="8157171" y="0"/>
                </a:lnTo>
                <a:lnTo>
                  <a:pt x="8233371" y="0"/>
                </a:lnTo>
                <a:lnTo>
                  <a:pt x="8233371" y="19050"/>
                </a:lnTo>
                <a:close/>
              </a:path>
              <a:path w="10255250" h="2566035">
                <a:moveTo>
                  <a:pt x="8100021" y="19050"/>
                </a:moveTo>
                <a:lnTo>
                  <a:pt x="8023821" y="19050"/>
                </a:lnTo>
                <a:lnTo>
                  <a:pt x="8023821" y="0"/>
                </a:lnTo>
                <a:lnTo>
                  <a:pt x="8100021" y="0"/>
                </a:lnTo>
                <a:lnTo>
                  <a:pt x="8100021" y="19050"/>
                </a:lnTo>
                <a:close/>
              </a:path>
              <a:path w="10255250" h="2566035">
                <a:moveTo>
                  <a:pt x="7966671" y="19050"/>
                </a:moveTo>
                <a:lnTo>
                  <a:pt x="7890471" y="19050"/>
                </a:lnTo>
                <a:lnTo>
                  <a:pt x="7890471" y="0"/>
                </a:lnTo>
                <a:lnTo>
                  <a:pt x="7966671" y="0"/>
                </a:lnTo>
                <a:lnTo>
                  <a:pt x="7966671" y="19050"/>
                </a:lnTo>
                <a:close/>
              </a:path>
              <a:path w="10255250" h="2566035">
                <a:moveTo>
                  <a:pt x="7833321" y="19050"/>
                </a:moveTo>
                <a:lnTo>
                  <a:pt x="7781848" y="19050"/>
                </a:lnTo>
                <a:lnTo>
                  <a:pt x="7781848" y="0"/>
                </a:lnTo>
                <a:lnTo>
                  <a:pt x="7833321" y="0"/>
                </a:lnTo>
                <a:lnTo>
                  <a:pt x="7833321" y="19050"/>
                </a:lnTo>
                <a:close/>
              </a:path>
            </a:pathLst>
          </a:custGeom>
          <a:solidFill>
            <a:srgbClr val="1F487C"/>
          </a:solidFill>
        </p:spPr>
        <p:txBody>
          <a:bodyPr wrap="square" lIns="0" tIns="0" rIns="0" bIns="0" rtlCol="0"/>
          <a:lstStyle/>
          <a:p>
            <a:endParaRPr/>
          </a:p>
        </p:txBody>
      </p:sp>
      <p:sp>
        <p:nvSpPr>
          <p:cNvPr id="9" name="object 9"/>
          <p:cNvSpPr txBox="1"/>
          <p:nvPr/>
        </p:nvSpPr>
        <p:spPr>
          <a:xfrm>
            <a:off x="1331049" y="138103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二、政策落</a:t>
            </a:r>
            <a:r>
              <a:rPr sz="2800" b="1" spc="-5" dirty="0">
                <a:solidFill>
                  <a:srgbClr val="C00000"/>
                </a:solidFill>
                <a:latin typeface="微软雅黑"/>
                <a:cs typeface="微软雅黑"/>
              </a:rPr>
              <a:t>实</a:t>
            </a:r>
            <a:endParaRPr sz="2800">
              <a:latin typeface="微软雅黑"/>
              <a:cs typeface="微软雅黑"/>
            </a:endParaRPr>
          </a:p>
        </p:txBody>
      </p:sp>
      <p:sp>
        <p:nvSpPr>
          <p:cNvPr id="10" name="object 10"/>
          <p:cNvSpPr txBox="1"/>
          <p:nvPr/>
        </p:nvSpPr>
        <p:spPr>
          <a:xfrm>
            <a:off x="6310743" y="1507236"/>
            <a:ext cx="387096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a:t>
            </a:r>
            <a:r>
              <a:rPr sz="2400" b="1" spc="-5" dirty="0">
                <a:solidFill>
                  <a:srgbClr val="1F487C"/>
                </a:solidFill>
                <a:latin typeface="微软雅黑"/>
                <a:cs typeface="微软雅黑"/>
              </a:rPr>
              <a:t>4</a:t>
            </a:r>
            <a:r>
              <a:rPr sz="2400" b="1" dirty="0">
                <a:solidFill>
                  <a:srgbClr val="1F487C"/>
                </a:solidFill>
                <a:latin typeface="微软雅黑"/>
                <a:cs typeface="微软雅黑"/>
              </a:rPr>
              <a:t>）饮水安全保障政策落实</a:t>
            </a:r>
            <a:endParaRPr sz="2400">
              <a:latin typeface="微软雅黑"/>
              <a:cs typeface="微软雅黑"/>
            </a:endParaRPr>
          </a:p>
        </p:txBody>
      </p:sp>
      <p:sp>
        <p:nvSpPr>
          <p:cNvPr id="11" name="object 11"/>
          <p:cNvSpPr/>
          <p:nvPr/>
        </p:nvSpPr>
        <p:spPr>
          <a:xfrm>
            <a:off x="4966715" y="5140452"/>
            <a:ext cx="2051304" cy="1419333"/>
          </a:xfrm>
          <a:prstGeom prst="rect">
            <a:avLst/>
          </a:prstGeom>
          <a:blipFill>
            <a:blip r:embed="rId2" cstate="print"/>
            <a:stretch>
              <a:fillRect/>
            </a:stretch>
          </a:blipFill>
        </p:spPr>
        <p:txBody>
          <a:bodyPr wrap="square" lIns="0" tIns="0" rIns="0" bIns="0" rtlCol="0"/>
          <a:lstStyle/>
          <a:p>
            <a:endParaRPr/>
          </a:p>
        </p:txBody>
      </p:sp>
      <p:sp>
        <p:nvSpPr>
          <p:cNvPr id="12" name="object 12"/>
          <p:cNvSpPr/>
          <p:nvPr/>
        </p:nvSpPr>
        <p:spPr>
          <a:xfrm>
            <a:off x="8144256" y="4983479"/>
            <a:ext cx="2997707" cy="1511808"/>
          </a:xfrm>
          <a:prstGeom prst="rect">
            <a:avLst/>
          </a:prstGeom>
          <a:blipFill>
            <a:blip r:embed="rId3" cstate="print"/>
            <a:stretch>
              <a:fillRect/>
            </a:stretch>
          </a:blipFill>
        </p:spPr>
        <p:txBody>
          <a:bodyPr wrap="square" lIns="0" tIns="0" rIns="0" bIns="0" rtlCol="0"/>
          <a:lstStyle/>
          <a:p>
            <a:endParaRPr/>
          </a:p>
        </p:txBody>
      </p:sp>
      <p:sp>
        <p:nvSpPr>
          <p:cNvPr id="13" name="object 13"/>
          <p:cNvSpPr/>
          <p:nvPr/>
        </p:nvSpPr>
        <p:spPr>
          <a:xfrm>
            <a:off x="1045463" y="5140452"/>
            <a:ext cx="2793491" cy="1392936"/>
          </a:xfrm>
          <a:prstGeom prst="rect">
            <a:avLst/>
          </a:prstGeom>
          <a:blipFill>
            <a:blip r:embed="rId4" cstate="print"/>
            <a:stretch>
              <a:fillRect/>
            </a:stretch>
          </a:blipFill>
        </p:spPr>
        <p:txBody>
          <a:bodyPr wrap="square" lIns="0" tIns="0" rIns="0" bIns="0" rtlCol="0"/>
          <a:lstStyle/>
          <a:p>
            <a:endParaRPr/>
          </a:p>
        </p:txBody>
      </p:sp>
      <p:sp>
        <p:nvSpPr>
          <p:cNvPr id="14" name="object 14"/>
          <p:cNvSpPr txBox="1"/>
          <p:nvPr/>
        </p:nvSpPr>
        <p:spPr>
          <a:xfrm>
            <a:off x="1535430" y="3282315"/>
            <a:ext cx="8458835" cy="1525905"/>
          </a:xfrm>
          <a:prstGeom prst="rect">
            <a:avLst/>
          </a:prstGeom>
        </p:spPr>
        <p:txBody>
          <a:bodyPr vert="horz" wrap="square" lIns="0" tIns="12700" rIns="0" bIns="0" rtlCol="0">
            <a:spAutoFit/>
          </a:bodyPr>
          <a:lstStyle/>
          <a:p>
            <a:pPr marL="245745" indent="-205104">
              <a:lnSpc>
                <a:spcPct val="100000"/>
              </a:lnSpc>
              <a:spcBef>
                <a:spcPts val="100"/>
              </a:spcBef>
              <a:buSzPct val="94444"/>
              <a:buFont typeface="Wingdings"/>
              <a:buChar char=""/>
              <a:tabLst>
                <a:tab pos="246379" algn="l"/>
              </a:tabLst>
            </a:pPr>
            <a:r>
              <a:rPr sz="1800" b="1" dirty="0">
                <a:solidFill>
                  <a:srgbClr val="404040"/>
                </a:solidFill>
                <a:latin typeface="微软雅黑"/>
                <a:cs typeface="微软雅黑"/>
              </a:rPr>
              <a:t>农村人口饮水安全保障。</a:t>
            </a:r>
            <a:r>
              <a:rPr sz="1800" b="1" spc="-10" dirty="0">
                <a:solidFill>
                  <a:srgbClr val="404040"/>
                </a:solidFill>
                <a:latin typeface="微软雅黑"/>
                <a:cs typeface="微软雅黑"/>
              </a:rPr>
              <a:t> </a:t>
            </a:r>
            <a:r>
              <a:rPr sz="1800" b="1" dirty="0">
                <a:solidFill>
                  <a:srgbClr val="FF0000"/>
                </a:solidFill>
                <a:latin typeface="微软雅黑"/>
                <a:cs typeface="微软雅黑"/>
              </a:rPr>
              <a:t>水质、水量、取水方便程度</a:t>
            </a:r>
            <a:endParaRPr sz="1800">
              <a:latin typeface="微软雅黑"/>
              <a:cs typeface="微软雅黑"/>
            </a:endParaRPr>
          </a:p>
          <a:p>
            <a:pPr>
              <a:lnSpc>
                <a:spcPct val="100000"/>
              </a:lnSpc>
              <a:spcBef>
                <a:spcPts val="35"/>
              </a:spcBef>
              <a:buClr>
                <a:srgbClr val="404040"/>
              </a:buClr>
              <a:buFont typeface="Wingdings"/>
              <a:buChar char=""/>
            </a:pPr>
            <a:endParaRPr sz="2300">
              <a:latin typeface="Times New Roman"/>
              <a:cs typeface="Times New Roman"/>
            </a:endParaRPr>
          </a:p>
          <a:p>
            <a:pPr marL="220345" indent="-205104">
              <a:lnSpc>
                <a:spcPct val="100000"/>
              </a:lnSpc>
              <a:buSzPct val="94444"/>
              <a:buFont typeface="Wingdings"/>
              <a:buChar char=""/>
              <a:tabLst>
                <a:tab pos="220979" algn="l"/>
              </a:tabLst>
            </a:pPr>
            <a:r>
              <a:rPr sz="1800" b="1" dirty="0">
                <a:solidFill>
                  <a:srgbClr val="404040"/>
                </a:solidFill>
                <a:latin typeface="微软雅黑"/>
                <a:cs typeface="微软雅黑"/>
              </a:rPr>
              <a:t>供水工程管护。</a:t>
            </a:r>
            <a:r>
              <a:rPr sz="1800" b="1" dirty="0">
                <a:solidFill>
                  <a:srgbClr val="FF0000"/>
                </a:solidFill>
                <a:latin typeface="微软雅黑"/>
                <a:cs typeface="微软雅黑"/>
              </a:rPr>
              <a:t>抽样村饮水安全巩固提升措施；工程管护主体责任落实导致缺水</a:t>
            </a:r>
            <a:endParaRPr sz="1800">
              <a:latin typeface="微软雅黑"/>
              <a:cs typeface="微软雅黑"/>
            </a:endParaRPr>
          </a:p>
          <a:p>
            <a:pPr>
              <a:lnSpc>
                <a:spcPct val="100000"/>
              </a:lnSpc>
              <a:spcBef>
                <a:spcPts val="10"/>
              </a:spcBef>
              <a:buClr>
                <a:srgbClr val="404040"/>
              </a:buClr>
              <a:buFont typeface="Wingdings"/>
              <a:buChar char=""/>
            </a:pPr>
            <a:endParaRPr sz="2300">
              <a:latin typeface="Times New Roman"/>
              <a:cs typeface="Times New Roman"/>
            </a:endParaRPr>
          </a:p>
          <a:p>
            <a:pPr marL="216535" indent="-204470">
              <a:lnSpc>
                <a:spcPct val="100000"/>
              </a:lnSpc>
              <a:buSzPct val="94444"/>
              <a:buFont typeface="Wingdings"/>
              <a:buChar char=""/>
              <a:tabLst>
                <a:tab pos="217170" algn="l"/>
              </a:tabLst>
            </a:pPr>
            <a:r>
              <a:rPr sz="1800" b="1" dirty="0">
                <a:solidFill>
                  <a:srgbClr val="404040"/>
                </a:solidFill>
                <a:latin typeface="微软雅黑"/>
                <a:cs typeface="微软雅黑"/>
              </a:rPr>
              <a:t>克服旱情影响。</a:t>
            </a:r>
            <a:r>
              <a:rPr sz="1800" b="1" dirty="0">
                <a:solidFill>
                  <a:srgbClr val="FF0000"/>
                </a:solidFill>
                <a:latin typeface="微软雅黑"/>
                <a:cs typeface="微软雅黑"/>
              </a:rPr>
              <a:t>区县是否建立饮水安全保障应急管理措施；受访农户缺水条件帮扶</a:t>
            </a:r>
            <a:endParaRPr sz="1800">
              <a:latin typeface="微软雅黑"/>
              <a:cs typeface="微软雅黑"/>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92000" cy="829056"/>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6524243"/>
            <a:ext cx="12192000" cy="333755"/>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25704" y="882649"/>
            <a:ext cx="12189460" cy="5133340"/>
          </a:xfrm>
          <a:prstGeom prst="rect">
            <a:avLst/>
          </a:prstGeom>
        </p:spPr>
        <p:txBody>
          <a:bodyPr vert="horz" wrap="square" lIns="0" tIns="149860" rIns="0" bIns="0" rtlCol="0">
            <a:spAutoFit/>
          </a:bodyPr>
          <a:lstStyle/>
          <a:p>
            <a:pPr marL="306070" indent="-205104">
              <a:lnSpc>
                <a:spcPct val="100000"/>
              </a:lnSpc>
              <a:spcBef>
                <a:spcPts val="1180"/>
              </a:spcBef>
              <a:buSzPct val="94444"/>
              <a:buFont typeface="Wingdings"/>
              <a:buChar char=""/>
              <a:tabLst>
                <a:tab pos="306705" algn="l"/>
              </a:tabLst>
            </a:pPr>
            <a:r>
              <a:rPr sz="1800" b="1" dirty="0">
                <a:solidFill>
                  <a:srgbClr val="001F5F"/>
                </a:solidFill>
                <a:latin typeface="微软雅黑"/>
                <a:cs typeface="微软雅黑"/>
              </a:rPr>
              <a:t>政策落实</a:t>
            </a:r>
            <a:endParaRPr sz="1800">
              <a:latin typeface="微软雅黑"/>
              <a:cs typeface="微软雅黑"/>
            </a:endParaRPr>
          </a:p>
          <a:p>
            <a:pPr marL="101600" marR="156845" indent="611505">
              <a:lnSpc>
                <a:spcPct val="150000"/>
              </a:lnSpc>
            </a:pPr>
            <a:r>
              <a:rPr sz="1800" b="1" dirty="0">
                <a:solidFill>
                  <a:srgbClr val="333333"/>
                </a:solidFill>
                <a:latin typeface="微软雅黑"/>
                <a:cs typeface="微软雅黑"/>
              </a:rPr>
              <a:t>反馈问题</a:t>
            </a:r>
            <a:r>
              <a:rPr sz="1800" b="1" spc="-5" dirty="0">
                <a:solidFill>
                  <a:srgbClr val="333333"/>
                </a:solidFill>
                <a:latin typeface="微软雅黑"/>
                <a:cs typeface="微软雅黑"/>
              </a:rPr>
              <a:t>：（1）</a:t>
            </a:r>
            <a:r>
              <a:rPr sz="1800" b="1" dirty="0">
                <a:solidFill>
                  <a:srgbClr val="333333"/>
                </a:solidFill>
                <a:latin typeface="微软雅黑"/>
                <a:cs typeface="微软雅黑"/>
              </a:rPr>
              <a:t>个别村饮水设施管护不够到位。</a:t>
            </a:r>
            <a:r>
              <a:rPr sz="1800" spc="-5" dirty="0">
                <a:solidFill>
                  <a:srgbClr val="C00000"/>
                </a:solidFill>
                <a:latin typeface="微软雅黑"/>
                <a:cs typeface="微软雅黑"/>
              </a:rPr>
              <a:t>XX</a:t>
            </a:r>
            <a:r>
              <a:rPr sz="1800" dirty="0">
                <a:solidFill>
                  <a:srgbClr val="333333"/>
                </a:solidFill>
                <a:latin typeface="微软雅黑"/>
                <a:cs typeface="微软雅黑"/>
              </a:rPr>
              <a:t>村脱贫户</a:t>
            </a:r>
            <a:r>
              <a:rPr sz="1800" spc="-5" dirty="0">
                <a:solidFill>
                  <a:srgbClr val="C00000"/>
                </a:solidFill>
                <a:latin typeface="微软雅黑"/>
                <a:cs typeface="微软雅黑"/>
              </a:rPr>
              <a:t>XXX</a:t>
            </a:r>
            <a:r>
              <a:rPr sz="1800" dirty="0">
                <a:solidFill>
                  <a:srgbClr val="333333"/>
                </a:solidFill>
                <a:latin typeface="微软雅黑"/>
                <a:cs typeface="微软雅黑"/>
              </a:rPr>
              <a:t>及周边农户家中因蓄水池无法使用</a:t>
            </a:r>
            <a:r>
              <a:rPr sz="1800" spc="-5" dirty="0">
                <a:solidFill>
                  <a:srgbClr val="333333"/>
                </a:solidFill>
                <a:latin typeface="微软雅黑"/>
                <a:cs typeface="微软雅黑"/>
              </a:rPr>
              <a:t>，</a:t>
            </a:r>
            <a:r>
              <a:rPr sz="1800" spc="-5" dirty="0">
                <a:solidFill>
                  <a:srgbClr val="C00000"/>
                </a:solidFill>
                <a:latin typeface="微软雅黑"/>
                <a:cs typeface="微软雅黑"/>
              </a:rPr>
              <a:t>XX</a:t>
            </a:r>
            <a:r>
              <a:rPr sz="1800" dirty="0">
                <a:solidFill>
                  <a:srgbClr val="333333"/>
                </a:solidFill>
                <a:latin typeface="微软雅黑"/>
                <a:cs typeface="微软雅黑"/>
              </a:rPr>
              <a:t>日常饮 用水主要依靠雨水收集和旁边水塘；</a:t>
            </a:r>
            <a:r>
              <a:rPr sz="1800" spc="-5" dirty="0">
                <a:solidFill>
                  <a:srgbClr val="C00000"/>
                </a:solidFill>
                <a:latin typeface="微软雅黑"/>
                <a:cs typeface="微软雅黑"/>
              </a:rPr>
              <a:t>XXX</a:t>
            </a:r>
            <a:r>
              <a:rPr sz="1800" dirty="0">
                <a:solidFill>
                  <a:srgbClr val="333333"/>
                </a:solidFill>
                <a:latin typeface="微软雅黑"/>
                <a:cs typeface="微软雅黑"/>
              </a:rPr>
              <a:t>村脱贫户</a:t>
            </a:r>
            <a:r>
              <a:rPr sz="1800" spc="-5" dirty="0">
                <a:solidFill>
                  <a:srgbClr val="C00000"/>
                </a:solidFill>
                <a:latin typeface="微软雅黑"/>
                <a:cs typeface="微软雅黑"/>
              </a:rPr>
              <a:t>XXX</a:t>
            </a:r>
            <a:r>
              <a:rPr sz="1800" dirty="0">
                <a:solidFill>
                  <a:srgbClr val="333333"/>
                </a:solidFill>
                <a:latin typeface="微软雅黑"/>
                <a:cs typeface="微软雅黑"/>
              </a:rPr>
              <a:t>家自来水管堵塞了两个月，未及时解决。</a:t>
            </a:r>
            <a:r>
              <a:rPr sz="1800" spc="-5" dirty="0">
                <a:solidFill>
                  <a:srgbClr val="333333"/>
                </a:solidFill>
                <a:latin typeface="微软雅黑"/>
                <a:cs typeface="微软雅黑"/>
              </a:rPr>
              <a:t>XX</a:t>
            </a:r>
            <a:r>
              <a:rPr sz="1800" dirty="0">
                <a:solidFill>
                  <a:srgbClr val="333333"/>
                </a:solidFill>
                <a:latin typeface="微软雅黑"/>
                <a:cs typeface="微软雅黑"/>
              </a:rPr>
              <a:t>户反映家中自来水管 在暴雨后经常堵塞断水。</a:t>
            </a:r>
            <a:endParaRPr sz="1800">
              <a:latin typeface="微软雅黑"/>
              <a:cs typeface="微软雅黑"/>
            </a:endParaRPr>
          </a:p>
          <a:p>
            <a:pPr marL="12700" marR="5080" indent="650875">
              <a:lnSpc>
                <a:spcPct val="150000"/>
              </a:lnSpc>
              <a:spcBef>
                <a:spcPts val="1335"/>
              </a:spcBef>
            </a:pPr>
            <a:r>
              <a:rPr sz="1800" b="1" dirty="0">
                <a:solidFill>
                  <a:srgbClr val="333333"/>
                </a:solidFill>
                <a:latin typeface="微软雅黑"/>
                <a:cs typeface="微软雅黑"/>
              </a:rPr>
              <a:t>反馈问题</a:t>
            </a:r>
            <a:r>
              <a:rPr sz="1800" b="1" spc="-5" dirty="0">
                <a:solidFill>
                  <a:srgbClr val="333333"/>
                </a:solidFill>
                <a:latin typeface="微软雅黑"/>
                <a:cs typeface="微软雅黑"/>
              </a:rPr>
              <a:t>：（2）</a:t>
            </a:r>
            <a:r>
              <a:rPr sz="1800" b="1" dirty="0">
                <a:solidFill>
                  <a:srgbClr val="333333"/>
                </a:solidFill>
                <a:latin typeface="微软雅黑"/>
                <a:cs typeface="微软雅黑"/>
              </a:rPr>
              <a:t>个别农户饮水水质较差。</a:t>
            </a:r>
            <a:r>
              <a:rPr sz="1800" dirty="0">
                <a:solidFill>
                  <a:srgbClr val="333333"/>
                </a:solidFill>
                <a:latin typeface="微软雅黑"/>
                <a:cs typeface="微软雅黑"/>
              </a:rPr>
              <a:t>具体表现：</a:t>
            </a:r>
            <a:r>
              <a:rPr sz="1800" spc="-80" dirty="0">
                <a:solidFill>
                  <a:srgbClr val="333333"/>
                </a:solidFill>
                <a:latin typeface="微软雅黑"/>
                <a:cs typeface="微软雅黑"/>
              </a:rPr>
              <a:t> </a:t>
            </a:r>
            <a:r>
              <a:rPr sz="1800" spc="-5" dirty="0">
                <a:solidFill>
                  <a:srgbClr val="C00000"/>
                </a:solidFill>
                <a:latin typeface="微软雅黑"/>
                <a:cs typeface="微软雅黑"/>
              </a:rPr>
              <a:t>XXX</a:t>
            </a:r>
            <a:r>
              <a:rPr sz="1800" dirty="0">
                <a:solidFill>
                  <a:srgbClr val="333333"/>
                </a:solidFill>
                <a:latin typeface="微软雅黑"/>
                <a:cs typeface="微软雅黑"/>
              </a:rPr>
              <a:t>村</a:t>
            </a:r>
            <a:r>
              <a:rPr sz="1800" spc="-5" dirty="0">
                <a:solidFill>
                  <a:srgbClr val="333333"/>
                </a:solidFill>
                <a:latin typeface="微软雅黑"/>
                <a:cs typeface="微软雅黑"/>
              </a:rPr>
              <a:t>2</a:t>
            </a:r>
            <a:r>
              <a:rPr sz="1800" dirty="0">
                <a:solidFill>
                  <a:srgbClr val="333333"/>
                </a:solidFill>
                <a:latin typeface="微软雅黑"/>
                <a:cs typeface="微软雅黑"/>
              </a:rPr>
              <a:t>组于</a:t>
            </a:r>
            <a:r>
              <a:rPr sz="1800" spc="-5" dirty="0">
                <a:solidFill>
                  <a:srgbClr val="333333"/>
                </a:solidFill>
                <a:latin typeface="微软雅黑"/>
                <a:cs typeface="微软雅黑"/>
              </a:rPr>
              <a:t>2021</a:t>
            </a:r>
            <a:r>
              <a:rPr sz="1800" dirty="0">
                <a:solidFill>
                  <a:srgbClr val="333333"/>
                </a:solidFill>
                <a:latin typeface="微软雅黑"/>
                <a:cs typeface="微软雅黑"/>
              </a:rPr>
              <a:t>年</a:t>
            </a:r>
            <a:r>
              <a:rPr sz="1800" spc="-5" dirty="0">
                <a:solidFill>
                  <a:srgbClr val="333333"/>
                </a:solidFill>
                <a:latin typeface="微软雅黑"/>
                <a:cs typeface="微软雅黑"/>
              </a:rPr>
              <a:t>8</a:t>
            </a:r>
            <a:r>
              <a:rPr sz="1800" dirty="0">
                <a:solidFill>
                  <a:srgbClr val="333333"/>
                </a:solidFill>
                <a:latin typeface="微软雅黑"/>
                <a:cs typeface="微软雅黑"/>
              </a:rPr>
              <a:t>月修建公路过程中将自来水水管挖断，  </a:t>
            </a:r>
            <a:r>
              <a:rPr sz="1800" spc="-5" dirty="0">
                <a:solidFill>
                  <a:srgbClr val="333333"/>
                </a:solidFill>
                <a:latin typeface="微软雅黑"/>
                <a:cs typeface="微软雅黑"/>
              </a:rPr>
              <a:t>2</a:t>
            </a:r>
            <a:r>
              <a:rPr sz="1800" dirty="0">
                <a:solidFill>
                  <a:srgbClr val="333333"/>
                </a:solidFill>
                <a:latin typeface="微软雅黑"/>
                <a:cs typeface="微软雅黑"/>
              </a:rPr>
              <a:t>组个别农户自行寻找水源，但水源地环境脏乱差，水质较为浑浊，如农户</a:t>
            </a:r>
            <a:r>
              <a:rPr sz="1800" spc="-5" dirty="0">
                <a:solidFill>
                  <a:srgbClr val="C00000"/>
                </a:solidFill>
                <a:latin typeface="微软雅黑"/>
                <a:cs typeface="微软雅黑"/>
              </a:rPr>
              <a:t>XXX </a:t>
            </a:r>
            <a:r>
              <a:rPr sz="1800" dirty="0">
                <a:solidFill>
                  <a:srgbClr val="333333"/>
                </a:solidFill>
                <a:latin typeface="微软雅黑"/>
                <a:cs typeface="微软雅黑"/>
              </a:rPr>
              <a:t>。</a:t>
            </a:r>
            <a:endParaRPr sz="1800">
              <a:latin typeface="微软雅黑"/>
              <a:cs typeface="微软雅黑"/>
            </a:endParaRPr>
          </a:p>
          <a:p>
            <a:pPr marL="12700" marR="205740" indent="543560">
              <a:lnSpc>
                <a:spcPct val="150000"/>
              </a:lnSpc>
            </a:pPr>
            <a:r>
              <a:rPr sz="1800" dirty="0">
                <a:solidFill>
                  <a:srgbClr val="C00000"/>
                </a:solidFill>
                <a:latin typeface="微软雅黑"/>
                <a:cs typeface="微软雅黑"/>
              </a:rPr>
              <a:t>佐证材料：经核实</a:t>
            </a:r>
            <a:r>
              <a:rPr sz="1800" spc="-5" dirty="0">
                <a:solidFill>
                  <a:srgbClr val="C00000"/>
                </a:solidFill>
                <a:latin typeface="微软雅黑"/>
                <a:cs typeface="微软雅黑"/>
              </a:rPr>
              <a:t>XXX</a:t>
            </a:r>
            <a:r>
              <a:rPr sz="1800" dirty="0">
                <a:solidFill>
                  <a:srgbClr val="C00000"/>
                </a:solidFill>
                <a:latin typeface="微软雅黑"/>
                <a:cs typeface="微软雅黑"/>
              </a:rPr>
              <a:t>等户皆有两套供水系统</a:t>
            </a:r>
            <a:r>
              <a:rPr sz="1800" spc="-5" dirty="0">
                <a:solidFill>
                  <a:srgbClr val="C00000"/>
                </a:solidFill>
                <a:latin typeface="微软雅黑"/>
                <a:cs typeface="微软雅黑"/>
              </a:rPr>
              <a:t>(</a:t>
            </a:r>
            <a:r>
              <a:rPr sz="1800" dirty="0">
                <a:solidFill>
                  <a:srgbClr val="C00000"/>
                </a:solidFill>
                <a:latin typeface="微软雅黑"/>
                <a:cs typeface="微软雅黑"/>
              </a:rPr>
              <a:t>自来水</a:t>
            </a:r>
            <a:r>
              <a:rPr sz="1800" spc="-5" dirty="0">
                <a:solidFill>
                  <a:srgbClr val="C00000"/>
                </a:solidFill>
                <a:latin typeface="微软雅黑"/>
                <a:cs typeface="微软雅黑"/>
              </a:rPr>
              <a:t>+</a:t>
            </a:r>
            <a:r>
              <a:rPr sz="1800" dirty="0">
                <a:solidFill>
                  <a:srgbClr val="C00000"/>
                </a:solidFill>
                <a:latin typeface="微软雅黑"/>
                <a:cs typeface="微软雅黑"/>
              </a:rPr>
              <a:t>自家常用山泉水</a:t>
            </a:r>
            <a:r>
              <a:rPr sz="1800" spc="-5" dirty="0">
                <a:solidFill>
                  <a:srgbClr val="C00000"/>
                </a:solidFill>
                <a:latin typeface="微软雅黑"/>
                <a:cs typeface="微软雅黑"/>
              </a:rPr>
              <a:t>)，</a:t>
            </a:r>
            <a:r>
              <a:rPr sz="1800" dirty="0">
                <a:solidFill>
                  <a:srgbClr val="C00000"/>
                </a:solidFill>
                <a:latin typeface="微软雅黑"/>
                <a:cs typeface="微软雅黑"/>
              </a:rPr>
              <a:t>其自家常用山泉水</a:t>
            </a:r>
            <a:r>
              <a:rPr sz="1800" spc="-5" dirty="0">
                <a:solidFill>
                  <a:srgbClr val="C00000"/>
                </a:solidFill>
                <a:latin typeface="微软雅黑"/>
                <a:cs typeface="微软雅黑"/>
              </a:rPr>
              <a:t>(</a:t>
            </a:r>
            <a:r>
              <a:rPr sz="1800" dirty="0">
                <a:solidFill>
                  <a:srgbClr val="C00000"/>
                </a:solidFill>
                <a:latin typeface="微软雅黑"/>
                <a:cs typeface="微软雅黑"/>
              </a:rPr>
              <a:t>水质、水量、方便程 度、保障率</a:t>
            </a:r>
            <a:r>
              <a:rPr sz="1800" spc="-5" dirty="0">
                <a:solidFill>
                  <a:srgbClr val="C00000"/>
                </a:solidFill>
                <a:latin typeface="微软雅黑"/>
                <a:cs typeface="微软雅黑"/>
              </a:rPr>
              <a:t>)</a:t>
            </a:r>
            <a:r>
              <a:rPr sz="1800" dirty="0">
                <a:solidFill>
                  <a:srgbClr val="C00000"/>
                </a:solidFill>
                <a:latin typeface="微软雅黑"/>
                <a:cs typeface="微软雅黑"/>
              </a:rPr>
              <a:t>皆符合国家现行饮用水源评价标准，经水质监测中心检测人员现场检测，水质检测指标均合格，不存在饮水 水质存疑，农村供水有保障。因修建公路损坏该户管网，现已及时联系维修人员对破损管网进行了修复更换，两套供水 系统正常供水。同时采取砌筑围栏、加装盖板等措施对水源地进行了保护，</a:t>
            </a:r>
            <a:r>
              <a:rPr sz="1800" spc="-20" dirty="0">
                <a:solidFill>
                  <a:srgbClr val="C00000"/>
                </a:solidFill>
                <a:latin typeface="微软雅黑"/>
                <a:cs typeface="微软雅黑"/>
              </a:rPr>
              <a:t> </a:t>
            </a:r>
            <a:r>
              <a:rPr sz="1800" spc="-5" dirty="0">
                <a:solidFill>
                  <a:srgbClr val="C00000"/>
                </a:solidFill>
                <a:latin typeface="微软雅黑"/>
                <a:cs typeface="微软雅黑"/>
              </a:rPr>
              <a:t>XXX</a:t>
            </a:r>
            <a:r>
              <a:rPr sz="1800" dirty="0">
                <a:solidFill>
                  <a:srgbClr val="C00000"/>
                </a:solidFill>
                <a:latin typeface="微软雅黑"/>
                <a:cs typeface="微软雅黑"/>
              </a:rPr>
              <a:t>等户皆表示满意。</a:t>
            </a:r>
            <a:r>
              <a:rPr sz="1800" spc="-20" dirty="0">
                <a:solidFill>
                  <a:srgbClr val="C00000"/>
                </a:solidFill>
                <a:latin typeface="微软雅黑"/>
                <a:cs typeface="微软雅黑"/>
              </a:rPr>
              <a:t> </a:t>
            </a:r>
            <a:r>
              <a:rPr sz="1800" spc="-5" dirty="0">
                <a:solidFill>
                  <a:srgbClr val="C00000"/>
                </a:solidFill>
                <a:latin typeface="微软雅黑"/>
                <a:cs typeface="微软雅黑"/>
              </a:rPr>
              <a:t>XXX</a:t>
            </a:r>
            <a:r>
              <a:rPr sz="1800" dirty="0">
                <a:solidFill>
                  <a:srgbClr val="C00000"/>
                </a:solidFill>
                <a:latin typeface="微软雅黑"/>
                <a:cs typeface="微软雅黑"/>
              </a:rPr>
              <a:t>户自寻水源为 山泉水，常年水量充足，其水质、水量、方便程度、保障率皆符合国家现行饮用水源评价标准，经水质监测中心检测人 员现场检测水质，水质检测指标均合格。我乡同时加强，政策宣传，强化水源地保护，</a:t>
            </a:r>
            <a:r>
              <a:rPr sz="1800" spc="-10" dirty="0">
                <a:solidFill>
                  <a:srgbClr val="C00000"/>
                </a:solidFill>
                <a:latin typeface="微软雅黑"/>
                <a:cs typeface="微软雅黑"/>
              </a:rPr>
              <a:t> </a:t>
            </a:r>
            <a:r>
              <a:rPr sz="1800" spc="-5" dirty="0">
                <a:solidFill>
                  <a:srgbClr val="C00000"/>
                </a:solidFill>
                <a:latin typeface="微软雅黑"/>
                <a:cs typeface="微软雅黑"/>
              </a:rPr>
              <a:t>XXX</a:t>
            </a:r>
            <a:r>
              <a:rPr sz="1800" dirty="0">
                <a:solidFill>
                  <a:srgbClr val="C00000"/>
                </a:solidFill>
                <a:latin typeface="微软雅黑"/>
                <a:cs typeface="微软雅黑"/>
              </a:rPr>
              <a:t>表示非常满意。</a:t>
            </a:r>
            <a:endParaRPr sz="1800">
              <a:latin typeface="微软雅黑"/>
              <a:cs typeface="微软雅黑"/>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p:nvPr/>
        </p:nvSpPr>
        <p:spPr>
          <a:xfrm>
            <a:off x="3907535" y="2481072"/>
            <a:ext cx="4699000" cy="609600"/>
          </a:xfrm>
          <a:custGeom>
            <a:avLst/>
            <a:gdLst/>
            <a:ahLst/>
            <a:cxnLst/>
            <a:rect l="l" t="t" r="r" b="b"/>
            <a:pathLst>
              <a:path w="4699000" h="609600">
                <a:moveTo>
                  <a:pt x="0" y="0"/>
                </a:moveTo>
                <a:lnTo>
                  <a:pt x="4698492" y="0"/>
                </a:lnTo>
                <a:lnTo>
                  <a:pt x="4698492" y="609600"/>
                </a:lnTo>
                <a:lnTo>
                  <a:pt x="0" y="609600"/>
                </a:lnTo>
                <a:lnTo>
                  <a:pt x="0" y="0"/>
                </a:lnTo>
                <a:close/>
              </a:path>
            </a:pathLst>
          </a:custGeom>
          <a:solidFill>
            <a:srgbClr val="1F487C"/>
          </a:solidFill>
        </p:spPr>
        <p:txBody>
          <a:bodyPr wrap="square" lIns="0" tIns="0" rIns="0" bIns="0" rtlCol="0"/>
          <a:lstStyle/>
          <a:p>
            <a:endParaRPr/>
          </a:p>
        </p:txBody>
      </p:sp>
      <p:sp>
        <p:nvSpPr>
          <p:cNvPr id="7" name="object 7"/>
          <p:cNvSpPr txBox="1"/>
          <p:nvPr/>
        </p:nvSpPr>
        <p:spPr>
          <a:xfrm>
            <a:off x="3907535" y="2536444"/>
            <a:ext cx="4699000" cy="451484"/>
          </a:xfrm>
          <a:prstGeom prst="rect">
            <a:avLst/>
          </a:prstGeom>
        </p:spPr>
        <p:txBody>
          <a:bodyPr vert="horz" wrap="square" lIns="0" tIns="12065" rIns="0" bIns="0" rtlCol="0">
            <a:spAutoFit/>
          </a:bodyPr>
          <a:lstStyle/>
          <a:p>
            <a:pPr marR="6985" algn="ctr">
              <a:lnSpc>
                <a:spcPct val="100000"/>
              </a:lnSpc>
              <a:spcBef>
                <a:spcPts val="95"/>
              </a:spcBef>
            </a:pPr>
            <a:r>
              <a:rPr sz="2800" b="1" spc="100" dirty="0">
                <a:solidFill>
                  <a:srgbClr val="FFFFFF"/>
                </a:solidFill>
                <a:latin typeface="微软雅黑"/>
                <a:cs typeface="微软雅黑"/>
              </a:rPr>
              <a:t>重要指</a:t>
            </a:r>
            <a:r>
              <a:rPr sz="2800" b="1" spc="-5" dirty="0">
                <a:solidFill>
                  <a:srgbClr val="FFFFFF"/>
                </a:solidFill>
                <a:latin typeface="微软雅黑"/>
                <a:cs typeface="微软雅黑"/>
              </a:rPr>
              <a:t>标</a:t>
            </a:r>
            <a:endParaRPr sz="2800">
              <a:latin typeface="微软雅黑"/>
              <a:cs typeface="微软雅黑"/>
            </a:endParaRPr>
          </a:p>
        </p:txBody>
      </p:sp>
      <p:sp>
        <p:nvSpPr>
          <p:cNvPr id="8" name="object 8"/>
          <p:cNvSpPr/>
          <p:nvPr/>
        </p:nvSpPr>
        <p:spPr>
          <a:xfrm>
            <a:off x="824102" y="2776727"/>
            <a:ext cx="10255250" cy="3354070"/>
          </a:xfrm>
          <a:custGeom>
            <a:avLst/>
            <a:gdLst/>
            <a:ahLst/>
            <a:cxnLst/>
            <a:rect l="l" t="t" r="r" b="b"/>
            <a:pathLst>
              <a:path w="10255250" h="3354070">
                <a:moveTo>
                  <a:pt x="3082899" y="31750"/>
                </a:moveTo>
                <a:lnTo>
                  <a:pt x="3006699" y="31750"/>
                </a:lnTo>
                <a:lnTo>
                  <a:pt x="3006699" y="12700"/>
                </a:lnTo>
                <a:lnTo>
                  <a:pt x="3082899" y="12700"/>
                </a:lnTo>
                <a:lnTo>
                  <a:pt x="3082899" y="31750"/>
                </a:lnTo>
                <a:close/>
              </a:path>
              <a:path w="10255250" h="3354070">
                <a:moveTo>
                  <a:pt x="2949549" y="31750"/>
                </a:moveTo>
                <a:lnTo>
                  <a:pt x="2873349" y="31750"/>
                </a:lnTo>
                <a:lnTo>
                  <a:pt x="2873349" y="12700"/>
                </a:lnTo>
                <a:lnTo>
                  <a:pt x="2949549" y="12700"/>
                </a:lnTo>
                <a:lnTo>
                  <a:pt x="2949549" y="31750"/>
                </a:lnTo>
                <a:close/>
              </a:path>
              <a:path w="10255250" h="3354070">
                <a:moveTo>
                  <a:pt x="2816199" y="31750"/>
                </a:moveTo>
                <a:lnTo>
                  <a:pt x="2739999" y="31750"/>
                </a:lnTo>
                <a:lnTo>
                  <a:pt x="2739999" y="12700"/>
                </a:lnTo>
                <a:lnTo>
                  <a:pt x="2816199" y="12700"/>
                </a:lnTo>
                <a:lnTo>
                  <a:pt x="2816199" y="31750"/>
                </a:lnTo>
                <a:close/>
              </a:path>
              <a:path w="10255250" h="3354070">
                <a:moveTo>
                  <a:pt x="2682849" y="31750"/>
                </a:moveTo>
                <a:lnTo>
                  <a:pt x="2606649" y="31750"/>
                </a:lnTo>
                <a:lnTo>
                  <a:pt x="2606649" y="12700"/>
                </a:lnTo>
                <a:lnTo>
                  <a:pt x="2682849" y="12700"/>
                </a:lnTo>
                <a:lnTo>
                  <a:pt x="2682849" y="31750"/>
                </a:lnTo>
                <a:close/>
              </a:path>
              <a:path w="10255250" h="3354070">
                <a:moveTo>
                  <a:pt x="2549499" y="31750"/>
                </a:moveTo>
                <a:lnTo>
                  <a:pt x="2473299" y="31750"/>
                </a:lnTo>
                <a:lnTo>
                  <a:pt x="2473299" y="12700"/>
                </a:lnTo>
                <a:lnTo>
                  <a:pt x="2549499" y="12700"/>
                </a:lnTo>
                <a:lnTo>
                  <a:pt x="2549499" y="31750"/>
                </a:lnTo>
                <a:close/>
              </a:path>
              <a:path w="10255250" h="3354070">
                <a:moveTo>
                  <a:pt x="2416149" y="31750"/>
                </a:moveTo>
                <a:lnTo>
                  <a:pt x="2339949" y="31750"/>
                </a:lnTo>
                <a:lnTo>
                  <a:pt x="2339949" y="12700"/>
                </a:lnTo>
                <a:lnTo>
                  <a:pt x="2416149" y="12700"/>
                </a:lnTo>
                <a:lnTo>
                  <a:pt x="2416149" y="31750"/>
                </a:lnTo>
                <a:close/>
              </a:path>
              <a:path w="10255250" h="3354070">
                <a:moveTo>
                  <a:pt x="2282799" y="31750"/>
                </a:moveTo>
                <a:lnTo>
                  <a:pt x="2206599" y="31750"/>
                </a:lnTo>
                <a:lnTo>
                  <a:pt x="2206599" y="12700"/>
                </a:lnTo>
                <a:lnTo>
                  <a:pt x="2282799" y="12700"/>
                </a:lnTo>
                <a:lnTo>
                  <a:pt x="2282799" y="31750"/>
                </a:lnTo>
                <a:close/>
              </a:path>
              <a:path w="10255250" h="3354070">
                <a:moveTo>
                  <a:pt x="2149449" y="31750"/>
                </a:moveTo>
                <a:lnTo>
                  <a:pt x="2073249" y="31750"/>
                </a:lnTo>
                <a:lnTo>
                  <a:pt x="2073249" y="12700"/>
                </a:lnTo>
                <a:lnTo>
                  <a:pt x="2149449" y="12700"/>
                </a:lnTo>
                <a:lnTo>
                  <a:pt x="2149449" y="31750"/>
                </a:lnTo>
                <a:close/>
              </a:path>
              <a:path w="10255250" h="3354070">
                <a:moveTo>
                  <a:pt x="2016099" y="31750"/>
                </a:moveTo>
                <a:lnTo>
                  <a:pt x="1939899" y="31750"/>
                </a:lnTo>
                <a:lnTo>
                  <a:pt x="1939899" y="12700"/>
                </a:lnTo>
                <a:lnTo>
                  <a:pt x="2016099" y="12700"/>
                </a:lnTo>
                <a:lnTo>
                  <a:pt x="2016099" y="31750"/>
                </a:lnTo>
                <a:close/>
              </a:path>
              <a:path w="10255250" h="3354070">
                <a:moveTo>
                  <a:pt x="1882749" y="31750"/>
                </a:moveTo>
                <a:lnTo>
                  <a:pt x="1806549" y="31750"/>
                </a:lnTo>
                <a:lnTo>
                  <a:pt x="1806549" y="12700"/>
                </a:lnTo>
                <a:lnTo>
                  <a:pt x="1882749" y="12700"/>
                </a:lnTo>
                <a:lnTo>
                  <a:pt x="1882749" y="31750"/>
                </a:lnTo>
                <a:close/>
              </a:path>
              <a:path w="10255250" h="3354070">
                <a:moveTo>
                  <a:pt x="1749399" y="31750"/>
                </a:moveTo>
                <a:lnTo>
                  <a:pt x="1673199" y="31750"/>
                </a:lnTo>
                <a:lnTo>
                  <a:pt x="1673199" y="12700"/>
                </a:lnTo>
                <a:lnTo>
                  <a:pt x="1749399" y="12700"/>
                </a:lnTo>
                <a:lnTo>
                  <a:pt x="1749399" y="31750"/>
                </a:lnTo>
                <a:close/>
              </a:path>
              <a:path w="10255250" h="3354070">
                <a:moveTo>
                  <a:pt x="1616049" y="31750"/>
                </a:moveTo>
                <a:lnTo>
                  <a:pt x="1539849" y="31750"/>
                </a:lnTo>
                <a:lnTo>
                  <a:pt x="1539849" y="12700"/>
                </a:lnTo>
                <a:lnTo>
                  <a:pt x="1616049" y="12700"/>
                </a:lnTo>
                <a:lnTo>
                  <a:pt x="1616049" y="31750"/>
                </a:lnTo>
                <a:close/>
              </a:path>
              <a:path w="10255250" h="3354070">
                <a:moveTo>
                  <a:pt x="1482699" y="31750"/>
                </a:moveTo>
                <a:lnTo>
                  <a:pt x="1406499" y="31750"/>
                </a:lnTo>
                <a:lnTo>
                  <a:pt x="1406499" y="12700"/>
                </a:lnTo>
                <a:lnTo>
                  <a:pt x="1482699" y="12700"/>
                </a:lnTo>
                <a:lnTo>
                  <a:pt x="1482699" y="31750"/>
                </a:lnTo>
                <a:close/>
              </a:path>
              <a:path w="10255250" h="3354070">
                <a:moveTo>
                  <a:pt x="1349349" y="31750"/>
                </a:moveTo>
                <a:lnTo>
                  <a:pt x="1273149" y="31750"/>
                </a:lnTo>
                <a:lnTo>
                  <a:pt x="1273149" y="12700"/>
                </a:lnTo>
                <a:lnTo>
                  <a:pt x="1349349" y="12700"/>
                </a:lnTo>
                <a:lnTo>
                  <a:pt x="1349349" y="31750"/>
                </a:lnTo>
                <a:close/>
              </a:path>
              <a:path w="10255250" h="3354070">
                <a:moveTo>
                  <a:pt x="1215999" y="31750"/>
                </a:moveTo>
                <a:lnTo>
                  <a:pt x="1139799" y="31750"/>
                </a:lnTo>
                <a:lnTo>
                  <a:pt x="1139799" y="12700"/>
                </a:lnTo>
                <a:lnTo>
                  <a:pt x="1215999" y="12700"/>
                </a:lnTo>
                <a:lnTo>
                  <a:pt x="1215999" y="31750"/>
                </a:lnTo>
                <a:close/>
              </a:path>
              <a:path w="10255250" h="3354070">
                <a:moveTo>
                  <a:pt x="1082649" y="31750"/>
                </a:moveTo>
                <a:lnTo>
                  <a:pt x="1006449" y="31750"/>
                </a:lnTo>
                <a:lnTo>
                  <a:pt x="1006449" y="12700"/>
                </a:lnTo>
                <a:lnTo>
                  <a:pt x="1082649" y="12700"/>
                </a:lnTo>
                <a:lnTo>
                  <a:pt x="1082649" y="31750"/>
                </a:lnTo>
                <a:close/>
              </a:path>
              <a:path w="10255250" h="3354070">
                <a:moveTo>
                  <a:pt x="949299" y="31750"/>
                </a:moveTo>
                <a:lnTo>
                  <a:pt x="873099" y="31750"/>
                </a:lnTo>
                <a:lnTo>
                  <a:pt x="873099" y="12700"/>
                </a:lnTo>
                <a:lnTo>
                  <a:pt x="949299" y="12700"/>
                </a:lnTo>
                <a:lnTo>
                  <a:pt x="949299" y="31750"/>
                </a:lnTo>
                <a:close/>
              </a:path>
              <a:path w="10255250" h="3354070">
                <a:moveTo>
                  <a:pt x="815949" y="31750"/>
                </a:moveTo>
                <a:lnTo>
                  <a:pt x="739749" y="31750"/>
                </a:lnTo>
                <a:lnTo>
                  <a:pt x="739749" y="12700"/>
                </a:lnTo>
                <a:lnTo>
                  <a:pt x="815949" y="12700"/>
                </a:lnTo>
                <a:lnTo>
                  <a:pt x="815949" y="31750"/>
                </a:lnTo>
                <a:close/>
              </a:path>
              <a:path w="10255250" h="3354070">
                <a:moveTo>
                  <a:pt x="682599" y="31750"/>
                </a:moveTo>
                <a:lnTo>
                  <a:pt x="606399" y="31750"/>
                </a:lnTo>
                <a:lnTo>
                  <a:pt x="606399" y="12700"/>
                </a:lnTo>
                <a:lnTo>
                  <a:pt x="682599" y="12700"/>
                </a:lnTo>
                <a:lnTo>
                  <a:pt x="682599" y="31750"/>
                </a:lnTo>
                <a:close/>
              </a:path>
              <a:path w="10255250" h="3354070">
                <a:moveTo>
                  <a:pt x="549249" y="31750"/>
                </a:moveTo>
                <a:lnTo>
                  <a:pt x="473049" y="31750"/>
                </a:lnTo>
                <a:lnTo>
                  <a:pt x="473049" y="12700"/>
                </a:lnTo>
                <a:lnTo>
                  <a:pt x="549249" y="12700"/>
                </a:lnTo>
                <a:lnTo>
                  <a:pt x="549249" y="31750"/>
                </a:lnTo>
                <a:close/>
              </a:path>
              <a:path w="10255250" h="3354070">
                <a:moveTo>
                  <a:pt x="415899" y="31750"/>
                </a:moveTo>
                <a:lnTo>
                  <a:pt x="339699" y="31750"/>
                </a:lnTo>
                <a:lnTo>
                  <a:pt x="339699" y="12700"/>
                </a:lnTo>
                <a:lnTo>
                  <a:pt x="415899" y="12700"/>
                </a:lnTo>
                <a:lnTo>
                  <a:pt x="415899" y="31750"/>
                </a:lnTo>
                <a:close/>
              </a:path>
              <a:path w="10255250" h="3354070">
                <a:moveTo>
                  <a:pt x="282549" y="31750"/>
                </a:moveTo>
                <a:lnTo>
                  <a:pt x="206349" y="31750"/>
                </a:lnTo>
                <a:lnTo>
                  <a:pt x="206349" y="12700"/>
                </a:lnTo>
                <a:lnTo>
                  <a:pt x="282549" y="12700"/>
                </a:lnTo>
                <a:lnTo>
                  <a:pt x="282549" y="31750"/>
                </a:lnTo>
                <a:close/>
              </a:path>
              <a:path w="10255250" h="3354070">
                <a:moveTo>
                  <a:pt x="149199" y="31750"/>
                </a:moveTo>
                <a:lnTo>
                  <a:pt x="72999" y="31750"/>
                </a:lnTo>
                <a:lnTo>
                  <a:pt x="72999" y="12700"/>
                </a:lnTo>
                <a:lnTo>
                  <a:pt x="149199" y="12700"/>
                </a:lnTo>
                <a:lnTo>
                  <a:pt x="149199" y="31750"/>
                </a:lnTo>
                <a:close/>
              </a:path>
              <a:path w="10255250" h="3354070">
                <a:moveTo>
                  <a:pt x="19050" y="92087"/>
                </a:moveTo>
                <a:lnTo>
                  <a:pt x="0" y="92087"/>
                </a:lnTo>
                <a:lnTo>
                  <a:pt x="0" y="12700"/>
                </a:lnTo>
                <a:lnTo>
                  <a:pt x="15849" y="12700"/>
                </a:lnTo>
                <a:lnTo>
                  <a:pt x="15849" y="25425"/>
                </a:lnTo>
                <a:lnTo>
                  <a:pt x="9525" y="31750"/>
                </a:lnTo>
                <a:lnTo>
                  <a:pt x="19050" y="31750"/>
                </a:lnTo>
                <a:lnTo>
                  <a:pt x="19050" y="92087"/>
                </a:lnTo>
                <a:close/>
              </a:path>
              <a:path w="10255250" h="3354070">
                <a:moveTo>
                  <a:pt x="19050" y="31750"/>
                </a:moveTo>
                <a:lnTo>
                  <a:pt x="15849" y="31750"/>
                </a:lnTo>
                <a:lnTo>
                  <a:pt x="15849" y="25425"/>
                </a:lnTo>
                <a:lnTo>
                  <a:pt x="19050" y="22225"/>
                </a:lnTo>
                <a:lnTo>
                  <a:pt x="19050" y="31750"/>
                </a:lnTo>
                <a:close/>
              </a:path>
              <a:path w="10255250" h="3354070">
                <a:moveTo>
                  <a:pt x="15849" y="31750"/>
                </a:moveTo>
                <a:lnTo>
                  <a:pt x="9525" y="31750"/>
                </a:lnTo>
                <a:lnTo>
                  <a:pt x="15849" y="25425"/>
                </a:lnTo>
                <a:lnTo>
                  <a:pt x="15849" y="31750"/>
                </a:lnTo>
                <a:close/>
              </a:path>
              <a:path w="10255250" h="3354070">
                <a:moveTo>
                  <a:pt x="19050" y="225437"/>
                </a:moveTo>
                <a:lnTo>
                  <a:pt x="0" y="225437"/>
                </a:lnTo>
                <a:lnTo>
                  <a:pt x="0" y="149237"/>
                </a:lnTo>
                <a:lnTo>
                  <a:pt x="19050" y="149237"/>
                </a:lnTo>
                <a:lnTo>
                  <a:pt x="19050" y="225437"/>
                </a:lnTo>
                <a:close/>
              </a:path>
              <a:path w="10255250" h="3354070">
                <a:moveTo>
                  <a:pt x="19050" y="358787"/>
                </a:moveTo>
                <a:lnTo>
                  <a:pt x="0" y="358787"/>
                </a:lnTo>
                <a:lnTo>
                  <a:pt x="0" y="282587"/>
                </a:lnTo>
                <a:lnTo>
                  <a:pt x="19050" y="282587"/>
                </a:lnTo>
                <a:lnTo>
                  <a:pt x="19050" y="358787"/>
                </a:lnTo>
                <a:close/>
              </a:path>
              <a:path w="10255250" h="3354070">
                <a:moveTo>
                  <a:pt x="19050" y="492137"/>
                </a:moveTo>
                <a:lnTo>
                  <a:pt x="0" y="492137"/>
                </a:lnTo>
                <a:lnTo>
                  <a:pt x="0" y="415937"/>
                </a:lnTo>
                <a:lnTo>
                  <a:pt x="19050" y="415937"/>
                </a:lnTo>
                <a:lnTo>
                  <a:pt x="19050" y="492137"/>
                </a:lnTo>
                <a:close/>
              </a:path>
              <a:path w="10255250" h="3354070">
                <a:moveTo>
                  <a:pt x="19050" y="625487"/>
                </a:moveTo>
                <a:lnTo>
                  <a:pt x="0" y="625487"/>
                </a:lnTo>
                <a:lnTo>
                  <a:pt x="0" y="549287"/>
                </a:lnTo>
                <a:lnTo>
                  <a:pt x="19050" y="549287"/>
                </a:lnTo>
                <a:lnTo>
                  <a:pt x="19050" y="625487"/>
                </a:lnTo>
                <a:close/>
              </a:path>
              <a:path w="10255250" h="3354070">
                <a:moveTo>
                  <a:pt x="19050" y="758837"/>
                </a:moveTo>
                <a:lnTo>
                  <a:pt x="0" y="758837"/>
                </a:lnTo>
                <a:lnTo>
                  <a:pt x="0" y="682637"/>
                </a:lnTo>
                <a:lnTo>
                  <a:pt x="19050" y="682637"/>
                </a:lnTo>
                <a:lnTo>
                  <a:pt x="19050" y="758837"/>
                </a:lnTo>
                <a:close/>
              </a:path>
              <a:path w="10255250" h="3354070">
                <a:moveTo>
                  <a:pt x="19050" y="892187"/>
                </a:moveTo>
                <a:lnTo>
                  <a:pt x="0" y="892187"/>
                </a:lnTo>
                <a:lnTo>
                  <a:pt x="0" y="815987"/>
                </a:lnTo>
                <a:lnTo>
                  <a:pt x="19050" y="815987"/>
                </a:lnTo>
                <a:lnTo>
                  <a:pt x="19050" y="892187"/>
                </a:lnTo>
                <a:close/>
              </a:path>
              <a:path w="10255250" h="3354070">
                <a:moveTo>
                  <a:pt x="19050" y="1025537"/>
                </a:moveTo>
                <a:lnTo>
                  <a:pt x="0" y="1025537"/>
                </a:lnTo>
                <a:lnTo>
                  <a:pt x="0" y="949337"/>
                </a:lnTo>
                <a:lnTo>
                  <a:pt x="19050" y="949337"/>
                </a:lnTo>
                <a:lnTo>
                  <a:pt x="19050" y="1025537"/>
                </a:lnTo>
                <a:close/>
              </a:path>
              <a:path w="10255250" h="3354070">
                <a:moveTo>
                  <a:pt x="19050" y="1158887"/>
                </a:moveTo>
                <a:lnTo>
                  <a:pt x="0" y="1158887"/>
                </a:lnTo>
                <a:lnTo>
                  <a:pt x="0" y="1082687"/>
                </a:lnTo>
                <a:lnTo>
                  <a:pt x="19050" y="1082687"/>
                </a:lnTo>
                <a:lnTo>
                  <a:pt x="19050" y="1158887"/>
                </a:lnTo>
                <a:close/>
              </a:path>
              <a:path w="10255250" h="3354070">
                <a:moveTo>
                  <a:pt x="19050" y="1292237"/>
                </a:moveTo>
                <a:lnTo>
                  <a:pt x="0" y="1292237"/>
                </a:lnTo>
                <a:lnTo>
                  <a:pt x="0" y="1216037"/>
                </a:lnTo>
                <a:lnTo>
                  <a:pt x="19050" y="1216037"/>
                </a:lnTo>
                <a:lnTo>
                  <a:pt x="19050" y="1292237"/>
                </a:lnTo>
                <a:close/>
              </a:path>
              <a:path w="10255250" h="3354070">
                <a:moveTo>
                  <a:pt x="19050" y="1425587"/>
                </a:moveTo>
                <a:lnTo>
                  <a:pt x="0" y="1425587"/>
                </a:lnTo>
                <a:lnTo>
                  <a:pt x="0" y="1349387"/>
                </a:lnTo>
                <a:lnTo>
                  <a:pt x="19050" y="1349387"/>
                </a:lnTo>
                <a:lnTo>
                  <a:pt x="19050" y="1425587"/>
                </a:lnTo>
                <a:close/>
              </a:path>
              <a:path w="10255250" h="3354070">
                <a:moveTo>
                  <a:pt x="19050" y="1558937"/>
                </a:moveTo>
                <a:lnTo>
                  <a:pt x="0" y="1558937"/>
                </a:lnTo>
                <a:lnTo>
                  <a:pt x="0" y="1482737"/>
                </a:lnTo>
                <a:lnTo>
                  <a:pt x="19050" y="1482737"/>
                </a:lnTo>
                <a:lnTo>
                  <a:pt x="19050" y="1558937"/>
                </a:lnTo>
                <a:close/>
              </a:path>
              <a:path w="10255250" h="3354070">
                <a:moveTo>
                  <a:pt x="19050" y="1692287"/>
                </a:moveTo>
                <a:lnTo>
                  <a:pt x="0" y="1692287"/>
                </a:lnTo>
                <a:lnTo>
                  <a:pt x="0" y="1616087"/>
                </a:lnTo>
                <a:lnTo>
                  <a:pt x="19050" y="1616087"/>
                </a:lnTo>
                <a:lnTo>
                  <a:pt x="19050" y="1692287"/>
                </a:lnTo>
                <a:close/>
              </a:path>
              <a:path w="10255250" h="3354070">
                <a:moveTo>
                  <a:pt x="19050" y="1825637"/>
                </a:moveTo>
                <a:lnTo>
                  <a:pt x="0" y="1825637"/>
                </a:lnTo>
                <a:lnTo>
                  <a:pt x="0" y="1749437"/>
                </a:lnTo>
                <a:lnTo>
                  <a:pt x="19050" y="1749437"/>
                </a:lnTo>
                <a:lnTo>
                  <a:pt x="19050" y="1825637"/>
                </a:lnTo>
                <a:close/>
              </a:path>
              <a:path w="10255250" h="3354070">
                <a:moveTo>
                  <a:pt x="19050" y="1958987"/>
                </a:moveTo>
                <a:lnTo>
                  <a:pt x="0" y="1958987"/>
                </a:lnTo>
                <a:lnTo>
                  <a:pt x="0" y="1882787"/>
                </a:lnTo>
                <a:lnTo>
                  <a:pt x="19050" y="1882787"/>
                </a:lnTo>
                <a:lnTo>
                  <a:pt x="19050" y="1958987"/>
                </a:lnTo>
                <a:close/>
              </a:path>
              <a:path w="10255250" h="3354070">
                <a:moveTo>
                  <a:pt x="19050" y="2092337"/>
                </a:moveTo>
                <a:lnTo>
                  <a:pt x="0" y="2092337"/>
                </a:lnTo>
                <a:lnTo>
                  <a:pt x="0" y="2016137"/>
                </a:lnTo>
                <a:lnTo>
                  <a:pt x="19050" y="2016137"/>
                </a:lnTo>
                <a:lnTo>
                  <a:pt x="19050" y="2092337"/>
                </a:lnTo>
                <a:close/>
              </a:path>
              <a:path w="10255250" h="3354070">
                <a:moveTo>
                  <a:pt x="19050" y="2225687"/>
                </a:moveTo>
                <a:lnTo>
                  <a:pt x="0" y="2225687"/>
                </a:lnTo>
                <a:lnTo>
                  <a:pt x="0" y="2149487"/>
                </a:lnTo>
                <a:lnTo>
                  <a:pt x="19050" y="2149487"/>
                </a:lnTo>
                <a:lnTo>
                  <a:pt x="19050" y="2225687"/>
                </a:lnTo>
                <a:close/>
              </a:path>
              <a:path w="10255250" h="3354070">
                <a:moveTo>
                  <a:pt x="19050" y="2359037"/>
                </a:moveTo>
                <a:lnTo>
                  <a:pt x="0" y="2359037"/>
                </a:lnTo>
                <a:lnTo>
                  <a:pt x="0" y="2282837"/>
                </a:lnTo>
                <a:lnTo>
                  <a:pt x="19050" y="2282837"/>
                </a:lnTo>
                <a:lnTo>
                  <a:pt x="19050" y="2359037"/>
                </a:lnTo>
                <a:close/>
              </a:path>
              <a:path w="10255250" h="3354070">
                <a:moveTo>
                  <a:pt x="19050" y="2492387"/>
                </a:moveTo>
                <a:lnTo>
                  <a:pt x="0" y="2492387"/>
                </a:lnTo>
                <a:lnTo>
                  <a:pt x="0" y="2416187"/>
                </a:lnTo>
                <a:lnTo>
                  <a:pt x="19050" y="2416187"/>
                </a:lnTo>
                <a:lnTo>
                  <a:pt x="19050" y="2492387"/>
                </a:lnTo>
                <a:close/>
              </a:path>
              <a:path w="10255250" h="3354070">
                <a:moveTo>
                  <a:pt x="19050" y="2625737"/>
                </a:moveTo>
                <a:lnTo>
                  <a:pt x="0" y="2625737"/>
                </a:lnTo>
                <a:lnTo>
                  <a:pt x="0" y="2549537"/>
                </a:lnTo>
                <a:lnTo>
                  <a:pt x="19050" y="2549537"/>
                </a:lnTo>
                <a:lnTo>
                  <a:pt x="19050" y="2625737"/>
                </a:lnTo>
                <a:close/>
              </a:path>
              <a:path w="10255250" h="3354070">
                <a:moveTo>
                  <a:pt x="19050" y="2759087"/>
                </a:moveTo>
                <a:lnTo>
                  <a:pt x="0" y="2759087"/>
                </a:lnTo>
                <a:lnTo>
                  <a:pt x="0" y="2682887"/>
                </a:lnTo>
                <a:lnTo>
                  <a:pt x="19050" y="2682887"/>
                </a:lnTo>
                <a:lnTo>
                  <a:pt x="19050" y="2759087"/>
                </a:lnTo>
                <a:close/>
              </a:path>
              <a:path w="10255250" h="3354070">
                <a:moveTo>
                  <a:pt x="19050" y="2892437"/>
                </a:moveTo>
                <a:lnTo>
                  <a:pt x="0" y="2892437"/>
                </a:lnTo>
                <a:lnTo>
                  <a:pt x="0" y="2816237"/>
                </a:lnTo>
                <a:lnTo>
                  <a:pt x="19050" y="2816237"/>
                </a:lnTo>
                <a:lnTo>
                  <a:pt x="19050" y="2892437"/>
                </a:lnTo>
                <a:close/>
              </a:path>
              <a:path w="10255250" h="3354070">
                <a:moveTo>
                  <a:pt x="19050" y="3025787"/>
                </a:moveTo>
                <a:lnTo>
                  <a:pt x="0" y="3025787"/>
                </a:lnTo>
                <a:lnTo>
                  <a:pt x="0" y="2949587"/>
                </a:lnTo>
                <a:lnTo>
                  <a:pt x="19050" y="2949587"/>
                </a:lnTo>
                <a:lnTo>
                  <a:pt x="19050" y="3025787"/>
                </a:lnTo>
                <a:close/>
              </a:path>
              <a:path w="10255250" h="3354070">
                <a:moveTo>
                  <a:pt x="19050" y="3159137"/>
                </a:moveTo>
                <a:lnTo>
                  <a:pt x="0" y="3159137"/>
                </a:lnTo>
                <a:lnTo>
                  <a:pt x="0" y="3082937"/>
                </a:lnTo>
                <a:lnTo>
                  <a:pt x="19050" y="3082937"/>
                </a:lnTo>
                <a:lnTo>
                  <a:pt x="19050" y="3159137"/>
                </a:lnTo>
                <a:close/>
              </a:path>
              <a:path w="10255250" h="3354070">
                <a:moveTo>
                  <a:pt x="19050" y="3292487"/>
                </a:moveTo>
                <a:lnTo>
                  <a:pt x="0" y="3292487"/>
                </a:lnTo>
                <a:lnTo>
                  <a:pt x="0" y="3216287"/>
                </a:lnTo>
                <a:lnTo>
                  <a:pt x="19050" y="3216287"/>
                </a:lnTo>
                <a:lnTo>
                  <a:pt x="19050" y="3292487"/>
                </a:lnTo>
                <a:close/>
              </a:path>
              <a:path w="10255250" h="3354070">
                <a:moveTo>
                  <a:pt x="91325" y="3353562"/>
                </a:moveTo>
                <a:lnTo>
                  <a:pt x="15125" y="3353562"/>
                </a:lnTo>
                <a:lnTo>
                  <a:pt x="15125" y="3334512"/>
                </a:lnTo>
                <a:lnTo>
                  <a:pt x="91325" y="3334512"/>
                </a:lnTo>
                <a:lnTo>
                  <a:pt x="91325" y="3353562"/>
                </a:lnTo>
                <a:close/>
              </a:path>
              <a:path w="10255250" h="3354070">
                <a:moveTo>
                  <a:pt x="224675" y="3353562"/>
                </a:moveTo>
                <a:lnTo>
                  <a:pt x="148475" y="3353562"/>
                </a:lnTo>
                <a:lnTo>
                  <a:pt x="148475" y="3334512"/>
                </a:lnTo>
                <a:lnTo>
                  <a:pt x="224675" y="3334512"/>
                </a:lnTo>
                <a:lnTo>
                  <a:pt x="224675" y="3353562"/>
                </a:lnTo>
                <a:close/>
              </a:path>
              <a:path w="10255250" h="3354070">
                <a:moveTo>
                  <a:pt x="358025" y="3353562"/>
                </a:moveTo>
                <a:lnTo>
                  <a:pt x="281825" y="3353562"/>
                </a:lnTo>
                <a:lnTo>
                  <a:pt x="281825" y="3334512"/>
                </a:lnTo>
                <a:lnTo>
                  <a:pt x="358025" y="3334512"/>
                </a:lnTo>
                <a:lnTo>
                  <a:pt x="358025" y="3353562"/>
                </a:lnTo>
                <a:close/>
              </a:path>
              <a:path w="10255250" h="3354070">
                <a:moveTo>
                  <a:pt x="491375" y="3353562"/>
                </a:moveTo>
                <a:lnTo>
                  <a:pt x="415175" y="3353562"/>
                </a:lnTo>
                <a:lnTo>
                  <a:pt x="415175" y="3334512"/>
                </a:lnTo>
                <a:lnTo>
                  <a:pt x="491375" y="3334512"/>
                </a:lnTo>
                <a:lnTo>
                  <a:pt x="491375" y="3353562"/>
                </a:lnTo>
                <a:close/>
              </a:path>
              <a:path w="10255250" h="3354070">
                <a:moveTo>
                  <a:pt x="624725" y="3353562"/>
                </a:moveTo>
                <a:lnTo>
                  <a:pt x="548525" y="3353562"/>
                </a:lnTo>
                <a:lnTo>
                  <a:pt x="548525" y="3334512"/>
                </a:lnTo>
                <a:lnTo>
                  <a:pt x="624725" y="3334512"/>
                </a:lnTo>
                <a:lnTo>
                  <a:pt x="624725" y="3353562"/>
                </a:lnTo>
                <a:close/>
              </a:path>
              <a:path w="10255250" h="3354070">
                <a:moveTo>
                  <a:pt x="758075" y="3353562"/>
                </a:moveTo>
                <a:lnTo>
                  <a:pt x="681875" y="3353562"/>
                </a:lnTo>
                <a:lnTo>
                  <a:pt x="681875" y="3334512"/>
                </a:lnTo>
                <a:lnTo>
                  <a:pt x="758075" y="3334512"/>
                </a:lnTo>
                <a:lnTo>
                  <a:pt x="758075" y="3353562"/>
                </a:lnTo>
                <a:close/>
              </a:path>
              <a:path w="10255250" h="3354070">
                <a:moveTo>
                  <a:pt x="891425" y="3353562"/>
                </a:moveTo>
                <a:lnTo>
                  <a:pt x="815225" y="3353562"/>
                </a:lnTo>
                <a:lnTo>
                  <a:pt x="815225" y="3334512"/>
                </a:lnTo>
                <a:lnTo>
                  <a:pt x="891425" y="3334512"/>
                </a:lnTo>
                <a:lnTo>
                  <a:pt x="891425" y="3353562"/>
                </a:lnTo>
                <a:close/>
              </a:path>
              <a:path w="10255250" h="3354070">
                <a:moveTo>
                  <a:pt x="1024775" y="3353562"/>
                </a:moveTo>
                <a:lnTo>
                  <a:pt x="948575" y="3353562"/>
                </a:lnTo>
                <a:lnTo>
                  <a:pt x="948575" y="3334512"/>
                </a:lnTo>
                <a:lnTo>
                  <a:pt x="1024775" y="3334512"/>
                </a:lnTo>
                <a:lnTo>
                  <a:pt x="1024775" y="3353562"/>
                </a:lnTo>
                <a:close/>
              </a:path>
              <a:path w="10255250" h="3354070">
                <a:moveTo>
                  <a:pt x="1158125" y="3353562"/>
                </a:moveTo>
                <a:lnTo>
                  <a:pt x="1081925" y="3353562"/>
                </a:lnTo>
                <a:lnTo>
                  <a:pt x="1081925" y="3334512"/>
                </a:lnTo>
                <a:lnTo>
                  <a:pt x="1158125" y="3334512"/>
                </a:lnTo>
                <a:lnTo>
                  <a:pt x="1158125" y="3353562"/>
                </a:lnTo>
                <a:close/>
              </a:path>
              <a:path w="10255250" h="3354070">
                <a:moveTo>
                  <a:pt x="1291475" y="3353562"/>
                </a:moveTo>
                <a:lnTo>
                  <a:pt x="1215275" y="3353562"/>
                </a:lnTo>
                <a:lnTo>
                  <a:pt x="1215275" y="3334512"/>
                </a:lnTo>
                <a:lnTo>
                  <a:pt x="1291475" y="3334512"/>
                </a:lnTo>
                <a:lnTo>
                  <a:pt x="1291475" y="3353562"/>
                </a:lnTo>
                <a:close/>
              </a:path>
              <a:path w="10255250" h="3354070">
                <a:moveTo>
                  <a:pt x="1424825" y="3353562"/>
                </a:moveTo>
                <a:lnTo>
                  <a:pt x="1348625" y="3353562"/>
                </a:lnTo>
                <a:lnTo>
                  <a:pt x="1348625" y="3334512"/>
                </a:lnTo>
                <a:lnTo>
                  <a:pt x="1424825" y="3334512"/>
                </a:lnTo>
                <a:lnTo>
                  <a:pt x="1424825" y="3353562"/>
                </a:lnTo>
                <a:close/>
              </a:path>
              <a:path w="10255250" h="3354070">
                <a:moveTo>
                  <a:pt x="1558175" y="3353562"/>
                </a:moveTo>
                <a:lnTo>
                  <a:pt x="1481975" y="3353562"/>
                </a:lnTo>
                <a:lnTo>
                  <a:pt x="1481975" y="3334512"/>
                </a:lnTo>
                <a:lnTo>
                  <a:pt x="1558175" y="3334512"/>
                </a:lnTo>
                <a:lnTo>
                  <a:pt x="1558175" y="3353562"/>
                </a:lnTo>
                <a:close/>
              </a:path>
              <a:path w="10255250" h="3354070">
                <a:moveTo>
                  <a:pt x="1691525" y="3353562"/>
                </a:moveTo>
                <a:lnTo>
                  <a:pt x="1615325" y="3353562"/>
                </a:lnTo>
                <a:lnTo>
                  <a:pt x="1615325" y="3334512"/>
                </a:lnTo>
                <a:lnTo>
                  <a:pt x="1691525" y="3334512"/>
                </a:lnTo>
                <a:lnTo>
                  <a:pt x="1691525" y="3353562"/>
                </a:lnTo>
                <a:close/>
              </a:path>
              <a:path w="10255250" h="3354070">
                <a:moveTo>
                  <a:pt x="1824875" y="3353562"/>
                </a:moveTo>
                <a:lnTo>
                  <a:pt x="1748675" y="3353562"/>
                </a:lnTo>
                <a:lnTo>
                  <a:pt x="1748675" y="3334512"/>
                </a:lnTo>
                <a:lnTo>
                  <a:pt x="1824875" y="3334512"/>
                </a:lnTo>
                <a:lnTo>
                  <a:pt x="1824875" y="3353562"/>
                </a:lnTo>
                <a:close/>
              </a:path>
              <a:path w="10255250" h="3354070">
                <a:moveTo>
                  <a:pt x="1958225" y="3353562"/>
                </a:moveTo>
                <a:lnTo>
                  <a:pt x="1882025" y="3353562"/>
                </a:lnTo>
                <a:lnTo>
                  <a:pt x="1882025" y="3334512"/>
                </a:lnTo>
                <a:lnTo>
                  <a:pt x="1958225" y="3334512"/>
                </a:lnTo>
                <a:lnTo>
                  <a:pt x="1958225" y="3353562"/>
                </a:lnTo>
                <a:close/>
              </a:path>
              <a:path w="10255250" h="3354070">
                <a:moveTo>
                  <a:pt x="2091575" y="3353562"/>
                </a:moveTo>
                <a:lnTo>
                  <a:pt x="2015375" y="3353562"/>
                </a:lnTo>
                <a:lnTo>
                  <a:pt x="2015375" y="3334512"/>
                </a:lnTo>
                <a:lnTo>
                  <a:pt x="2091575" y="3334512"/>
                </a:lnTo>
                <a:lnTo>
                  <a:pt x="2091575" y="3353562"/>
                </a:lnTo>
                <a:close/>
              </a:path>
              <a:path w="10255250" h="3354070">
                <a:moveTo>
                  <a:pt x="2224925" y="3353562"/>
                </a:moveTo>
                <a:lnTo>
                  <a:pt x="2148725" y="3353562"/>
                </a:lnTo>
                <a:lnTo>
                  <a:pt x="2148725" y="3334512"/>
                </a:lnTo>
                <a:lnTo>
                  <a:pt x="2224925" y="3334512"/>
                </a:lnTo>
                <a:lnTo>
                  <a:pt x="2224925" y="3353562"/>
                </a:lnTo>
                <a:close/>
              </a:path>
              <a:path w="10255250" h="3354070">
                <a:moveTo>
                  <a:pt x="2358275" y="3353562"/>
                </a:moveTo>
                <a:lnTo>
                  <a:pt x="2282075" y="3353562"/>
                </a:lnTo>
                <a:lnTo>
                  <a:pt x="2282075" y="3334512"/>
                </a:lnTo>
                <a:lnTo>
                  <a:pt x="2358275" y="3334512"/>
                </a:lnTo>
                <a:lnTo>
                  <a:pt x="2358275" y="3353562"/>
                </a:lnTo>
                <a:close/>
              </a:path>
              <a:path w="10255250" h="3354070">
                <a:moveTo>
                  <a:pt x="2491625" y="3353562"/>
                </a:moveTo>
                <a:lnTo>
                  <a:pt x="2415425" y="3353562"/>
                </a:lnTo>
                <a:lnTo>
                  <a:pt x="2415425" y="3334512"/>
                </a:lnTo>
                <a:lnTo>
                  <a:pt x="2491625" y="3334512"/>
                </a:lnTo>
                <a:lnTo>
                  <a:pt x="2491625" y="3353562"/>
                </a:lnTo>
                <a:close/>
              </a:path>
              <a:path w="10255250" h="3354070">
                <a:moveTo>
                  <a:pt x="2624975" y="3353562"/>
                </a:moveTo>
                <a:lnTo>
                  <a:pt x="2548775" y="3353562"/>
                </a:lnTo>
                <a:lnTo>
                  <a:pt x="2548775" y="3334512"/>
                </a:lnTo>
                <a:lnTo>
                  <a:pt x="2624975" y="3334512"/>
                </a:lnTo>
                <a:lnTo>
                  <a:pt x="2624975" y="3353562"/>
                </a:lnTo>
                <a:close/>
              </a:path>
              <a:path w="10255250" h="3354070">
                <a:moveTo>
                  <a:pt x="2758325" y="3353562"/>
                </a:moveTo>
                <a:lnTo>
                  <a:pt x="2682125" y="3353562"/>
                </a:lnTo>
                <a:lnTo>
                  <a:pt x="2682125" y="3334512"/>
                </a:lnTo>
                <a:lnTo>
                  <a:pt x="2758325" y="3334512"/>
                </a:lnTo>
                <a:lnTo>
                  <a:pt x="2758325" y="3353562"/>
                </a:lnTo>
                <a:close/>
              </a:path>
              <a:path w="10255250" h="3354070">
                <a:moveTo>
                  <a:pt x="2891675" y="3353562"/>
                </a:moveTo>
                <a:lnTo>
                  <a:pt x="2815475" y="3353562"/>
                </a:lnTo>
                <a:lnTo>
                  <a:pt x="2815475" y="3334512"/>
                </a:lnTo>
                <a:lnTo>
                  <a:pt x="2891675" y="3334512"/>
                </a:lnTo>
                <a:lnTo>
                  <a:pt x="2891675" y="3353562"/>
                </a:lnTo>
                <a:close/>
              </a:path>
              <a:path w="10255250" h="3354070">
                <a:moveTo>
                  <a:pt x="3025025" y="3353562"/>
                </a:moveTo>
                <a:lnTo>
                  <a:pt x="2948825" y="3353562"/>
                </a:lnTo>
                <a:lnTo>
                  <a:pt x="2948825" y="3334512"/>
                </a:lnTo>
                <a:lnTo>
                  <a:pt x="3025025" y="3334512"/>
                </a:lnTo>
                <a:lnTo>
                  <a:pt x="3025025" y="3353562"/>
                </a:lnTo>
                <a:close/>
              </a:path>
              <a:path w="10255250" h="3354070">
                <a:moveTo>
                  <a:pt x="3158375" y="3353562"/>
                </a:moveTo>
                <a:lnTo>
                  <a:pt x="3082175" y="3353562"/>
                </a:lnTo>
                <a:lnTo>
                  <a:pt x="3082175" y="3334512"/>
                </a:lnTo>
                <a:lnTo>
                  <a:pt x="3158375" y="3334512"/>
                </a:lnTo>
                <a:lnTo>
                  <a:pt x="3158375" y="3353562"/>
                </a:lnTo>
                <a:close/>
              </a:path>
              <a:path w="10255250" h="3354070">
                <a:moveTo>
                  <a:pt x="3291725" y="3353562"/>
                </a:moveTo>
                <a:lnTo>
                  <a:pt x="3215525" y="3353562"/>
                </a:lnTo>
                <a:lnTo>
                  <a:pt x="3215525" y="3334512"/>
                </a:lnTo>
                <a:lnTo>
                  <a:pt x="3291725" y="3334512"/>
                </a:lnTo>
                <a:lnTo>
                  <a:pt x="3291725" y="3353562"/>
                </a:lnTo>
                <a:close/>
              </a:path>
              <a:path w="10255250" h="3354070">
                <a:moveTo>
                  <a:pt x="3425075" y="3353562"/>
                </a:moveTo>
                <a:lnTo>
                  <a:pt x="3348875" y="3353562"/>
                </a:lnTo>
                <a:lnTo>
                  <a:pt x="3348875" y="3334512"/>
                </a:lnTo>
                <a:lnTo>
                  <a:pt x="3425075" y="3334512"/>
                </a:lnTo>
                <a:lnTo>
                  <a:pt x="3425075" y="3353562"/>
                </a:lnTo>
                <a:close/>
              </a:path>
              <a:path w="10255250" h="3354070">
                <a:moveTo>
                  <a:pt x="3558425" y="3353562"/>
                </a:moveTo>
                <a:lnTo>
                  <a:pt x="3482225" y="3353562"/>
                </a:lnTo>
                <a:lnTo>
                  <a:pt x="3482225" y="3334512"/>
                </a:lnTo>
                <a:lnTo>
                  <a:pt x="3558425" y="3334512"/>
                </a:lnTo>
                <a:lnTo>
                  <a:pt x="3558425" y="3353562"/>
                </a:lnTo>
                <a:close/>
              </a:path>
              <a:path w="10255250" h="3354070">
                <a:moveTo>
                  <a:pt x="3691775" y="3353562"/>
                </a:moveTo>
                <a:lnTo>
                  <a:pt x="3615575" y="3353562"/>
                </a:lnTo>
                <a:lnTo>
                  <a:pt x="3615575" y="3334512"/>
                </a:lnTo>
                <a:lnTo>
                  <a:pt x="3691775" y="3334512"/>
                </a:lnTo>
                <a:lnTo>
                  <a:pt x="3691775" y="3353562"/>
                </a:lnTo>
                <a:close/>
              </a:path>
              <a:path w="10255250" h="3354070">
                <a:moveTo>
                  <a:pt x="3825125" y="3353562"/>
                </a:moveTo>
                <a:lnTo>
                  <a:pt x="3748925" y="3353562"/>
                </a:lnTo>
                <a:lnTo>
                  <a:pt x="3748925" y="3334512"/>
                </a:lnTo>
                <a:lnTo>
                  <a:pt x="3825125" y="3334512"/>
                </a:lnTo>
                <a:lnTo>
                  <a:pt x="3825125" y="3353562"/>
                </a:lnTo>
                <a:close/>
              </a:path>
              <a:path w="10255250" h="3354070">
                <a:moveTo>
                  <a:pt x="3958475" y="3353562"/>
                </a:moveTo>
                <a:lnTo>
                  <a:pt x="3882275" y="3353562"/>
                </a:lnTo>
                <a:lnTo>
                  <a:pt x="3882275" y="3334512"/>
                </a:lnTo>
                <a:lnTo>
                  <a:pt x="3958475" y="3334512"/>
                </a:lnTo>
                <a:lnTo>
                  <a:pt x="3958475" y="3353562"/>
                </a:lnTo>
                <a:close/>
              </a:path>
              <a:path w="10255250" h="3354070">
                <a:moveTo>
                  <a:pt x="4091825" y="3353562"/>
                </a:moveTo>
                <a:lnTo>
                  <a:pt x="4015625" y="3353562"/>
                </a:lnTo>
                <a:lnTo>
                  <a:pt x="4015625" y="3334512"/>
                </a:lnTo>
                <a:lnTo>
                  <a:pt x="4091825" y="3334512"/>
                </a:lnTo>
                <a:lnTo>
                  <a:pt x="4091825" y="3353562"/>
                </a:lnTo>
                <a:close/>
              </a:path>
              <a:path w="10255250" h="3354070">
                <a:moveTo>
                  <a:pt x="4225175" y="3353562"/>
                </a:moveTo>
                <a:lnTo>
                  <a:pt x="4148975" y="3353562"/>
                </a:lnTo>
                <a:lnTo>
                  <a:pt x="4148975" y="3334512"/>
                </a:lnTo>
                <a:lnTo>
                  <a:pt x="4225175" y="3334512"/>
                </a:lnTo>
                <a:lnTo>
                  <a:pt x="4225175" y="3353562"/>
                </a:lnTo>
                <a:close/>
              </a:path>
              <a:path w="10255250" h="3354070">
                <a:moveTo>
                  <a:pt x="4358525" y="3353562"/>
                </a:moveTo>
                <a:lnTo>
                  <a:pt x="4282325" y="3353562"/>
                </a:lnTo>
                <a:lnTo>
                  <a:pt x="4282325" y="3334512"/>
                </a:lnTo>
                <a:lnTo>
                  <a:pt x="4358525" y="3334512"/>
                </a:lnTo>
                <a:lnTo>
                  <a:pt x="4358525" y="3353562"/>
                </a:lnTo>
                <a:close/>
              </a:path>
              <a:path w="10255250" h="3354070">
                <a:moveTo>
                  <a:pt x="4491875" y="3353562"/>
                </a:moveTo>
                <a:lnTo>
                  <a:pt x="4415675" y="3353562"/>
                </a:lnTo>
                <a:lnTo>
                  <a:pt x="4415675" y="3334512"/>
                </a:lnTo>
                <a:lnTo>
                  <a:pt x="4491875" y="3334512"/>
                </a:lnTo>
                <a:lnTo>
                  <a:pt x="4491875" y="3353562"/>
                </a:lnTo>
                <a:close/>
              </a:path>
              <a:path w="10255250" h="3354070">
                <a:moveTo>
                  <a:pt x="4625225" y="3353562"/>
                </a:moveTo>
                <a:lnTo>
                  <a:pt x="4549025" y="3353562"/>
                </a:lnTo>
                <a:lnTo>
                  <a:pt x="4549025" y="3334512"/>
                </a:lnTo>
                <a:lnTo>
                  <a:pt x="4625225" y="3334512"/>
                </a:lnTo>
                <a:lnTo>
                  <a:pt x="4625225" y="3353562"/>
                </a:lnTo>
                <a:close/>
              </a:path>
              <a:path w="10255250" h="3354070">
                <a:moveTo>
                  <a:pt x="4758575" y="3353562"/>
                </a:moveTo>
                <a:lnTo>
                  <a:pt x="4682375" y="3353562"/>
                </a:lnTo>
                <a:lnTo>
                  <a:pt x="4682375" y="3334512"/>
                </a:lnTo>
                <a:lnTo>
                  <a:pt x="4758575" y="3334512"/>
                </a:lnTo>
                <a:lnTo>
                  <a:pt x="4758575" y="3353562"/>
                </a:lnTo>
                <a:close/>
              </a:path>
              <a:path w="10255250" h="3354070">
                <a:moveTo>
                  <a:pt x="4891925" y="3353562"/>
                </a:moveTo>
                <a:lnTo>
                  <a:pt x="4815725" y="3353562"/>
                </a:lnTo>
                <a:lnTo>
                  <a:pt x="4815725" y="3334512"/>
                </a:lnTo>
                <a:lnTo>
                  <a:pt x="4891925" y="3334512"/>
                </a:lnTo>
                <a:lnTo>
                  <a:pt x="4891925" y="3353562"/>
                </a:lnTo>
                <a:close/>
              </a:path>
              <a:path w="10255250" h="3354070">
                <a:moveTo>
                  <a:pt x="5025275" y="3353562"/>
                </a:moveTo>
                <a:lnTo>
                  <a:pt x="4949075" y="3353562"/>
                </a:lnTo>
                <a:lnTo>
                  <a:pt x="4949075" y="3334512"/>
                </a:lnTo>
                <a:lnTo>
                  <a:pt x="5025275" y="3334512"/>
                </a:lnTo>
                <a:lnTo>
                  <a:pt x="5025275" y="3353562"/>
                </a:lnTo>
                <a:close/>
              </a:path>
              <a:path w="10255250" h="3354070">
                <a:moveTo>
                  <a:pt x="5158625" y="3353562"/>
                </a:moveTo>
                <a:lnTo>
                  <a:pt x="5082425" y="3353562"/>
                </a:lnTo>
                <a:lnTo>
                  <a:pt x="5082425" y="3334512"/>
                </a:lnTo>
                <a:lnTo>
                  <a:pt x="5158625" y="3334512"/>
                </a:lnTo>
                <a:lnTo>
                  <a:pt x="5158625" y="3353562"/>
                </a:lnTo>
                <a:close/>
              </a:path>
              <a:path w="10255250" h="3354070">
                <a:moveTo>
                  <a:pt x="5291975" y="3353562"/>
                </a:moveTo>
                <a:lnTo>
                  <a:pt x="5215775" y="3353562"/>
                </a:lnTo>
                <a:lnTo>
                  <a:pt x="5215775" y="3334512"/>
                </a:lnTo>
                <a:lnTo>
                  <a:pt x="5291975" y="3334512"/>
                </a:lnTo>
                <a:lnTo>
                  <a:pt x="5291975" y="3353562"/>
                </a:lnTo>
                <a:close/>
              </a:path>
              <a:path w="10255250" h="3354070">
                <a:moveTo>
                  <a:pt x="5425325" y="3353562"/>
                </a:moveTo>
                <a:lnTo>
                  <a:pt x="5349125" y="3353562"/>
                </a:lnTo>
                <a:lnTo>
                  <a:pt x="5349125" y="3334512"/>
                </a:lnTo>
                <a:lnTo>
                  <a:pt x="5425325" y="3334512"/>
                </a:lnTo>
                <a:lnTo>
                  <a:pt x="5425325" y="3353562"/>
                </a:lnTo>
                <a:close/>
              </a:path>
              <a:path w="10255250" h="3354070">
                <a:moveTo>
                  <a:pt x="5558675" y="3353562"/>
                </a:moveTo>
                <a:lnTo>
                  <a:pt x="5482475" y="3353562"/>
                </a:lnTo>
                <a:lnTo>
                  <a:pt x="5482475" y="3334512"/>
                </a:lnTo>
                <a:lnTo>
                  <a:pt x="5558675" y="3334512"/>
                </a:lnTo>
                <a:lnTo>
                  <a:pt x="5558675" y="3353562"/>
                </a:lnTo>
                <a:close/>
              </a:path>
              <a:path w="10255250" h="3354070">
                <a:moveTo>
                  <a:pt x="5692025" y="3353562"/>
                </a:moveTo>
                <a:lnTo>
                  <a:pt x="5615825" y="3353562"/>
                </a:lnTo>
                <a:lnTo>
                  <a:pt x="5615825" y="3334512"/>
                </a:lnTo>
                <a:lnTo>
                  <a:pt x="5692025" y="3334512"/>
                </a:lnTo>
                <a:lnTo>
                  <a:pt x="5692025" y="3353562"/>
                </a:lnTo>
                <a:close/>
              </a:path>
              <a:path w="10255250" h="3354070">
                <a:moveTo>
                  <a:pt x="5825375" y="3353562"/>
                </a:moveTo>
                <a:lnTo>
                  <a:pt x="5749175" y="3353562"/>
                </a:lnTo>
                <a:lnTo>
                  <a:pt x="5749175" y="3334512"/>
                </a:lnTo>
                <a:lnTo>
                  <a:pt x="5825375" y="3334512"/>
                </a:lnTo>
                <a:lnTo>
                  <a:pt x="5825375" y="3353562"/>
                </a:lnTo>
                <a:close/>
              </a:path>
              <a:path w="10255250" h="3354070">
                <a:moveTo>
                  <a:pt x="5958725" y="3353562"/>
                </a:moveTo>
                <a:lnTo>
                  <a:pt x="5882525" y="3353562"/>
                </a:lnTo>
                <a:lnTo>
                  <a:pt x="5882525" y="3334512"/>
                </a:lnTo>
                <a:lnTo>
                  <a:pt x="5958725" y="3334512"/>
                </a:lnTo>
                <a:lnTo>
                  <a:pt x="5958725" y="3353562"/>
                </a:lnTo>
                <a:close/>
              </a:path>
              <a:path w="10255250" h="3354070">
                <a:moveTo>
                  <a:pt x="6092075" y="3353562"/>
                </a:moveTo>
                <a:lnTo>
                  <a:pt x="6015875" y="3353562"/>
                </a:lnTo>
                <a:lnTo>
                  <a:pt x="6015875" y="3334512"/>
                </a:lnTo>
                <a:lnTo>
                  <a:pt x="6092075" y="3334512"/>
                </a:lnTo>
                <a:lnTo>
                  <a:pt x="6092075" y="3353562"/>
                </a:lnTo>
                <a:close/>
              </a:path>
              <a:path w="10255250" h="3354070">
                <a:moveTo>
                  <a:pt x="6225425" y="3353562"/>
                </a:moveTo>
                <a:lnTo>
                  <a:pt x="6149225" y="3353562"/>
                </a:lnTo>
                <a:lnTo>
                  <a:pt x="6149225" y="3334512"/>
                </a:lnTo>
                <a:lnTo>
                  <a:pt x="6225425" y="3334512"/>
                </a:lnTo>
                <a:lnTo>
                  <a:pt x="6225425" y="3353562"/>
                </a:lnTo>
                <a:close/>
              </a:path>
              <a:path w="10255250" h="3354070">
                <a:moveTo>
                  <a:pt x="6358775" y="3353562"/>
                </a:moveTo>
                <a:lnTo>
                  <a:pt x="6282575" y="3353562"/>
                </a:lnTo>
                <a:lnTo>
                  <a:pt x="6282575" y="3334512"/>
                </a:lnTo>
                <a:lnTo>
                  <a:pt x="6358775" y="3334512"/>
                </a:lnTo>
                <a:lnTo>
                  <a:pt x="6358775" y="3353562"/>
                </a:lnTo>
                <a:close/>
              </a:path>
              <a:path w="10255250" h="3354070">
                <a:moveTo>
                  <a:pt x="6492125" y="3353562"/>
                </a:moveTo>
                <a:lnTo>
                  <a:pt x="6415925" y="3353562"/>
                </a:lnTo>
                <a:lnTo>
                  <a:pt x="6415925" y="3334512"/>
                </a:lnTo>
                <a:lnTo>
                  <a:pt x="6492125" y="3334512"/>
                </a:lnTo>
                <a:lnTo>
                  <a:pt x="6492125" y="3353562"/>
                </a:lnTo>
                <a:close/>
              </a:path>
              <a:path w="10255250" h="3354070">
                <a:moveTo>
                  <a:pt x="6625475" y="3353562"/>
                </a:moveTo>
                <a:lnTo>
                  <a:pt x="6549275" y="3353562"/>
                </a:lnTo>
                <a:lnTo>
                  <a:pt x="6549275" y="3334512"/>
                </a:lnTo>
                <a:lnTo>
                  <a:pt x="6625475" y="3334512"/>
                </a:lnTo>
                <a:lnTo>
                  <a:pt x="6625475" y="3353562"/>
                </a:lnTo>
                <a:close/>
              </a:path>
              <a:path w="10255250" h="3354070">
                <a:moveTo>
                  <a:pt x="6758825" y="3353562"/>
                </a:moveTo>
                <a:lnTo>
                  <a:pt x="6682625" y="3353562"/>
                </a:lnTo>
                <a:lnTo>
                  <a:pt x="6682625" y="3334512"/>
                </a:lnTo>
                <a:lnTo>
                  <a:pt x="6758825" y="3334512"/>
                </a:lnTo>
                <a:lnTo>
                  <a:pt x="6758825" y="3353562"/>
                </a:lnTo>
                <a:close/>
              </a:path>
              <a:path w="10255250" h="3354070">
                <a:moveTo>
                  <a:pt x="6892175" y="3353562"/>
                </a:moveTo>
                <a:lnTo>
                  <a:pt x="6815975" y="3353562"/>
                </a:lnTo>
                <a:lnTo>
                  <a:pt x="6815975" y="3334512"/>
                </a:lnTo>
                <a:lnTo>
                  <a:pt x="6892175" y="3334512"/>
                </a:lnTo>
                <a:lnTo>
                  <a:pt x="6892175" y="3353562"/>
                </a:lnTo>
                <a:close/>
              </a:path>
              <a:path w="10255250" h="3354070">
                <a:moveTo>
                  <a:pt x="7025525" y="3353562"/>
                </a:moveTo>
                <a:lnTo>
                  <a:pt x="6949325" y="3353562"/>
                </a:lnTo>
                <a:lnTo>
                  <a:pt x="6949325" y="3334512"/>
                </a:lnTo>
                <a:lnTo>
                  <a:pt x="7025525" y="3334512"/>
                </a:lnTo>
                <a:lnTo>
                  <a:pt x="7025525" y="3353562"/>
                </a:lnTo>
                <a:close/>
              </a:path>
              <a:path w="10255250" h="3354070">
                <a:moveTo>
                  <a:pt x="7158875" y="3353562"/>
                </a:moveTo>
                <a:lnTo>
                  <a:pt x="7082675" y="3353562"/>
                </a:lnTo>
                <a:lnTo>
                  <a:pt x="7082675" y="3334512"/>
                </a:lnTo>
                <a:lnTo>
                  <a:pt x="7158875" y="3334512"/>
                </a:lnTo>
                <a:lnTo>
                  <a:pt x="7158875" y="3353562"/>
                </a:lnTo>
                <a:close/>
              </a:path>
              <a:path w="10255250" h="3354070">
                <a:moveTo>
                  <a:pt x="7292225" y="3353562"/>
                </a:moveTo>
                <a:lnTo>
                  <a:pt x="7216025" y="3353562"/>
                </a:lnTo>
                <a:lnTo>
                  <a:pt x="7216025" y="3334512"/>
                </a:lnTo>
                <a:lnTo>
                  <a:pt x="7292225" y="3334512"/>
                </a:lnTo>
                <a:lnTo>
                  <a:pt x="7292225" y="3353562"/>
                </a:lnTo>
                <a:close/>
              </a:path>
              <a:path w="10255250" h="3354070">
                <a:moveTo>
                  <a:pt x="7425575" y="3353562"/>
                </a:moveTo>
                <a:lnTo>
                  <a:pt x="7349375" y="3353562"/>
                </a:lnTo>
                <a:lnTo>
                  <a:pt x="7349375" y="3334512"/>
                </a:lnTo>
                <a:lnTo>
                  <a:pt x="7425575" y="3334512"/>
                </a:lnTo>
                <a:lnTo>
                  <a:pt x="7425575" y="3353562"/>
                </a:lnTo>
                <a:close/>
              </a:path>
              <a:path w="10255250" h="3354070">
                <a:moveTo>
                  <a:pt x="7558925" y="3353562"/>
                </a:moveTo>
                <a:lnTo>
                  <a:pt x="7482725" y="3353562"/>
                </a:lnTo>
                <a:lnTo>
                  <a:pt x="7482725" y="3334512"/>
                </a:lnTo>
                <a:lnTo>
                  <a:pt x="7558925" y="3334512"/>
                </a:lnTo>
                <a:lnTo>
                  <a:pt x="7558925" y="3353562"/>
                </a:lnTo>
                <a:close/>
              </a:path>
              <a:path w="10255250" h="3354070">
                <a:moveTo>
                  <a:pt x="7692275" y="3353562"/>
                </a:moveTo>
                <a:lnTo>
                  <a:pt x="7616075" y="3353562"/>
                </a:lnTo>
                <a:lnTo>
                  <a:pt x="7616075" y="3334512"/>
                </a:lnTo>
                <a:lnTo>
                  <a:pt x="7692275" y="3334512"/>
                </a:lnTo>
                <a:lnTo>
                  <a:pt x="7692275" y="3353562"/>
                </a:lnTo>
                <a:close/>
              </a:path>
              <a:path w="10255250" h="3354070">
                <a:moveTo>
                  <a:pt x="7825625" y="3353562"/>
                </a:moveTo>
                <a:lnTo>
                  <a:pt x="7749425" y="3353562"/>
                </a:lnTo>
                <a:lnTo>
                  <a:pt x="7749425" y="3334512"/>
                </a:lnTo>
                <a:lnTo>
                  <a:pt x="7825625" y="3334512"/>
                </a:lnTo>
                <a:lnTo>
                  <a:pt x="7825625" y="3353562"/>
                </a:lnTo>
                <a:close/>
              </a:path>
              <a:path w="10255250" h="3354070">
                <a:moveTo>
                  <a:pt x="7958975" y="3353562"/>
                </a:moveTo>
                <a:lnTo>
                  <a:pt x="7882775" y="3353562"/>
                </a:lnTo>
                <a:lnTo>
                  <a:pt x="7882775" y="3334512"/>
                </a:lnTo>
                <a:lnTo>
                  <a:pt x="7958975" y="3334512"/>
                </a:lnTo>
                <a:lnTo>
                  <a:pt x="7958975" y="3353562"/>
                </a:lnTo>
                <a:close/>
              </a:path>
              <a:path w="10255250" h="3354070">
                <a:moveTo>
                  <a:pt x="8092325" y="3353562"/>
                </a:moveTo>
                <a:lnTo>
                  <a:pt x="8016125" y="3353562"/>
                </a:lnTo>
                <a:lnTo>
                  <a:pt x="8016125" y="3334512"/>
                </a:lnTo>
                <a:lnTo>
                  <a:pt x="8092325" y="3334512"/>
                </a:lnTo>
                <a:lnTo>
                  <a:pt x="8092325" y="3353562"/>
                </a:lnTo>
                <a:close/>
              </a:path>
              <a:path w="10255250" h="3354070">
                <a:moveTo>
                  <a:pt x="8225675" y="3353562"/>
                </a:moveTo>
                <a:lnTo>
                  <a:pt x="8149475" y="3353562"/>
                </a:lnTo>
                <a:lnTo>
                  <a:pt x="8149475" y="3334512"/>
                </a:lnTo>
                <a:lnTo>
                  <a:pt x="8225675" y="3334512"/>
                </a:lnTo>
                <a:lnTo>
                  <a:pt x="8225675" y="3353562"/>
                </a:lnTo>
                <a:close/>
              </a:path>
              <a:path w="10255250" h="3354070">
                <a:moveTo>
                  <a:pt x="8359025" y="3353562"/>
                </a:moveTo>
                <a:lnTo>
                  <a:pt x="8282825" y="3353562"/>
                </a:lnTo>
                <a:lnTo>
                  <a:pt x="8282825" y="3334512"/>
                </a:lnTo>
                <a:lnTo>
                  <a:pt x="8359025" y="3334512"/>
                </a:lnTo>
                <a:lnTo>
                  <a:pt x="8359025" y="3353562"/>
                </a:lnTo>
                <a:close/>
              </a:path>
              <a:path w="10255250" h="3354070">
                <a:moveTo>
                  <a:pt x="8492375" y="3353562"/>
                </a:moveTo>
                <a:lnTo>
                  <a:pt x="8416175" y="3353562"/>
                </a:lnTo>
                <a:lnTo>
                  <a:pt x="8416175" y="3334512"/>
                </a:lnTo>
                <a:lnTo>
                  <a:pt x="8492375" y="3334512"/>
                </a:lnTo>
                <a:lnTo>
                  <a:pt x="8492375" y="3353562"/>
                </a:lnTo>
                <a:close/>
              </a:path>
              <a:path w="10255250" h="3354070">
                <a:moveTo>
                  <a:pt x="8625725" y="3353562"/>
                </a:moveTo>
                <a:lnTo>
                  <a:pt x="8549525" y="3353562"/>
                </a:lnTo>
                <a:lnTo>
                  <a:pt x="8549525" y="3334512"/>
                </a:lnTo>
                <a:lnTo>
                  <a:pt x="8625725" y="3334512"/>
                </a:lnTo>
                <a:lnTo>
                  <a:pt x="8625725" y="3353562"/>
                </a:lnTo>
                <a:close/>
              </a:path>
              <a:path w="10255250" h="3354070">
                <a:moveTo>
                  <a:pt x="8759075" y="3353562"/>
                </a:moveTo>
                <a:lnTo>
                  <a:pt x="8682875" y="3353562"/>
                </a:lnTo>
                <a:lnTo>
                  <a:pt x="8682875" y="3334512"/>
                </a:lnTo>
                <a:lnTo>
                  <a:pt x="8759075" y="3334512"/>
                </a:lnTo>
                <a:lnTo>
                  <a:pt x="8759075" y="3353562"/>
                </a:lnTo>
                <a:close/>
              </a:path>
              <a:path w="10255250" h="3354070">
                <a:moveTo>
                  <a:pt x="8892425" y="3353562"/>
                </a:moveTo>
                <a:lnTo>
                  <a:pt x="8816225" y="3353562"/>
                </a:lnTo>
                <a:lnTo>
                  <a:pt x="8816225" y="3334512"/>
                </a:lnTo>
                <a:lnTo>
                  <a:pt x="8892425" y="3334512"/>
                </a:lnTo>
                <a:lnTo>
                  <a:pt x="8892425" y="3353562"/>
                </a:lnTo>
                <a:close/>
              </a:path>
              <a:path w="10255250" h="3354070">
                <a:moveTo>
                  <a:pt x="9025775" y="3353562"/>
                </a:moveTo>
                <a:lnTo>
                  <a:pt x="8949575" y="3353562"/>
                </a:lnTo>
                <a:lnTo>
                  <a:pt x="8949575" y="3334512"/>
                </a:lnTo>
                <a:lnTo>
                  <a:pt x="9025775" y="3334512"/>
                </a:lnTo>
                <a:lnTo>
                  <a:pt x="9025775" y="3353562"/>
                </a:lnTo>
                <a:close/>
              </a:path>
              <a:path w="10255250" h="3354070">
                <a:moveTo>
                  <a:pt x="9159125" y="3353562"/>
                </a:moveTo>
                <a:lnTo>
                  <a:pt x="9082925" y="3353562"/>
                </a:lnTo>
                <a:lnTo>
                  <a:pt x="9082925" y="3334512"/>
                </a:lnTo>
                <a:lnTo>
                  <a:pt x="9159125" y="3334512"/>
                </a:lnTo>
                <a:lnTo>
                  <a:pt x="9159125" y="3353562"/>
                </a:lnTo>
                <a:close/>
              </a:path>
              <a:path w="10255250" h="3354070">
                <a:moveTo>
                  <a:pt x="9292475" y="3353562"/>
                </a:moveTo>
                <a:lnTo>
                  <a:pt x="9216275" y="3353562"/>
                </a:lnTo>
                <a:lnTo>
                  <a:pt x="9216275" y="3334512"/>
                </a:lnTo>
                <a:lnTo>
                  <a:pt x="9292475" y="3334512"/>
                </a:lnTo>
                <a:lnTo>
                  <a:pt x="9292475" y="3353562"/>
                </a:lnTo>
                <a:close/>
              </a:path>
              <a:path w="10255250" h="3354070">
                <a:moveTo>
                  <a:pt x="9425825" y="3353562"/>
                </a:moveTo>
                <a:lnTo>
                  <a:pt x="9349625" y="3353562"/>
                </a:lnTo>
                <a:lnTo>
                  <a:pt x="9349625" y="3334512"/>
                </a:lnTo>
                <a:lnTo>
                  <a:pt x="9425825" y="3334512"/>
                </a:lnTo>
                <a:lnTo>
                  <a:pt x="9425825" y="3353562"/>
                </a:lnTo>
                <a:close/>
              </a:path>
              <a:path w="10255250" h="3354070">
                <a:moveTo>
                  <a:pt x="9559175" y="3353562"/>
                </a:moveTo>
                <a:lnTo>
                  <a:pt x="9482975" y="3353562"/>
                </a:lnTo>
                <a:lnTo>
                  <a:pt x="9482975" y="3334512"/>
                </a:lnTo>
                <a:lnTo>
                  <a:pt x="9559175" y="3334512"/>
                </a:lnTo>
                <a:lnTo>
                  <a:pt x="9559175" y="3353562"/>
                </a:lnTo>
                <a:close/>
              </a:path>
              <a:path w="10255250" h="3354070">
                <a:moveTo>
                  <a:pt x="9692525" y="3353562"/>
                </a:moveTo>
                <a:lnTo>
                  <a:pt x="9616325" y="3353562"/>
                </a:lnTo>
                <a:lnTo>
                  <a:pt x="9616325" y="3334512"/>
                </a:lnTo>
                <a:lnTo>
                  <a:pt x="9692525" y="3334512"/>
                </a:lnTo>
                <a:lnTo>
                  <a:pt x="9692525" y="3353562"/>
                </a:lnTo>
                <a:close/>
              </a:path>
              <a:path w="10255250" h="3354070">
                <a:moveTo>
                  <a:pt x="9825875" y="3353562"/>
                </a:moveTo>
                <a:lnTo>
                  <a:pt x="9749675" y="3353562"/>
                </a:lnTo>
                <a:lnTo>
                  <a:pt x="9749675" y="3334512"/>
                </a:lnTo>
                <a:lnTo>
                  <a:pt x="9825875" y="3334512"/>
                </a:lnTo>
                <a:lnTo>
                  <a:pt x="9825875" y="3353562"/>
                </a:lnTo>
                <a:close/>
              </a:path>
              <a:path w="10255250" h="3354070">
                <a:moveTo>
                  <a:pt x="9959225" y="3353562"/>
                </a:moveTo>
                <a:lnTo>
                  <a:pt x="9883025" y="3353562"/>
                </a:lnTo>
                <a:lnTo>
                  <a:pt x="9883025" y="3334512"/>
                </a:lnTo>
                <a:lnTo>
                  <a:pt x="9959225" y="3334512"/>
                </a:lnTo>
                <a:lnTo>
                  <a:pt x="9959225" y="3353562"/>
                </a:lnTo>
                <a:close/>
              </a:path>
              <a:path w="10255250" h="3354070">
                <a:moveTo>
                  <a:pt x="10092575" y="3353562"/>
                </a:moveTo>
                <a:lnTo>
                  <a:pt x="10016375" y="3353562"/>
                </a:lnTo>
                <a:lnTo>
                  <a:pt x="10016375" y="3334512"/>
                </a:lnTo>
                <a:lnTo>
                  <a:pt x="10092575" y="3334512"/>
                </a:lnTo>
                <a:lnTo>
                  <a:pt x="10092575" y="3353562"/>
                </a:lnTo>
                <a:close/>
              </a:path>
              <a:path w="10255250" h="3354070">
                <a:moveTo>
                  <a:pt x="10225925" y="3353562"/>
                </a:moveTo>
                <a:lnTo>
                  <a:pt x="10149725" y="3353562"/>
                </a:lnTo>
                <a:lnTo>
                  <a:pt x="10149725" y="3334512"/>
                </a:lnTo>
                <a:lnTo>
                  <a:pt x="10225925" y="3334512"/>
                </a:lnTo>
                <a:lnTo>
                  <a:pt x="10225925" y="3353562"/>
                </a:lnTo>
                <a:close/>
              </a:path>
              <a:path w="10255250" h="3354070">
                <a:moveTo>
                  <a:pt x="10255148" y="3306584"/>
                </a:moveTo>
                <a:lnTo>
                  <a:pt x="10236098" y="3306584"/>
                </a:lnTo>
                <a:lnTo>
                  <a:pt x="10236098" y="3230384"/>
                </a:lnTo>
                <a:lnTo>
                  <a:pt x="10255148" y="3230384"/>
                </a:lnTo>
                <a:lnTo>
                  <a:pt x="10255148" y="3306584"/>
                </a:lnTo>
                <a:close/>
              </a:path>
              <a:path w="10255250" h="3354070">
                <a:moveTo>
                  <a:pt x="10255148" y="3173234"/>
                </a:moveTo>
                <a:lnTo>
                  <a:pt x="10236098" y="3173234"/>
                </a:lnTo>
                <a:lnTo>
                  <a:pt x="10236098" y="3097034"/>
                </a:lnTo>
                <a:lnTo>
                  <a:pt x="10255148" y="3097034"/>
                </a:lnTo>
                <a:lnTo>
                  <a:pt x="10255148" y="3173234"/>
                </a:lnTo>
                <a:close/>
              </a:path>
              <a:path w="10255250" h="3354070">
                <a:moveTo>
                  <a:pt x="10255148" y="3039884"/>
                </a:moveTo>
                <a:lnTo>
                  <a:pt x="10236098" y="3039884"/>
                </a:lnTo>
                <a:lnTo>
                  <a:pt x="10236098" y="2963684"/>
                </a:lnTo>
                <a:lnTo>
                  <a:pt x="10255148" y="2963684"/>
                </a:lnTo>
                <a:lnTo>
                  <a:pt x="10255148" y="3039884"/>
                </a:lnTo>
                <a:close/>
              </a:path>
              <a:path w="10255250" h="3354070">
                <a:moveTo>
                  <a:pt x="10255148" y="2906534"/>
                </a:moveTo>
                <a:lnTo>
                  <a:pt x="10236098" y="2906534"/>
                </a:lnTo>
                <a:lnTo>
                  <a:pt x="10236098" y="2830334"/>
                </a:lnTo>
                <a:lnTo>
                  <a:pt x="10255148" y="2830334"/>
                </a:lnTo>
                <a:lnTo>
                  <a:pt x="10255148" y="2906534"/>
                </a:lnTo>
                <a:close/>
              </a:path>
              <a:path w="10255250" h="3354070">
                <a:moveTo>
                  <a:pt x="10255148" y="2773184"/>
                </a:moveTo>
                <a:lnTo>
                  <a:pt x="10236098" y="2773184"/>
                </a:lnTo>
                <a:lnTo>
                  <a:pt x="10236098" y="2696984"/>
                </a:lnTo>
                <a:lnTo>
                  <a:pt x="10255148" y="2696984"/>
                </a:lnTo>
                <a:lnTo>
                  <a:pt x="10255148" y="2773184"/>
                </a:lnTo>
                <a:close/>
              </a:path>
              <a:path w="10255250" h="3354070">
                <a:moveTo>
                  <a:pt x="10255148" y="2639834"/>
                </a:moveTo>
                <a:lnTo>
                  <a:pt x="10236098" y="2639834"/>
                </a:lnTo>
                <a:lnTo>
                  <a:pt x="10236098" y="2563634"/>
                </a:lnTo>
                <a:lnTo>
                  <a:pt x="10255148" y="2563634"/>
                </a:lnTo>
                <a:lnTo>
                  <a:pt x="10255148" y="2639834"/>
                </a:lnTo>
                <a:close/>
              </a:path>
              <a:path w="10255250" h="3354070">
                <a:moveTo>
                  <a:pt x="10255148" y="2506484"/>
                </a:moveTo>
                <a:lnTo>
                  <a:pt x="10236098" y="2506484"/>
                </a:lnTo>
                <a:lnTo>
                  <a:pt x="10236098" y="2430284"/>
                </a:lnTo>
                <a:lnTo>
                  <a:pt x="10255148" y="2430284"/>
                </a:lnTo>
                <a:lnTo>
                  <a:pt x="10255148" y="2506484"/>
                </a:lnTo>
                <a:close/>
              </a:path>
              <a:path w="10255250" h="3354070">
                <a:moveTo>
                  <a:pt x="10255148" y="2373134"/>
                </a:moveTo>
                <a:lnTo>
                  <a:pt x="10236098" y="2373134"/>
                </a:lnTo>
                <a:lnTo>
                  <a:pt x="10236098" y="2296934"/>
                </a:lnTo>
                <a:lnTo>
                  <a:pt x="10255148" y="2296934"/>
                </a:lnTo>
                <a:lnTo>
                  <a:pt x="10255148" y="2373134"/>
                </a:lnTo>
                <a:close/>
              </a:path>
              <a:path w="10255250" h="3354070">
                <a:moveTo>
                  <a:pt x="10255148" y="2239784"/>
                </a:moveTo>
                <a:lnTo>
                  <a:pt x="10236098" y="2239784"/>
                </a:lnTo>
                <a:lnTo>
                  <a:pt x="10236098" y="2163584"/>
                </a:lnTo>
                <a:lnTo>
                  <a:pt x="10255148" y="2163584"/>
                </a:lnTo>
                <a:lnTo>
                  <a:pt x="10255148" y="2239784"/>
                </a:lnTo>
                <a:close/>
              </a:path>
              <a:path w="10255250" h="3354070">
                <a:moveTo>
                  <a:pt x="10255148" y="2106434"/>
                </a:moveTo>
                <a:lnTo>
                  <a:pt x="10236098" y="2106434"/>
                </a:lnTo>
                <a:lnTo>
                  <a:pt x="10236098" y="2030234"/>
                </a:lnTo>
                <a:lnTo>
                  <a:pt x="10255148" y="2030234"/>
                </a:lnTo>
                <a:lnTo>
                  <a:pt x="10255148" y="2106434"/>
                </a:lnTo>
                <a:close/>
              </a:path>
              <a:path w="10255250" h="3354070">
                <a:moveTo>
                  <a:pt x="10255148" y="1973084"/>
                </a:moveTo>
                <a:lnTo>
                  <a:pt x="10236098" y="1973084"/>
                </a:lnTo>
                <a:lnTo>
                  <a:pt x="10236098" y="1896884"/>
                </a:lnTo>
                <a:lnTo>
                  <a:pt x="10255148" y="1896884"/>
                </a:lnTo>
                <a:lnTo>
                  <a:pt x="10255148" y="1973084"/>
                </a:lnTo>
                <a:close/>
              </a:path>
              <a:path w="10255250" h="3354070">
                <a:moveTo>
                  <a:pt x="10255148" y="1839734"/>
                </a:moveTo>
                <a:lnTo>
                  <a:pt x="10236098" y="1839734"/>
                </a:lnTo>
                <a:lnTo>
                  <a:pt x="10236098" y="1763534"/>
                </a:lnTo>
                <a:lnTo>
                  <a:pt x="10255148" y="1763534"/>
                </a:lnTo>
                <a:lnTo>
                  <a:pt x="10255148" y="1839734"/>
                </a:lnTo>
                <a:close/>
              </a:path>
              <a:path w="10255250" h="3354070">
                <a:moveTo>
                  <a:pt x="10255148" y="1706384"/>
                </a:moveTo>
                <a:lnTo>
                  <a:pt x="10236098" y="1706384"/>
                </a:lnTo>
                <a:lnTo>
                  <a:pt x="10236098" y="1630184"/>
                </a:lnTo>
                <a:lnTo>
                  <a:pt x="10255148" y="1630184"/>
                </a:lnTo>
                <a:lnTo>
                  <a:pt x="10255148" y="1706384"/>
                </a:lnTo>
                <a:close/>
              </a:path>
              <a:path w="10255250" h="3354070">
                <a:moveTo>
                  <a:pt x="10255148" y="1573034"/>
                </a:moveTo>
                <a:lnTo>
                  <a:pt x="10236098" y="1573034"/>
                </a:lnTo>
                <a:lnTo>
                  <a:pt x="10236098" y="1496834"/>
                </a:lnTo>
                <a:lnTo>
                  <a:pt x="10255148" y="1496834"/>
                </a:lnTo>
                <a:lnTo>
                  <a:pt x="10255148" y="1573034"/>
                </a:lnTo>
                <a:close/>
              </a:path>
              <a:path w="10255250" h="3354070">
                <a:moveTo>
                  <a:pt x="10255148" y="1439684"/>
                </a:moveTo>
                <a:lnTo>
                  <a:pt x="10236098" y="1439684"/>
                </a:lnTo>
                <a:lnTo>
                  <a:pt x="10236098" y="1363484"/>
                </a:lnTo>
                <a:lnTo>
                  <a:pt x="10255148" y="1363484"/>
                </a:lnTo>
                <a:lnTo>
                  <a:pt x="10255148" y="1439684"/>
                </a:lnTo>
                <a:close/>
              </a:path>
              <a:path w="10255250" h="3354070">
                <a:moveTo>
                  <a:pt x="10255148" y="1306334"/>
                </a:moveTo>
                <a:lnTo>
                  <a:pt x="10236098" y="1306334"/>
                </a:lnTo>
                <a:lnTo>
                  <a:pt x="10236098" y="1230134"/>
                </a:lnTo>
                <a:lnTo>
                  <a:pt x="10255148" y="1230134"/>
                </a:lnTo>
                <a:lnTo>
                  <a:pt x="10255148" y="1306334"/>
                </a:lnTo>
                <a:close/>
              </a:path>
              <a:path w="10255250" h="3354070">
                <a:moveTo>
                  <a:pt x="10255148" y="1172984"/>
                </a:moveTo>
                <a:lnTo>
                  <a:pt x="10236098" y="1172984"/>
                </a:lnTo>
                <a:lnTo>
                  <a:pt x="10236098" y="1096784"/>
                </a:lnTo>
                <a:lnTo>
                  <a:pt x="10255148" y="1096784"/>
                </a:lnTo>
                <a:lnTo>
                  <a:pt x="10255148" y="1172984"/>
                </a:lnTo>
                <a:close/>
              </a:path>
              <a:path w="10255250" h="3354070">
                <a:moveTo>
                  <a:pt x="10255148" y="1039634"/>
                </a:moveTo>
                <a:lnTo>
                  <a:pt x="10236098" y="1039634"/>
                </a:lnTo>
                <a:lnTo>
                  <a:pt x="10236098" y="963434"/>
                </a:lnTo>
                <a:lnTo>
                  <a:pt x="10255148" y="963434"/>
                </a:lnTo>
                <a:lnTo>
                  <a:pt x="10255148" y="1039634"/>
                </a:lnTo>
                <a:close/>
              </a:path>
              <a:path w="10255250" h="3354070">
                <a:moveTo>
                  <a:pt x="10255148" y="906284"/>
                </a:moveTo>
                <a:lnTo>
                  <a:pt x="10236098" y="906284"/>
                </a:lnTo>
                <a:lnTo>
                  <a:pt x="10236098" y="830084"/>
                </a:lnTo>
                <a:lnTo>
                  <a:pt x="10255148" y="830084"/>
                </a:lnTo>
                <a:lnTo>
                  <a:pt x="10255148" y="906284"/>
                </a:lnTo>
                <a:close/>
              </a:path>
              <a:path w="10255250" h="3354070">
                <a:moveTo>
                  <a:pt x="10255148" y="772934"/>
                </a:moveTo>
                <a:lnTo>
                  <a:pt x="10236098" y="772934"/>
                </a:lnTo>
                <a:lnTo>
                  <a:pt x="10236098" y="696734"/>
                </a:lnTo>
                <a:lnTo>
                  <a:pt x="10255148" y="696734"/>
                </a:lnTo>
                <a:lnTo>
                  <a:pt x="10255148" y="772934"/>
                </a:lnTo>
                <a:close/>
              </a:path>
              <a:path w="10255250" h="3354070">
                <a:moveTo>
                  <a:pt x="10255148" y="639584"/>
                </a:moveTo>
                <a:lnTo>
                  <a:pt x="10236098" y="639584"/>
                </a:lnTo>
                <a:lnTo>
                  <a:pt x="10236098" y="563384"/>
                </a:lnTo>
                <a:lnTo>
                  <a:pt x="10255148" y="563384"/>
                </a:lnTo>
                <a:lnTo>
                  <a:pt x="10255148" y="639584"/>
                </a:lnTo>
                <a:close/>
              </a:path>
              <a:path w="10255250" h="3354070">
                <a:moveTo>
                  <a:pt x="10255148" y="506234"/>
                </a:moveTo>
                <a:lnTo>
                  <a:pt x="10236098" y="506234"/>
                </a:lnTo>
                <a:lnTo>
                  <a:pt x="10236098" y="430034"/>
                </a:lnTo>
                <a:lnTo>
                  <a:pt x="10255148" y="430034"/>
                </a:lnTo>
                <a:lnTo>
                  <a:pt x="10255148" y="506234"/>
                </a:lnTo>
                <a:close/>
              </a:path>
              <a:path w="10255250" h="3354070">
                <a:moveTo>
                  <a:pt x="10255148" y="372884"/>
                </a:moveTo>
                <a:lnTo>
                  <a:pt x="10236098" y="372884"/>
                </a:lnTo>
                <a:lnTo>
                  <a:pt x="10236098" y="296684"/>
                </a:lnTo>
                <a:lnTo>
                  <a:pt x="10255148" y="296684"/>
                </a:lnTo>
                <a:lnTo>
                  <a:pt x="10255148" y="372884"/>
                </a:lnTo>
                <a:close/>
              </a:path>
              <a:path w="10255250" h="3354070">
                <a:moveTo>
                  <a:pt x="10255148" y="239534"/>
                </a:moveTo>
                <a:lnTo>
                  <a:pt x="10236098" y="239534"/>
                </a:lnTo>
                <a:lnTo>
                  <a:pt x="10236098" y="163334"/>
                </a:lnTo>
                <a:lnTo>
                  <a:pt x="10255148" y="163334"/>
                </a:lnTo>
                <a:lnTo>
                  <a:pt x="10255148" y="239534"/>
                </a:lnTo>
                <a:close/>
              </a:path>
              <a:path w="10255250" h="3354070">
                <a:moveTo>
                  <a:pt x="10255148" y="106184"/>
                </a:moveTo>
                <a:lnTo>
                  <a:pt x="10236098" y="106184"/>
                </a:lnTo>
                <a:lnTo>
                  <a:pt x="10236098" y="29984"/>
                </a:lnTo>
                <a:lnTo>
                  <a:pt x="10255148" y="29984"/>
                </a:lnTo>
                <a:lnTo>
                  <a:pt x="10255148" y="106184"/>
                </a:lnTo>
                <a:close/>
              </a:path>
              <a:path w="10255250" h="3354070">
                <a:moveTo>
                  <a:pt x="10208933" y="19050"/>
                </a:moveTo>
                <a:lnTo>
                  <a:pt x="10132733" y="19050"/>
                </a:lnTo>
                <a:lnTo>
                  <a:pt x="10132733" y="0"/>
                </a:lnTo>
                <a:lnTo>
                  <a:pt x="10208933" y="0"/>
                </a:lnTo>
                <a:lnTo>
                  <a:pt x="10208933" y="19050"/>
                </a:lnTo>
                <a:close/>
              </a:path>
              <a:path w="10255250" h="3354070">
                <a:moveTo>
                  <a:pt x="10075583" y="19050"/>
                </a:moveTo>
                <a:lnTo>
                  <a:pt x="9999383" y="19050"/>
                </a:lnTo>
                <a:lnTo>
                  <a:pt x="9999383" y="0"/>
                </a:lnTo>
                <a:lnTo>
                  <a:pt x="10075583" y="0"/>
                </a:lnTo>
                <a:lnTo>
                  <a:pt x="10075583" y="19050"/>
                </a:lnTo>
                <a:close/>
              </a:path>
              <a:path w="10255250" h="3354070">
                <a:moveTo>
                  <a:pt x="9942233" y="19050"/>
                </a:moveTo>
                <a:lnTo>
                  <a:pt x="9866033" y="19050"/>
                </a:lnTo>
                <a:lnTo>
                  <a:pt x="9866033" y="0"/>
                </a:lnTo>
                <a:lnTo>
                  <a:pt x="9942233" y="0"/>
                </a:lnTo>
                <a:lnTo>
                  <a:pt x="9942233" y="19050"/>
                </a:lnTo>
                <a:close/>
              </a:path>
              <a:path w="10255250" h="3354070">
                <a:moveTo>
                  <a:pt x="9808883" y="19050"/>
                </a:moveTo>
                <a:lnTo>
                  <a:pt x="9732683" y="19050"/>
                </a:lnTo>
                <a:lnTo>
                  <a:pt x="9732683" y="0"/>
                </a:lnTo>
                <a:lnTo>
                  <a:pt x="9808883" y="0"/>
                </a:lnTo>
                <a:lnTo>
                  <a:pt x="9808883" y="19050"/>
                </a:lnTo>
                <a:close/>
              </a:path>
              <a:path w="10255250" h="3354070">
                <a:moveTo>
                  <a:pt x="9675533" y="19050"/>
                </a:moveTo>
                <a:lnTo>
                  <a:pt x="9599333" y="19050"/>
                </a:lnTo>
                <a:lnTo>
                  <a:pt x="9599333" y="0"/>
                </a:lnTo>
                <a:lnTo>
                  <a:pt x="9675533" y="0"/>
                </a:lnTo>
                <a:lnTo>
                  <a:pt x="9675533" y="19050"/>
                </a:lnTo>
                <a:close/>
              </a:path>
              <a:path w="10255250" h="3354070">
                <a:moveTo>
                  <a:pt x="9542183" y="19050"/>
                </a:moveTo>
                <a:lnTo>
                  <a:pt x="9465983" y="19050"/>
                </a:lnTo>
                <a:lnTo>
                  <a:pt x="9465983" y="0"/>
                </a:lnTo>
                <a:lnTo>
                  <a:pt x="9542183" y="0"/>
                </a:lnTo>
                <a:lnTo>
                  <a:pt x="9542183" y="19050"/>
                </a:lnTo>
                <a:close/>
              </a:path>
              <a:path w="10255250" h="3354070">
                <a:moveTo>
                  <a:pt x="9408833" y="19050"/>
                </a:moveTo>
                <a:lnTo>
                  <a:pt x="9332633" y="19050"/>
                </a:lnTo>
                <a:lnTo>
                  <a:pt x="9332633" y="0"/>
                </a:lnTo>
                <a:lnTo>
                  <a:pt x="9408833" y="0"/>
                </a:lnTo>
                <a:lnTo>
                  <a:pt x="9408833" y="19050"/>
                </a:lnTo>
                <a:close/>
              </a:path>
              <a:path w="10255250" h="3354070">
                <a:moveTo>
                  <a:pt x="9275483" y="19050"/>
                </a:moveTo>
                <a:lnTo>
                  <a:pt x="9199283" y="19050"/>
                </a:lnTo>
                <a:lnTo>
                  <a:pt x="9199283" y="0"/>
                </a:lnTo>
                <a:lnTo>
                  <a:pt x="9275483" y="0"/>
                </a:lnTo>
                <a:lnTo>
                  <a:pt x="9275483" y="19050"/>
                </a:lnTo>
                <a:close/>
              </a:path>
              <a:path w="10255250" h="3354070">
                <a:moveTo>
                  <a:pt x="9142133" y="19050"/>
                </a:moveTo>
                <a:lnTo>
                  <a:pt x="9065933" y="19050"/>
                </a:lnTo>
                <a:lnTo>
                  <a:pt x="9065933" y="0"/>
                </a:lnTo>
                <a:lnTo>
                  <a:pt x="9142133" y="0"/>
                </a:lnTo>
                <a:lnTo>
                  <a:pt x="9142133" y="19050"/>
                </a:lnTo>
                <a:close/>
              </a:path>
              <a:path w="10255250" h="3354070">
                <a:moveTo>
                  <a:pt x="9008783" y="19050"/>
                </a:moveTo>
                <a:lnTo>
                  <a:pt x="8932583" y="19050"/>
                </a:lnTo>
                <a:lnTo>
                  <a:pt x="8932583" y="0"/>
                </a:lnTo>
                <a:lnTo>
                  <a:pt x="9008783" y="0"/>
                </a:lnTo>
                <a:lnTo>
                  <a:pt x="9008783" y="19050"/>
                </a:lnTo>
                <a:close/>
              </a:path>
              <a:path w="10255250" h="3354070">
                <a:moveTo>
                  <a:pt x="8875433" y="19050"/>
                </a:moveTo>
                <a:lnTo>
                  <a:pt x="8799233" y="19050"/>
                </a:lnTo>
                <a:lnTo>
                  <a:pt x="8799233" y="0"/>
                </a:lnTo>
                <a:lnTo>
                  <a:pt x="8875433" y="0"/>
                </a:lnTo>
                <a:lnTo>
                  <a:pt x="8875433" y="19050"/>
                </a:lnTo>
                <a:close/>
              </a:path>
              <a:path w="10255250" h="3354070">
                <a:moveTo>
                  <a:pt x="8742083" y="19050"/>
                </a:moveTo>
                <a:lnTo>
                  <a:pt x="8665883" y="19050"/>
                </a:lnTo>
                <a:lnTo>
                  <a:pt x="8665883" y="0"/>
                </a:lnTo>
                <a:lnTo>
                  <a:pt x="8742083" y="0"/>
                </a:lnTo>
                <a:lnTo>
                  <a:pt x="8742083" y="19050"/>
                </a:lnTo>
                <a:close/>
              </a:path>
              <a:path w="10255250" h="3354070">
                <a:moveTo>
                  <a:pt x="8608733" y="19050"/>
                </a:moveTo>
                <a:lnTo>
                  <a:pt x="8532533" y="19050"/>
                </a:lnTo>
                <a:lnTo>
                  <a:pt x="8532533" y="0"/>
                </a:lnTo>
                <a:lnTo>
                  <a:pt x="8608733" y="0"/>
                </a:lnTo>
                <a:lnTo>
                  <a:pt x="8608733" y="19050"/>
                </a:lnTo>
                <a:close/>
              </a:path>
              <a:path w="10255250" h="3354070">
                <a:moveTo>
                  <a:pt x="8475383" y="19050"/>
                </a:moveTo>
                <a:lnTo>
                  <a:pt x="8399183" y="19050"/>
                </a:lnTo>
                <a:lnTo>
                  <a:pt x="8399183" y="0"/>
                </a:lnTo>
                <a:lnTo>
                  <a:pt x="8475383" y="0"/>
                </a:lnTo>
                <a:lnTo>
                  <a:pt x="8475383" y="19050"/>
                </a:lnTo>
                <a:close/>
              </a:path>
              <a:path w="10255250" h="3354070">
                <a:moveTo>
                  <a:pt x="8342033" y="19050"/>
                </a:moveTo>
                <a:lnTo>
                  <a:pt x="8265833" y="19050"/>
                </a:lnTo>
                <a:lnTo>
                  <a:pt x="8265833" y="0"/>
                </a:lnTo>
                <a:lnTo>
                  <a:pt x="8342033" y="0"/>
                </a:lnTo>
                <a:lnTo>
                  <a:pt x="8342033" y="19050"/>
                </a:lnTo>
                <a:close/>
              </a:path>
              <a:path w="10255250" h="3354070">
                <a:moveTo>
                  <a:pt x="8208683" y="19050"/>
                </a:moveTo>
                <a:lnTo>
                  <a:pt x="8132483" y="19050"/>
                </a:lnTo>
                <a:lnTo>
                  <a:pt x="8132483" y="0"/>
                </a:lnTo>
                <a:lnTo>
                  <a:pt x="8208683" y="0"/>
                </a:lnTo>
                <a:lnTo>
                  <a:pt x="8208683" y="19050"/>
                </a:lnTo>
                <a:close/>
              </a:path>
              <a:path w="10255250" h="3354070">
                <a:moveTo>
                  <a:pt x="8075333" y="19050"/>
                </a:moveTo>
                <a:lnTo>
                  <a:pt x="7999133" y="19050"/>
                </a:lnTo>
                <a:lnTo>
                  <a:pt x="7999133" y="0"/>
                </a:lnTo>
                <a:lnTo>
                  <a:pt x="8075333" y="0"/>
                </a:lnTo>
                <a:lnTo>
                  <a:pt x="8075333" y="19050"/>
                </a:lnTo>
                <a:close/>
              </a:path>
              <a:path w="10255250" h="3354070">
                <a:moveTo>
                  <a:pt x="7941983" y="19050"/>
                </a:moveTo>
                <a:lnTo>
                  <a:pt x="7865783" y="19050"/>
                </a:lnTo>
                <a:lnTo>
                  <a:pt x="7865783" y="0"/>
                </a:lnTo>
                <a:lnTo>
                  <a:pt x="7941983" y="0"/>
                </a:lnTo>
                <a:lnTo>
                  <a:pt x="7941983" y="19050"/>
                </a:lnTo>
                <a:close/>
              </a:path>
              <a:path w="10255250" h="3354070">
                <a:moveTo>
                  <a:pt x="7808633" y="19050"/>
                </a:moveTo>
                <a:lnTo>
                  <a:pt x="7781836" y="19050"/>
                </a:lnTo>
                <a:lnTo>
                  <a:pt x="7781836" y="0"/>
                </a:lnTo>
                <a:lnTo>
                  <a:pt x="7808633" y="0"/>
                </a:lnTo>
                <a:lnTo>
                  <a:pt x="7808633" y="19050"/>
                </a:lnTo>
                <a:close/>
              </a:path>
            </a:pathLst>
          </a:custGeom>
          <a:solidFill>
            <a:srgbClr val="1F487C"/>
          </a:solidFill>
        </p:spPr>
        <p:txBody>
          <a:bodyPr wrap="square" lIns="0" tIns="0" rIns="0" bIns="0" rtlCol="0"/>
          <a:lstStyle/>
          <a:p>
            <a:endParaRPr/>
          </a:p>
        </p:txBody>
      </p:sp>
      <p:sp>
        <p:nvSpPr>
          <p:cNvPr id="9" name="object 9"/>
          <p:cNvSpPr txBox="1"/>
          <p:nvPr/>
        </p:nvSpPr>
        <p:spPr>
          <a:xfrm>
            <a:off x="1331049" y="138103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二、政策落</a:t>
            </a:r>
            <a:r>
              <a:rPr sz="2800" b="1" spc="-5" dirty="0">
                <a:solidFill>
                  <a:srgbClr val="C00000"/>
                </a:solidFill>
                <a:latin typeface="微软雅黑"/>
                <a:cs typeface="微软雅黑"/>
              </a:rPr>
              <a:t>实</a:t>
            </a:r>
            <a:endParaRPr sz="2800">
              <a:latin typeface="微软雅黑"/>
              <a:cs typeface="微软雅黑"/>
            </a:endParaRPr>
          </a:p>
        </p:txBody>
      </p:sp>
      <p:sp>
        <p:nvSpPr>
          <p:cNvPr id="10" name="object 10"/>
          <p:cNvSpPr txBox="1"/>
          <p:nvPr/>
        </p:nvSpPr>
        <p:spPr>
          <a:xfrm>
            <a:off x="1035685" y="3486785"/>
            <a:ext cx="9678035" cy="2019935"/>
          </a:xfrm>
          <a:prstGeom prst="rect">
            <a:avLst/>
          </a:prstGeom>
        </p:spPr>
        <p:txBody>
          <a:bodyPr vert="horz" wrap="square" lIns="0" tIns="13335" rIns="0" bIns="0" rtlCol="0">
            <a:spAutoFit/>
          </a:bodyPr>
          <a:lstStyle/>
          <a:p>
            <a:pPr marL="240029" indent="-227965">
              <a:lnSpc>
                <a:spcPct val="100000"/>
              </a:lnSpc>
              <a:spcBef>
                <a:spcPts val="105"/>
              </a:spcBef>
              <a:buSzPct val="95000"/>
              <a:buFont typeface="Wingdings"/>
              <a:buChar char=""/>
              <a:tabLst>
                <a:tab pos="240665" algn="l"/>
              </a:tabLst>
            </a:pPr>
            <a:r>
              <a:rPr sz="2000" b="1" dirty="0">
                <a:solidFill>
                  <a:srgbClr val="404040"/>
                </a:solidFill>
                <a:latin typeface="微软雅黑"/>
                <a:cs typeface="微软雅黑"/>
              </a:rPr>
              <a:t>应保尽保。</a:t>
            </a:r>
            <a:r>
              <a:rPr sz="2000" b="1" dirty="0">
                <a:solidFill>
                  <a:srgbClr val="FF0000"/>
                </a:solidFill>
                <a:latin typeface="微软雅黑"/>
                <a:cs typeface="微软雅黑"/>
              </a:rPr>
              <a:t>及时将符合条件的困难群众纳入基本生活兜底保障，做到应保尽保、应</a:t>
            </a:r>
            <a:r>
              <a:rPr sz="2000" b="1" spc="5" dirty="0">
                <a:solidFill>
                  <a:srgbClr val="FF0000"/>
                </a:solidFill>
                <a:latin typeface="微软雅黑"/>
                <a:cs typeface="微软雅黑"/>
              </a:rPr>
              <a:t>救</a:t>
            </a:r>
            <a:endParaRPr sz="2000">
              <a:latin typeface="微软雅黑"/>
              <a:cs typeface="微软雅黑"/>
            </a:endParaRPr>
          </a:p>
          <a:p>
            <a:pPr marL="12700" marR="5080">
              <a:lnSpc>
                <a:spcPct val="162500"/>
              </a:lnSpc>
            </a:pPr>
            <a:r>
              <a:rPr sz="2000" b="1" dirty="0">
                <a:solidFill>
                  <a:srgbClr val="FF0000"/>
                </a:solidFill>
                <a:latin typeface="微软雅黑"/>
                <a:cs typeface="微软雅黑"/>
              </a:rPr>
              <a:t>尽救，不发生因“脱保”“漏保”造成返贫；稳定实施社会救助兜底保障政策，严格落 实低保“单人户”、低保渐退等政</a:t>
            </a:r>
            <a:r>
              <a:rPr sz="2000" b="1" spc="5" dirty="0">
                <a:solidFill>
                  <a:srgbClr val="FF0000"/>
                </a:solidFill>
                <a:latin typeface="微软雅黑"/>
                <a:cs typeface="微软雅黑"/>
              </a:rPr>
              <a:t>策</a:t>
            </a:r>
            <a:endParaRPr sz="2000">
              <a:latin typeface="微软雅黑"/>
              <a:cs typeface="微软雅黑"/>
            </a:endParaRPr>
          </a:p>
          <a:p>
            <a:pPr>
              <a:lnSpc>
                <a:spcPct val="100000"/>
              </a:lnSpc>
              <a:spcBef>
                <a:spcPts val="45"/>
              </a:spcBef>
            </a:pPr>
            <a:endParaRPr sz="2650">
              <a:latin typeface="Times New Roman"/>
              <a:cs typeface="Times New Roman"/>
            </a:endParaRPr>
          </a:p>
          <a:p>
            <a:pPr marL="319405" lvl="1" indent="-227965">
              <a:lnSpc>
                <a:spcPct val="100000"/>
              </a:lnSpc>
              <a:buSzPct val="95000"/>
              <a:buFont typeface="Wingdings"/>
              <a:buChar char=""/>
              <a:tabLst>
                <a:tab pos="320040" algn="l"/>
              </a:tabLst>
            </a:pPr>
            <a:r>
              <a:rPr sz="2000" b="1" dirty="0">
                <a:solidFill>
                  <a:srgbClr val="404040"/>
                </a:solidFill>
                <a:latin typeface="微软雅黑"/>
                <a:cs typeface="微软雅黑"/>
              </a:rPr>
              <a:t>救助金发放情况。及时、准确、足额发放困难群众基本生活救助</a:t>
            </a:r>
            <a:r>
              <a:rPr sz="2000" b="1" spc="5" dirty="0">
                <a:solidFill>
                  <a:srgbClr val="404040"/>
                </a:solidFill>
                <a:latin typeface="微软雅黑"/>
                <a:cs typeface="微软雅黑"/>
              </a:rPr>
              <a:t>金</a:t>
            </a:r>
            <a:endParaRPr sz="2000">
              <a:latin typeface="微软雅黑"/>
              <a:cs typeface="微软雅黑"/>
            </a:endParaRPr>
          </a:p>
        </p:txBody>
      </p:sp>
      <p:sp>
        <p:nvSpPr>
          <p:cNvPr id="11" name="object 11"/>
          <p:cNvSpPr txBox="1"/>
          <p:nvPr/>
        </p:nvSpPr>
        <p:spPr>
          <a:xfrm>
            <a:off x="6615544" y="1507236"/>
            <a:ext cx="326136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a:t>
            </a:r>
            <a:r>
              <a:rPr sz="2400" b="1" spc="-5" dirty="0">
                <a:solidFill>
                  <a:srgbClr val="1F487C"/>
                </a:solidFill>
                <a:latin typeface="微软雅黑"/>
                <a:cs typeface="微软雅黑"/>
              </a:rPr>
              <a:t>5</a:t>
            </a:r>
            <a:r>
              <a:rPr sz="2400" b="1" dirty="0">
                <a:solidFill>
                  <a:srgbClr val="1F487C"/>
                </a:solidFill>
                <a:latin typeface="微软雅黑"/>
                <a:cs typeface="微软雅黑"/>
              </a:rPr>
              <a:t>）兜底保障政策落实</a:t>
            </a:r>
            <a:endParaRPr sz="2400">
              <a:latin typeface="微软雅黑"/>
              <a:cs typeface="微软雅黑"/>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txBox="1"/>
          <p:nvPr/>
        </p:nvSpPr>
        <p:spPr>
          <a:xfrm>
            <a:off x="654684" y="3440429"/>
            <a:ext cx="11174095" cy="2170466"/>
          </a:xfrm>
          <a:prstGeom prst="rect">
            <a:avLst/>
          </a:prstGeom>
        </p:spPr>
        <p:txBody>
          <a:bodyPr vert="horz" wrap="square" lIns="0" tIns="13335" rIns="0" bIns="0" rtlCol="0">
            <a:spAutoFit/>
          </a:bodyPr>
          <a:lstStyle/>
          <a:p>
            <a:pPr marL="240029" indent="-227965">
              <a:lnSpc>
                <a:spcPct val="100000"/>
              </a:lnSpc>
              <a:spcBef>
                <a:spcPts val="105"/>
              </a:spcBef>
              <a:buSzPct val="95000"/>
              <a:buFont typeface="Wingdings"/>
              <a:buChar char=""/>
              <a:tabLst>
                <a:tab pos="240665" algn="l"/>
              </a:tabLst>
            </a:pPr>
            <a:r>
              <a:rPr sz="2000" b="1" dirty="0">
                <a:solidFill>
                  <a:srgbClr val="404040"/>
                </a:solidFill>
                <a:latin typeface="微软雅黑"/>
                <a:cs typeface="微软雅黑"/>
              </a:rPr>
              <a:t>主要政策完善优化情况。</a:t>
            </a:r>
            <a:r>
              <a:rPr sz="2000" b="1" dirty="0">
                <a:solidFill>
                  <a:srgbClr val="FF0000"/>
                </a:solidFill>
                <a:latin typeface="微软雅黑"/>
                <a:cs typeface="微软雅黑"/>
              </a:rPr>
              <a:t>资金用于产业发展的比重</a:t>
            </a:r>
            <a:r>
              <a:rPr sz="2000" b="1" spc="-5" dirty="0">
                <a:solidFill>
                  <a:srgbClr val="FF0000"/>
                </a:solidFill>
                <a:latin typeface="微软雅黑"/>
                <a:cs typeface="微软雅黑"/>
              </a:rPr>
              <a:t>（55%）；</a:t>
            </a:r>
            <a:r>
              <a:rPr sz="2000" b="1" dirty="0">
                <a:solidFill>
                  <a:srgbClr val="FF0000"/>
                </a:solidFill>
                <a:latin typeface="微软雅黑"/>
                <a:cs typeface="微软雅黑"/>
              </a:rPr>
              <a:t>小额信贷、光伏扶贫、资产收益</a:t>
            </a:r>
            <a:r>
              <a:rPr sz="2000" b="1" spc="5" dirty="0">
                <a:solidFill>
                  <a:srgbClr val="FF0000"/>
                </a:solidFill>
                <a:latin typeface="微软雅黑"/>
                <a:cs typeface="微软雅黑"/>
              </a:rPr>
              <a:t>、</a:t>
            </a:r>
            <a:endParaRPr sz="2000" dirty="0">
              <a:latin typeface="微软雅黑"/>
              <a:cs typeface="微软雅黑"/>
            </a:endParaRPr>
          </a:p>
          <a:p>
            <a:pPr marL="12700">
              <a:lnSpc>
                <a:spcPct val="100000"/>
              </a:lnSpc>
              <a:spcBef>
                <a:spcPts val="1500"/>
              </a:spcBef>
            </a:pPr>
            <a:r>
              <a:rPr sz="2000" b="1" dirty="0">
                <a:solidFill>
                  <a:srgbClr val="FF0000"/>
                </a:solidFill>
                <a:latin typeface="微软雅黑"/>
                <a:cs typeface="微软雅黑"/>
              </a:rPr>
              <a:t>入股分红（查是否出台优化政策</a:t>
            </a:r>
            <a:r>
              <a:rPr sz="2000" b="1" spc="5" dirty="0">
                <a:solidFill>
                  <a:srgbClr val="FF0000"/>
                </a:solidFill>
                <a:latin typeface="微软雅黑"/>
                <a:cs typeface="微软雅黑"/>
              </a:rPr>
              <a:t>）</a:t>
            </a:r>
            <a:endParaRPr sz="2000" dirty="0">
              <a:latin typeface="微软雅黑"/>
              <a:cs typeface="微软雅黑"/>
            </a:endParaRPr>
          </a:p>
          <a:p>
            <a:pPr>
              <a:lnSpc>
                <a:spcPct val="100000"/>
              </a:lnSpc>
              <a:spcBef>
                <a:spcPts val="55"/>
              </a:spcBef>
            </a:pPr>
            <a:endParaRPr sz="2300" dirty="0">
              <a:latin typeface="Times New Roman"/>
              <a:cs typeface="Times New Roman"/>
            </a:endParaRPr>
          </a:p>
          <a:p>
            <a:pPr marL="240029" indent="-227965">
              <a:lnSpc>
                <a:spcPct val="100000"/>
              </a:lnSpc>
              <a:buSzPct val="95000"/>
              <a:buFont typeface="Wingdings"/>
              <a:buChar char=""/>
              <a:tabLst>
                <a:tab pos="240665" algn="l"/>
              </a:tabLst>
            </a:pPr>
            <a:r>
              <a:rPr sz="2000" b="1" dirty="0" err="1">
                <a:solidFill>
                  <a:srgbClr val="404040"/>
                </a:solidFill>
                <a:latin typeface="微软雅黑"/>
                <a:cs typeface="微软雅黑"/>
              </a:rPr>
              <a:t>主要政策落实情况。</a:t>
            </a:r>
            <a:r>
              <a:rPr sz="2000" b="1" dirty="0" err="1">
                <a:solidFill>
                  <a:srgbClr val="FF0000"/>
                </a:solidFill>
                <a:latin typeface="微软雅黑"/>
                <a:cs typeface="微软雅黑"/>
              </a:rPr>
              <a:t>产业规划编制情况；防止返贫监测对象的产业帮扶措施制定情</a:t>
            </a:r>
            <a:r>
              <a:rPr sz="2000" b="1" spc="5" dirty="0" err="1">
                <a:solidFill>
                  <a:srgbClr val="FF0000"/>
                </a:solidFill>
                <a:latin typeface="微软雅黑"/>
                <a:cs typeface="微软雅黑"/>
              </a:rPr>
              <a:t>况</a:t>
            </a:r>
            <a:endParaRPr sz="2000" dirty="0">
              <a:latin typeface="微软雅黑"/>
              <a:cs typeface="微软雅黑"/>
            </a:endParaRPr>
          </a:p>
          <a:p>
            <a:pPr>
              <a:lnSpc>
                <a:spcPct val="100000"/>
              </a:lnSpc>
              <a:spcBef>
                <a:spcPts val="55"/>
              </a:spcBef>
              <a:buClr>
                <a:srgbClr val="404040"/>
              </a:buClr>
              <a:buFont typeface="Wingdings"/>
              <a:buChar char=""/>
            </a:pPr>
            <a:endParaRPr sz="2300" dirty="0">
              <a:latin typeface="Times New Roman"/>
              <a:cs typeface="Times New Roman"/>
            </a:endParaRPr>
          </a:p>
          <a:p>
            <a:pPr marL="240029" indent="-227965">
              <a:lnSpc>
                <a:spcPct val="100000"/>
              </a:lnSpc>
              <a:buSzPct val="95000"/>
              <a:buFont typeface="Wingdings"/>
              <a:buChar char=""/>
              <a:tabLst>
                <a:tab pos="240665" algn="l"/>
              </a:tabLst>
            </a:pPr>
            <a:r>
              <a:rPr sz="2000" b="1" dirty="0">
                <a:solidFill>
                  <a:srgbClr val="404040"/>
                </a:solidFill>
                <a:latin typeface="微软雅黑"/>
                <a:cs typeface="微软雅黑"/>
              </a:rPr>
              <a:t>相关机制建立和运行情况。</a:t>
            </a:r>
            <a:r>
              <a:rPr sz="2000" b="1" dirty="0">
                <a:solidFill>
                  <a:srgbClr val="FF0000"/>
                </a:solidFill>
                <a:latin typeface="微软雅黑"/>
                <a:cs typeface="微软雅黑"/>
              </a:rPr>
              <a:t>产业专班运行情况</a:t>
            </a:r>
            <a:r>
              <a:rPr sz="2000" b="1" spc="5" dirty="0">
                <a:solidFill>
                  <a:srgbClr val="FF0000"/>
                </a:solidFill>
                <a:latin typeface="微软雅黑"/>
                <a:cs typeface="微软雅黑"/>
              </a:rPr>
              <a:t>。</a:t>
            </a:r>
            <a:endParaRPr sz="2000" dirty="0">
              <a:latin typeface="微软雅黑"/>
              <a:cs typeface="微软雅黑"/>
            </a:endParaRPr>
          </a:p>
        </p:txBody>
      </p:sp>
      <p:sp>
        <p:nvSpPr>
          <p:cNvPr id="7" name="object 7"/>
          <p:cNvSpPr/>
          <p:nvPr/>
        </p:nvSpPr>
        <p:spPr>
          <a:xfrm>
            <a:off x="3907535" y="2481072"/>
            <a:ext cx="4699000" cy="609600"/>
          </a:xfrm>
          <a:custGeom>
            <a:avLst/>
            <a:gdLst/>
            <a:ahLst/>
            <a:cxnLst/>
            <a:rect l="l" t="t" r="r" b="b"/>
            <a:pathLst>
              <a:path w="4699000" h="609600">
                <a:moveTo>
                  <a:pt x="0" y="0"/>
                </a:moveTo>
                <a:lnTo>
                  <a:pt x="4698492" y="0"/>
                </a:lnTo>
                <a:lnTo>
                  <a:pt x="4698492" y="609600"/>
                </a:lnTo>
                <a:lnTo>
                  <a:pt x="0" y="609600"/>
                </a:lnTo>
                <a:lnTo>
                  <a:pt x="0" y="0"/>
                </a:lnTo>
                <a:close/>
              </a:path>
            </a:pathLst>
          </a:custGeom>
          <a:solidFill>
            <a:srgbClr val="1F487C"/>
          </a:solidFill>
        </p:spPr>
        <p:txBody>
          <a:bodyPr wrap="square" lIns="0" tIns="0" rIns="0" bIns="0" rtlCol="0"/>
          <a:lstStyle/>
          <a:p>
            <a:endParaRPr/>
          </a:p>
        </p:txBody>
      </p:sp>
      <p:sp>
        <p:nvSpPr>
          <p:cNvPr id="8" name="object 8"/>
          <p:cNvSpPr txBox="1"/>
          <p:nvPr/>
        </p:nvSpPr>
        <p:spPr>
          <a:xfrm>
            <a:off x="3907535" y="2536444"/>
            <a:ext cx="4699000" cy="451484"/>
          </a:xfrm>
          <a:prstGeom prst="rect">
            <a:avLst/>
          </a:prstGeom>
        </p:spPr>
        <p:txBody>
          <a:bodyPr vert="horz" wrap="square" lIns="0" tIns="12065" rIns="0" bIns="0" rtlCol="0">
            <a:spAutoFit/>
          </a:bodyPr>
          <a:lstStyle/>
          <a:p>
            <a:pPr marR="6985" algn="ctr">
              <a:lnSpc>
                <a:spcPct val="100000"/>
              </a:lnSpc>
              <a:spcBef>
                <a:spcPts val="95"/>
              </a:spcBef>
            </a:pPr>
            <a:r>
              <a:rPr sz="2800" b="1" spc="100" dirty="0">
                <a:solidFill>
                  <a:srgbClr val="FFFFFF"/>
                </a:solidFill>
                <a:latin typeface="微软雅黑"/>
                <a:cs typeface="微软雅黑"/>
              </a:rPr>
              <a:t>重要指</a:t>
            </a:r>
            <a:r>
              <a:rPr sz="2800" b="1" spc="-5" dirty="0">
                <a:solidFill>
                  <a:srgbClr val="FFFFFF"/>
                </a:solidFill>
                <a:latin typeface="微软雅黑"/>
                <a:cs typeface="微软雅黑"/>
              </a:rPr>
              <a:t>标</a:t>
            </a:r>
            <a:endParaRPr sz="2800">
              <a:latin typeface="微软雅黑"/>
              <a:cs typeface="微软雅黑"/>
            </a:endParaRPr>
          </a:p>
        </p:txBody>
      </p:sp>
      <p:sp>
        <p:nvSpPr>
          <p:cNvPr id="9" name="object 9"/>
          <p:cNvSpPr/>
          <p:nvPr/>
        </p:nvSpPr>
        <p:spPr>
          <a:xfrm>
            <a:off x="582955" y="2776727"/>
            <a:ext cx="11436350" cy="2804160"/>
          </a:xfrm>
          <a:custGeom>
            <a:avLst/>
            <a:gdLst/>
            <a:ahLst/>
            <a:cxnLst/>
            <a:rect l="l" t="t" r="r" b="b"/>
            <a:pathLst>
              <a:path w="11436350" h="2804160">
                <a:moveTo>
                  <a:pt x="3324047" y="31750"/>
                </a:moveTo>
                <a:lnTo>
                  <a:pt x="3247847" y="31750"/>
                </a:lnTo>
                <a:lnTo>
                  <a:pt x="3247847" y="12700"/>
                </a:lnTo>
                <a:lnTo>
                  <a:pt x="3324047" y="12700"/>
                </a:lnTo>
                <a:lnTo>
                  <a:pt x="3324047" y="31750"/>
                </a:lnTo>
                <a:close/>
              </a:path>
              <a:path w="11436350" h="2804160">
                <a:moveTo>
                  <a:pt x="3190697" y="31750"/>
                </a:moveTo>
                <a:lnTo>
                  <a:pt x="3114497" y="31750"/>
                </a:lnTo>
                <a:lnTo>
                  <a:pt x="3114497" y="12700"/>
                </a:lnTo>
                <a:lnTo>
                  <a:pt x="3190697" y="12700"/>
                </a:lnTo>
                <a:lnTo>
                  <a:pt x="3190697" y="31750"/>
                </a:lnTo>
                <a:close/>
              </a:path>
              <a:path w="11436350" h="2804160">
                <a:moveTo>
                  <a:pt x="3057347" y="31750"/>
                </a:moveTo>
                <a:lnTo>
                  <a:pt x="2981147" y="31750"/>
                </a:lnTo>
                <a:lnTo>
                  <a:pt x="2981147" y="12700"/>
                </a:lnTo>
                <a:lnTo>
                  <a:pt x="3057347" y="12700"/>
                </a:lnTo>
                <a:lnTo>
                  <a:pt x="3057347" y="31750"/>
                </a:lnTo>
                <a:close/>
              </a:path>
              <a:path w="11436350" h="2804160">
                <a:moveTo>
                  <a:pt x="2923997" y="31750"/>
                </a:moveTo>
                <a:lnTo>
                  <a:pt x="2847797" y="31750"/>
                </a:lnTo>
                <a:lnTo>
                  <a:pt x="2847797" y="12700"/>
                </a:lnTo>
                <a:lnTo>
                  <a:pt x="2923997" y="12700"/>
                </a:lnTo>
                <a:lnTo>
                  <a:pt x="2923997" y="31750"/>
                </a:lnTo>
                <a:close/>
              </a:path>
              <a:path w="11436350" h="2804160">
                <a:moveTo>
                  <a:pt x="2790647" y="31750"/>
                </a:moveTo>
                <a:lnTo>
                  <a:pt x="2714447" y="31750"/>
                </a:lnTo>
                <a:lnTo>
                  <a:pt x="2714447" y="12700"/>
                </a:lnTo>
                <a:lnTo>
                  <a:pt x="2790647" y="12700"/>
                </a:lnTo>
                <a:lnTo>
                  <a:pt x="2790647" y="31750"/>
                </a:lnTo>
                <a:close/>
              </a:path>
              <a:path w="11436350" h="2804160">
                <a:moveTo>
                  <a:pt x="2657297" y="31750"/>
                </a:moveTo>
                <a:lnTo>
                  <a:pt x="2581097" y="31750"/>
                </a:lnTo>
                <a:lnTo>
                  <a:pt x="2581097" y="12700"/>
                </a:lnTo>
                <a:lnTo>
                  <a:pt x="2657297" y="12700"/>
                </a:lnTo>
                <a:lnTo>
                  <a:pt x="2657297" y="31750"/>
                </a:lnTo>
                <a:close/>
              </a:path>
              <a:path w="11436350" h="2804160">
                <a:moveTo>
                  <a:pt x="2523947" y="31750"/>
                </a:moveTo>
                <a:lnTo>
                  <a:pt x="2447747" y="31750"/>
                </a:lnTo>
                <a:lnTo>
                  <a:pt x="2447747" y="12700"/>
                </a:lnTo>
                <a:lnTo>
                  <a:pt x="2523947" y="12700"/>
                </a:lnTo>
                <a:lnTo>
                  <a:pt x="2523947" y="31750"/>
                </a:lnTo>
                <a:close/>
              </a:path>
              <a:path w="11436350" h="2804160">
                <a:moveTo>
                  <a:pt x="2390597" y="31750"/>
                </a:moveTo>
                <a:lnTo>
                  <a:pt x="2314397" y="31750"/>
                </a:lnTo>
                <a:lnTo>
                  <a:pt x="2314397" y="12700"/>
                </a:lnTo>
                <a:lnTo>
                  <a:pt x="2390597" y="12700"/>
                </a:lnTo>
                <a:lnTo>
                  <a:pt x="2390597" y="31750"/>
                </a:lnTo>
                <a:close/>
              </a:path>
              <a:path w="11436350" h="2804160">
                <a:moveTo>
                  <a:pt x="2257247" y="31750"/>
                </a:moveTo>
                <a:lnTo>
                  <a:pt x="2181047" y="31750"/>
                </a:lnTo>
                <a:lnTo>
                  <a:pt x="2181047" y="12700"/>
                </a:lnTo>
                <a:lnTo>
                  <a:pt x="2257247" y="12700"/>
                </a:lnTo>
                <a:lnTo>
                  <a:pt x="2257247" y="31750"/>
                </a:lnTo>
                <a:close/>
              </a:path>
              <a:path w="11436350" h="2804160">
                <a:moveTo>
                  <a:pt x="2123897" y="31750"/>
                </a:moveTo>
                <a:lnTo>
                  <a:pt x="2047697" y="31750"/>
                </a:lnTo>
                <a:lnTo>
                  <a:pt x="2047697" y="12700"/>
                </a:lnTo>
                <a:lnTo>
                  <a:pt x="2123897" y="12700"/>
                </a:lnTo>
                <a:lnTo>
                  <a:pt x="2123897" y="31750"/>
                </a:lnTo>
                <a:close/>
              </a:path>
              <a:path w="11436350" h="2804160">
                <a:moveTo>
                  <a:pt x="1990547" y="31750"/>
                </a:moveTo>
                <a:lnTo>
                  <a:pt x="1914347" y="31750"/>
                </a:lnTo>
                <a:lnTo>
                  <a:pt x="1914347" y="12700"/>
                </a:lnTo>
                <a:lnTo>
                  <a:pt x="1990547" y="12700"/>
                </a:lnTo>
                <a:lnTo>
                  <a:pt x="1990547" y="31750"/>
                </a:lnTo>
                <a:close/>
              </a:path>
              <a:path w="11436350" h="2804160">
                <a:moveTo>
                  <a:pt x="1857197" y="31750"/>
                </a:moveTo>
                <a:lnTo>
                  <a:pt x="1780997" y="31750"/>
                </a:lnTo>
                <a:lnTo>
                  <a:pt x="1780997" y="12700"/>
                </a:lnTo>
                <a:lnTo>
                  <a:pt x="1857197" y="12700"/>
                </a:lnTo>
                <a:lnTo>
                  <a:pt x="1857197" y="31750"/>
                </a:lnTo>
                <a:close/>
              </a:path>
              <a:path w="11436350" h="2804160">
                <a:moveTo>
                  <a:pt x="1723847" y="31750"/>
                </a:moveTo>
                <a:lnTo>
                  <a:pt x="1647647" y="31750"/>
                </a:lnTo>
                <a:lnTo>
                  <a:pt x="1647647" y="12700"/>
                </a:lnTo>
                <a:lnTo>
                  <a:pt x="1723847" y="12700"/>
                </a:lnTo>
                <a:lnTo>
                  <a:pt x="1723847" y="31750"/>
                </a:lnTo>
                <a:close/>
              </a:path>
              <a:path w="11436350" h="2804160">
                <a:moveTo>
                  <a:pt x="1590497" y="31750"/>
                </a:moveTo>
                <a:lnTo>
                  <a:pt x="1514297" y="31750"/>
                </a:lnTo>
                <a:lnTo>
                  <a:pt x="1514297" y="12700"/>
                </a:lnTo>
                <a:lnTo>
                  <a:pt x="1590497" y="12700"/>
                </a:lnTo>
                <a:lnTo>
                  <a:pt x="1590497" y="31750"/>
                </a:lnTo>
                <a:close/>
              </a:path>
              <a:path w="11436350" h="2804160">
                <a:moveTo>
                  <a:pt x="1457147" y="31750"/>
                </a:moveTo>
                <a:lnTo>
                  <a:pt x="1380947" y="31750"/>
                </a:lnTo>
                <a:lnTo>
                  <a:pt x="1380947" y="12700"/>
                </a:lnTo>
                <a:lnTo>
                  <a:pt x="1457147" y="12700"/>
                </a:lnTo>
                <a:lnTo>
                  <a:pt x="1457147" y="31750"/>
                </a:lnTo>
                <a:close/>
              </a:path>
              <a:path w="11436350" h="2804160">
                <a:moveTo>
                  <a:pt x="1323797" y="31750"/>
                </a:moveTo>
                <a:lnTo>
                  <a:pt x="1247597" y="31750"/>
                </a:lnTo>
                <a:lnTo>
                  <a:pt x="1247597" y="12700"/>
                </a:lnTo>
                <a:lnTo>
                  <a:pt x="1323797" y="12700"/>
                </a:lnTo>
                <a:lnTo>
                  <a:pt x="1323797" y="31750"/>
                </a:lnTo>
                <a:close/>
              </a:path>
              <a:path w="11436350" h="2804160">
                <a:moveTo>
                  <a:pt x="1190447" y="31750"/>
                </a:moveTo>
                <a:lnTo>
                  <a:pt x="1114247" y="31750"/>
                </a:lnTo>
                <a:lnTo>
                  <a:pt x="1114247" y="12700"/>
                </a:lnTo>
                <a:lnTo>
                  <a:pt x="1190447" y="12700"/>
                </a:lnTo>
                <a:lnTo>
                  <a:pt x="1190447" y="31750"/>
                </a:lnTo>
                <a:close/>
              </a:path>
              <a:path w="11436350" h="2804160">
                <a:moveTo>
                  <a:pt x="1057097" y="31750"/>
                </a:moveTo>
                <a:lnTo>
                  <a:pt x="980897" y="31750"/>
                </a:lnTo>
                <a:lnTo>
                  <a:pt x="980897" y="12700"/>
                </a:lnTo>
                <a:lnTo>
                  <a:pt x="1057097" y="12700"/>
                </a:lnTo>
                <a:lnTo>
                  <a:pt x="1057097" y="31750"/>
                </a:lnTo>
                <a:close/>
              </a:path>
              <a:path w="11436350" h="2804160">
                <a:moveTo>
                  <a:pt x="923747" y="31750"/>
                </a:moveTo>
                <a:lnTo>
                  <a:pt x="847547" y="31750"/>
                </a:lnTo>
                <a:lnTo>
                  <a:pt x="847547" y="12700"/>
                </a:lnTo>
                <a:lnTo>
                  <a:pt x="923747" y="12700"/>
                </a:lnTo>
                <a:lnTo>
                  <a:pt x="923747" y="31750"/>
                </a:lnTo>
                <a:close/>
              </a:path>
              <a:path w="11436350" h="2804160">
                <a:moveTo>
                  <a:pt x="790397" y="31750"/>
                </a:moveTo>
                <a:lnTo>
                  <a:pt x="714197" y="31750"/>
                </a:lnTo>
                <a:lnTo>
                  <a:pt x="714197" y="12700"/>
                </a:lnTo>
                <a:lnTo>
                  <a:pt x="790397" y="12700"/>
                </a:lnTo>
                <a:lnTo>
                  <a:pt x="790397" y="31750"/>
                </a:lnTo>
                <a:close/>
              </a:path>
              <a:path w="11436350" h="2804160">
                <a:moveTo>
                  <a:pt x="657047" y="31750"/>
                </a:moveTo>
                <a:lnTo>
                  <a:pt x="580847" y="31750"/>
                </a:lnTo>
                <a:lnTo>
                  <a:pt x="580847" y="12700"/>
                </a:lnTo>
                <a:lnTo>
                  <a:pt x="657047" y="12700"/>
                </a:lnTo>
                <a:lnTo>
                  <a:pt x="657047" y="31750"/>
                </a:lnTo>
                <a:close/>
              </a:path>
              <a:path w="11436350" h="2804160">
                <a:moveTo>
                  <a:pt x="523697" y="31750"/>
                </a:moveTo>
                <a:lnTo>
                  <a:pt x="447497" y="31750"/>
                </a:lnTo>
                <a:lnTo>
                  <a:pt x="447497" y="12700"/>
                </a:lnTo>
                <a:lnTo>
                  <a:pt x="523697" y="12700"/>
                </a:lnTo>
                <a:lnTo>
                  <a:pt x="523697" y="31750"/>
                </a:lnTo>
                <a:close/>
              </a:path>
              <a:path w="11436350" h="2804160">
                <a:moveTo>
                  <a:pt x="390347" y="31750"/>
                </a:moveTo>
                <a:lnTo>
                  <a:pt x="314147" y="31750"/>
                </a:lnTo>
                <a:lnTo>
                  <a:pt x="314147" y="12700"/>
                </a:lnTo>
                <a:lnTo>
                  <a:pt x="390347" y="12700"/>
                </a:lnTo>
                <a:lnTo>
                  <a:pt x="390347" y="31750"/>
                </a:lnTo>
                <a:close/>
              </a:path>
              <a:path w="11436350" h="2804160">
                <a:moveTo>
                  <a:pt x="256997" y="31750"/>
                </a:moveTo>
                <a:lnTo>
                  <a:pt x="180797" y="31750"/>
                </a:lnTo>
                <a:lnTo>
                  <a:pt x="180797" y="12700"/>
                </a:lnTo>
                <a:lnTo>
                  <a:pt x="256997" y="12700"/>
                </a:lnTo>
                <a:lnTo>
                  <a:pt x="256997" y="31750"/>
                </a:lnTo>
                <a:close/>
              </a:path>
              <a:path w="11436350" h="2804160">
                <a:moveTo>
                  <a:pt x="123647" y="31750"/>
                </a:moveTo>
                <a:lnTo>
                  <a:pt x="47447" y="31750"/>
                </a:lnTo>
                <a:lnTo>
                  <a:pt x="47447" y="12700"/>
                </a:lnTo>
                <a:lnTo>
                  <a:pt x="123647" y="12700"/>
                </a:lnTo>
                <a:lnTo>
                  <a:pt x="123647" y="31750"/>
                </a:lnTo>
                <a:close/>
              </a:path>
              <a:path w="11436350" h="2804160">
                <a:moveTo>
                  <a:pt x="19050" y="117640"/>
                </a:moveTo>
                <a:lnTo>
                  <a:pt x="0" y="117640"/>
                </a:lnTo>
                <a:lnTo>
                  <a:pt x="0" y="41440"/>
                </a:lnTo>
                <a:lnTo>
                  <a:pt x="19050" y="41440"/>
                </a:lnTo>
                <a:lnTo>
                  <a:pt x="19050" y="117640"/>
                </a:lnTo>
                <a:close/>
              </a:path>
              <a:path w="11436350" h="2804160">
                <a:moveTo>
                  <a:pt x="19050" y="250990"/>
                </a:moveTo>
                <a:lnTo>
                  <a:pt x="0" y="250990"/>
                </a:lnTo>
                <a:lnTo>
                  <a:pt x="0" y="174790"/>
                </a:lnTo>
                <a:lnTo>
                  <a:pt x="19050" y="174790"/>
                </a:lnTo>
                <a:lnTo>
                  <a:pt x="19050" y="250990"/>
                </a:lnTo>
                <a:close/>
              </a:path>
              <a:path w="11436350" h="2804160">
                <a:moveTo>
                  <a:pt x="19050" y="384340"/>
                </a:moveTo>
                <a:lnTo>
                  <a:pt x="0" y="384340"/>
                </a:lnTo>
                <a:lnTo>
                  <a:pt x="0" y="308140"/>
                </a:lnTo>
                <a:lnTo>
                  <a:pt x="19050" y="308140"/>
                </a:lnTo>
                <a:lnTo>
                  <a:pt x="19050" y="384340"/>
                </a:lnTo>
                <a:close/>
              </a:path>
              <a:path w="11436350" h="2804160">
                <a:moveTo>
                  <a:pt x="19050" y="517690"/>
                </a:moveTo>
                <a:lnTo>
                  <a:pt x="0" y="517690"/>
                </a:lnTo>
                <a:lnTo>
                  <a:pt x="0" y="441490"/>
                </a:lnTo>
                <a:lnTo>
                  <a:pt x="19050" y="441490"/>
                </a:lnTo>
                <a:lnTo>
                  <a:pt x="19050" y="517690"/>
                </a:lnTo>
                <a:close/>
              </a:path>
              <a:path w="11436350" h="2804160">
                <a:moveTo>
                  <a:pt x="19050" y="651040"/>
                </a:moveTo>
                <a:lnTo>
                  <a:pt x="0" y="651040"/>
                </a:lnTo>
                <a:lnTo>
                  <a:pt x="0" y="574840"/>
                </a:lnTo>
                <a:lnTo>
                  <a:pt x="19050" y="574840"/>
                </a:lnTo>
                <a:lnTo>
                  <a:pt x="19050" y="651040"/>
                </a:lnTo>
                <a:close/>
              </a:path>
              <a:path w="11436350" h="2804160">
                <a:moveTo>
                  <a:pt x="19050" y="784390"/>
                </a:moveTo>
                <a:lnTo>
                  <a:pt x="0" y="784390"/>
                </a:lnTo>
                <a:lnTo>
                  <a:pt x="0" y="708190"/>
                </a:lnTo>
                <a:lnTo>
                  <a:pt x="19050" y="708190"/>
                </a:lnTo>
                <a:lnTo>
                  <a:pt x="19050" y="784390"/>
                </a:lnTo>
                <a:close/>
              </a:path>
              <a:path w="11436350" h="2804160">
                <a:moveTo>
                  <a:pt x="19050" y="917740"/>
                </a:moveTo>
                <a:lnTo>
                  <a:pt x="0" y="917740"/>
                </a:lnTo>
                <a:lnTo>
                  <a:pt x="0" y="841540"/>
                </a:lnTo>
                <a:lnTo>
                  <a:pt x="19050" y="841540"/>
                </a:lnTo>
                <a:lnTo>
                  <a:pt x="19050" y="917740"/>
                </a:lnTo>
                <a:close/>
              </a:path>
              <a:path w="11436350" h="2804160">
                <a:moveTo>
                  <a:pt x="19050" y="1051090"/>
                </a:moveTo>
                <a:lnTo>
                  <a:pt x="0" y="1051090"/>
                </a:lnTo>
                <a:lnTo>
                  <a:pt x="0" y="974890"/>
                </a:lnTo>
                <a:lnTo>
                  <a:pt x="19050" y="974890"/>
                </a:lnTo>
                <a:lnTo>
                  <a:pt x="19050" y="1051090"/>
                </a:lnTo>
                <a:close/>
              </a:path>
              <a:path w="11436350" h="2804160">
                <a:moveTo>
                  <a:pt x="19050" y="1184440"/>
                </a:moveTo>
                <a:lnTo>
                  <a:pt x="0" y="1184440"/>
                </a:lnTo>
                <a:lnTo>
                  <a:pt x="0" y="1108240"/>
                </a:lnTo>
                <a:lnTo>
                  <a:pt x="19050" y="1108240"/>
                </a:lnTo>
                <a:lnTo>
                  <a:pt x="19050" y="1184440"/>
                </a:lnTo>
                <a:close/>
              </a:path>
              <a:path w="11436350" h="2804160">
                <a:moveTo>
                  <a:pt x="19050" y="1317790"/>
                </a:moveTo>
                <a:lnTo>
                  <a:pt x="0" y="1317790"/>
                </a:lnTo>
                <a:lnTo>
                  <a:pt x="0" y="1241590"/>
                </a:lnTo>
                <a:lnTo>
                  <a:pt x="19050" y="1241590"/>
                </a:lnTo>
                <a:lnTo>
                  <a:pt x="19050" y="1317790"/>
                </a:lnTo>
                <a:close/>
              </a:path>
              <a:path w="11436350" h="2804160">
                <a:moveTo>
                  <a:pt x="19050" y="1451140"/>
                </a:moveTo>
                <a:lnTo>
                  <a:pt x="0" y="1451140"/>
                </a:lnTo>
                <a:lnTo>
                  <a:pt x="0" y="1374940"/>
                </a:lnTo>
                <a:lnTo>
                  <a:pt x="19050" y="1374940"/>
                </a:lnTo>
                <a:lnTo>
                  <a:pt x="19050" y="1451140"/>
                </a:lnTo>
                <a:close/>
              </a:path>
              <a:path w="11436350" h="2804160">
                <a:moveTo>
                  <a:pt x="19050" y="1584490"/>
                </a:moveTo>
                <a:lnTo>
                  <a:pt x="0" y="1584490"/>
                </a:lnTo>
                <a:lnTo>
                  <a:pt x="0" y="1508290"/>
                </a:lnTo>
                <a:lnTo>
                  <a:pt x="19050" y="1508290"/>
                </a:lnTo>
                <a:lnTo>
                  <a:pt x="19050" y="1584490"/>
                </a:lnTo>
                <a:close/>
              </a:path>
              <a:path w="11436350" h="2804160">
                <a:moveTo>
                  <a:pt x="19050" y="1717840"/>
                </a:moveTo>
                <a:lnTo>
                  <a:pt x="0" y="1717840"/>
                </a:lnTo>
                <a:lnTo>
                  <a:pt x="0" y="1641640"/>
                </a:lnTo>
                <a:lnTo>
                  <a:pt x="19050" y="1641640"/>
                </a:lnTo>
                <a:lnTo>
                  <a:pt x="19050" y="1717840"/>
                </a:lnTo>
                <a:close/>
              </a:path>
              <a:path w="11436350" h="2804160">
                <a:moveTo>
                  <a:pt x="19050" y="1851190"/>
                </a:moveTo>
                <a:lnTo>
                  <a:pt x="0" y="1851190"/>
                </a:lnTo>
                <a:lnTo>
                  <a:pt x="0" y="1774990"/>
                </a:lnTo>
                <a:lnTo>
                  <a:pt x="19050" y="1774990"/>
                </a:lnTo>
                <a:lnTo>
                  <a:pt x="19050" y="1851190"/>
                </a:lnTo>
                <a:close/>
              </a:path>
              <a:path w="11436350" h="2804160">
                <a:moveTo>
                  <a:pt x="19050" y="1984540"/>
                </a:moveTo>
                <a:lnTo>
                  <a:pt x="0" y="1984540"/>
                </a:lnTo>
                <a:lnTo>
                  <a:pt x="0" y="1908340"/>
                </a:lnTo>
                <a:lnTo>
                  <a:pt x="19050" y="1908340"/>
                </a:lnTo>
                <a:lnTo>
                  <a:pt x="19050" y="1984540"/>
                </a:lnTo>
                <a:close/>
              </a:path>
              <a:path w="11436350" h="2804160">
                <a:moveTo>
                  <a:pt x="19050" y="2117890"/>
                </a:moveTo>
                <a:lnTo>
                  <a:pt x="0" y="2117890"/>
                </a:lnTo>
                <a:lnTo>
                  <a:pt x="0" y="2041690"/>
                </a:lnTo>
                <a:lnTo>
                  <a:pt x="19050" y="2041690"/>
                </a:lnTo>
                <a:lnTo>
                  <a:pt x="19050" y="2117890"/>
                </a:lnTo>
                <a:close/>
              </a:path>
              <a:path w="11436350" h="2804160">
                <a:moveTo>
                  <a:pt x="19050" y="2251240"/>
                </a:moveTo>
                <a:lnTo>
                  <a:pt x="0" y="2251240"/>
                </a:lnTo>
                <a:lnTo>
                  <a:pt x="0" y="2175040"/>
                </a:lnTo>
                <a:lnTo>
                  <a:pt x="19050" y="2175040"/>
                </a:lnTo>
                <a:lnTo>
                  <a:pt x="19050" y="2251240"/>
                </a:lnTo>
                <a:close/>
              </a:path>
              <a:path w="11436350" h="2804160">
                <a:moveTo>
                  <a:pt x="19050" y="2384590"/>
                </a:moveTo>
                <a:lnTo>
                  <a:pt x="0" y="2384590"/>
                </a:lnTo>
                <a:lnTo>
                  <a:pt x="0" y="2308390"/>
                </a:lnTo>
                <a:lnTo>
                  <a:pt x="19050" y="2308390"/>
                </a:lnTo>
                <a:lnTo>
                  <a:pt x="19050" y="2384590"/>
                </a:lnTo>
                <a:close/>
              </a:path>
              <a:path w="11436350" h="2804160">
                <a:moveTo>
                  <a:pt x="19050" y="2517940"/>
                </a:moveTo>
                <a:lnTo>
                  <a:pt x="0" y="2517940"/>
                </a:lnTo>
                <a:lnTo>
                  <a:pt x="0" y="2441740"/>
                </a:lnTo>
                <a:lnTo>
                  <a:pt x="19050" y="2441740"/>
                </a:lnTo>
                <a:lnTo>
                  <a:pt x="19050" y="2517940"/>
                </a:lnTo>
                <a:close/>
              </a:path>
              <a:path w="11436350" h="2804160">
                <a:moveTo>
                  <a:pt x="19050" y="2651290"/>
                </a:moveTo>
                <a:lnTo>
                  <a:pt x="0" y="2651290"/>
                </a:lnTo>
                <a:lnTo>
                  <a:pt x="0" y="2575090"/>
                </a:lnTo>
                <a:lnTo>
                  <a:pt x="19050" y="2575090"/>
                </a:lnTo>
                <a:lnTo>
                  <a:pt x="19050" y="2651290"/>
                </a:lnTo>
                <a:close/>
              </a:path>
              <a:path w="11436350" h="2804160">
                <a:moveTo>
                  <a:pt x="19050" y="2784640"/>
                </a:moveTo>
                <a:lnTo>
                  <a:pt x="0" y="2784640"/>
                </a:lnTo>
                <a:lnTo>
                  <a:pt x="0" y="2708440"/>
                </a:lnTo>
                <a:lnTo>
                  <a:pt x="19050" y="2708440"/>
                </a:lnTo>
                <a:lnTo>
                  <a:pt x="19050" y="2784640"/>
                </a:lnTo>
                <a:close/>
              </a:path>
              <a:path w="11436350" h="2804160">
                <a:moveTo>
                  <a:pt x="133388" y="2803652"/>
                </a:moveTo>
                <a:lnTo>
                  <a:pt x="57188" y="2803652"/>
                </a:lnTo>
                <a:lnTo>
                  <a:pt x="57188" y="2784602"/>
                </a:lnTo>
                <a:lnTo>
                  <a:pt x="133388" y="2784602"/>
                </a:lnTo>
                <a:lnTo>
                  <a:pt x="133388" y="2803652"/>
                </a:lnTo>
                <a:close/>
              </a:path>
              <a:path w="11436350" h="2804160">
                <a:moveTo>
                  <a:pt x="266738" y="2803652"/>
                </a:moveTo>
                <a:lnTo>
                  <a:pt x="190538" y="2803652"/>
                </a:lnTo>
                <a:lnTo>
                  <a:pt x="190538" y="2784602"/>
                </a:lnTo>
                <a:lnTo>
                  <a:pt x="266738" y="2784602"/>
                </a:lnTo>
                <a:lnTo>
                  <a:pt x="266738" y="2803652"/>
                </a:lnTo>
                <a:close/>
              </a:path>
              <a:path w="11436350" h="2804160">
                <a:moveTo>
                  <a:pt x="400088" y="2803652"/>
                </a:moveTo>
                <a:lnTo>
                  <a:pt x="323888" y="2803652"/>
                </a:lnTo>
                <a:lnTo>
                  <a:pt x="323888" y="2784602"/>
                </a:lnTo>
                <a:lnTo>
                  <a:pt x="400088" y="2784602"/>
                </a:lnTo>
                <a:lnTo>
                  <a:pt x="400088" y="2803652"/>
                </a:lnTo>
                <a:close/>
              </a:path>
              <a:path w="11436350" h="2804160">
                <a:moveTo>
                  <a:pt x="533438" y="2803652"/>
                </a:moveTo>
                <a:lnTo>
                  <a:pt x="457238" y="2803652"/>
                </a:lnTo>
                <a:lnTo>
                  <a:pt x="457238" y="2784602"/>
                </a:lnTo>
                <a:lnTo>
                  <a:pt x="533438" y="2784602"/>
                </a:lnTo>
                <a:lnTo>
                  <a:pt x="533438" y="2803652"/>
                </a:lnTo>
                <a:close/>
              </a:path>
              <a:path w="11436350" h="2804160">
                <a:moveTo>
                  <a:pt x="666788" y="2803652"/>
                </a:moveTo>
                <a:lnTo>
                  <a:pt x="590588" y="2803652"/>
                </a:lnTo>
                <a:lnTo>
                  <a:pt x="590588" y="2784602"/>
                </a:lnTo>
                <a:lnTo>
                  <a:pt x="666788" y="2784602"/>
                </a:lnTo>
                <a:lnTo>
                  <a:pt x="666788" y="2803652"/>
                </a:lnTo>
                <a:close/>
              </a:path>
              <a:path w="11436350" h="2804160">
                <a:moveTo>
                  <a:pt x="800138" y="2803652"/>
                </a:moveTo>
                <a:lnTo>
                  <a:pt x="723938" y="2803652"/>
                </a:lnTo>
                <a:lnTo>
                  <a:pt x="723938" y="2784602"/>
                </a:lnTo>
                <a:lnTo>
                  <a:pt x="800138" y="2784602"/>
                </a:lnTo>
                <a:lnTo>
                  <a:pt x="800138" y="2803652"/>
                </a:lnTo>
                <a:close/>
              </a:path>
              <a:path w="11436350" h="2804160">
                <a:moveTo>
                  <a:pt x="933488" y="2803652"/>
                </a:moveTo>
                <a:lnTo>
                  <a:pt x="857288" y="2803652"/>
                </a:lnTo>
                <a:lnTo>
                  <a:pt x="857288" y="2784602"/>
                </a:lnTo>
                <a:lnTo>
                  <a:pt x="933488" y="2784602"/>
                </a:lnTo>
                <a:lnTo>
                  <a:pt x="933488" y="2803652"/>
                </a:lnTo>
                <a:close/>
              </a:path>
              <a:path w="11436350" h="2804160">
                <a:moveTo>
                  <a:pt x="1066838" y="2803652"/>
                </a:moveTo>
                <a:lnTo>
                  <a:pt x="990638" y="2803652"/>
                </a:lnTo>
                <a:lnTo>
                  <a:pt x="990638" y="2784602"/>
                </a:lnTo>
                <a:lnTo>
                  <a:pt x="1066838" y="2784602"/>
                </a:lnTo>
                <a:lnTo>
                  <a:pt x="1066838" y="2803652"/>
                </a:lnTo>
                <a:close/>
              </a:path>
              <a:path w="11436350" h="2804160">
                <a:moveTo>
                  <a:pt x="1200188" y="2803652"/>
                </a:moveTo>
                <a:lnTo>
                  <a:pt x="1123988" y="2803652"/>
                </a:lnTo>
                <a:lnTo>
                  <a:pt x="1123988" y="2784602"/>
                </a:lnTo>
                <a:lnTo>
                  <a:pt x="1200188" y="2784602"/>
                </a:lnTo>
                <a:lnTo>
                  <a:pt x="1200188" y="2803652"/>
                </a:lnTo>
                <a:close/>
              </a:path>
              <a:path w="11436350" h="2804160">
                <a:moveTo>
                  <a:pt x="1333538" y="2803652"/>
                </a:moveTo>
                <a:lnTo>
                  <a:pt x="1257338" y="2803652"/>
                </a:lnTo>
                <a:lnTo>
                  <a:pt x="1257338" y="2784602"/>
                </a:lnTo>
                <a:lnTo>
                  <a:pt x="1333538" y="2784602"/>
                </a:lnTo>
                <a:lnTo>
                  <a:pt x="1333538" y="2803652"/>
                </a:lnTo>
                <a:close/>
              </a:path>
              <a:path w="11436350" h="2804160">
                <a:moveTo>
                  <a:pt x="1466888" y="2803652"/>
                </a:moveTo>
                <a:lnTo>
                  <a:pt x="1390688" y="2803652"/>
                </a:lnTo>
                <a:lnTo>
                  <a:pt x="1390688" y="2784602"/>
                </a:lnTo>
                <a:lnTo>
                  <a:pt x="1466888" y="2784602"/>
                </a:lnTo>
                <a:lnTo>
                  <a:pt x="1466888" y="2803652"/>
                </a:lnTo>
                <a:close/>
              </a:path>
              <a:path w="11436350" h="2804160">
                <a:moveTo>
                  <a:pt x="1600238" y="2803652"/>
                </a:moveTo>
                <a:lnTo>
                  <a:pt x="1524038" y="2803652"/>
                </a:lnTo>
                <a:lnTo>
                  <a:pt x="1524038" y="2784602"/>
                </a:lnTo>
                <a:lnTo>
                  <a:pt x="1600238" y="2784602"/>
                </a:lnTo>
                <a:lnTo>
                  <a:pt x="1600238" y="2803652"/>
                </a:lnTo>
                <a:close/>
              </a:path>
              <a:path w="11436350" h="2804160">
                <a:moveTo>
                  <a:pt x="1733588" y="2803652"/>
                </a:moveTo>
                <a:lnTo>
                  <a:pt x="1657388" y="2803652"/>
                </a:lnTo>
                <a:lnTo>
                  <a:pt x="1657388" y="2784602"/>
                </a:lnTo>
                <a:lnTo>
                  <a:pt x="1733588" y="2784602"/>
                </a:lnTo>
                <a:lnTo>
                  <a:pt x="1733588" y="2803652"/>
                </a:lnTo>
                <a:close/>
              </a:path>
              <a:path w="11436350" h="2804160">
                <a:moveTo>
                  <a:pt x="1866938" y="2803652"/>
                </a:moveTo>
                <a:lnTo>
                  <a:pt x="1790738" y="2803652"/>
                </a:lnTo>
                <a:lnTo>
                  <a:pt x="1790738" y="2784602"/>
                </a:lnTo>
                <a:lnTo>
                  <a:pt x="1866938" y="2784602"/>
                </a:lnTo>
                <a:lnTo>
                  <a:pt x="1866938" y="2803652"/>
                </a:lnTo>
                <a:close/>
              </a:path>
              <a:path w="11436350" h="2804160">
                <a:moveTo>
                  <a:pt x="2000288" y="2803652"/>
                </a:moveTo>
                <a:lnTo>
                  <a:pt x="1924088" y="2803652"/>
                </a:lnTo>
                <a:lnTo>
                  <a:pt x="1924088" y="2784602"/>
                </a:lnTo>
                <a:lnTo>
                  <a:pt x="2000288" y="2784602"/>
                </a:lnTo>
                <a:lnTo>
                  <a:pt x="2000288" y="2803652"/>
                </a:lnTo>
                <a:close/>
              </a:path>
              <a:path w="11436350" h="2804160">
                <a:moveTo>
                  <a:pt x="2133638" y="2803652"/>
                </a:moveTo>
                <a:lnTo>
                  <a:pt x="2057438" y="2803652"/>
                </a:lnTo>
                <a:lnTo>
                  <a:pt x="2057438" y="2784602"/>
                </a:lnTo>
                <a:lnTo>
                  <a:pt x="2133638" y="2784602"/>
                </a:lnTo>
                <a:lnTo>
                  <a:pt x="2133638" y="2803652"/>
                </a:lnTo>
                <a:close/>
              </a:path>
              <a:path w="11436350" h="2804160">
                <a:moveTo>
                  <a:pt x="2266988" y="2803652"/>
                </a:moveTo>
                <a:lnTo>
                  <a:pt x="2190788" y="2803652"/>
                </a:lnTo>
                <a:lnTo>
                  <a:pt x="2190788" y="2784602"/>
                </a:lnTo>
                <a:lnTo>
                  <a:pt x="2266988" y="2784602"/>
                </a:lnTo>
                <a:lnTo>
                  <a:pt x="2266988" y="2803652"/>
                </a:lnTo>
                <a:close/>
              </a:path>
              <a:path w="11436350" h="2804160">
                <a:moveTo>
                  <a:pt x="2400338" y="2803652"/>
                </a:moveTo>
                <a:lnTo>
                  <a:pt x="2324138" y="2803652"/>
                </a:lnTo>
                <a:lnTo>
                  <a:pt x="2324138" y="2784602"/>
                </a:lnTo>
                <a:lnTo>
                  <a:pt x="2400338" y="2784602"/>
                </a:lnTo>
                <a:lnTo>
                  <a:pt x="2400338" y="2803652"/>
                </a:lnTo>
                <a:close/>
              </a:path>
              <a:path w="11436350" h="2804160">
                <a:moveTo>
                  <a:pt x="2533688" y="2803652"/>
                </a:moveTo>
                <a:lnTo>
                  <a:pt x="2457488" y="2803652"/>
                </a:lnTo>
                <a:lnTo>
                  <a:pt x="2457488" y="2784602"/>
                </a:lnTo>
                <a:lnTo>
                  <a:pt x="2533688" y="2784602"/>
                </a:lnTo>
                <a:lnTo>
                  <a:pt x="2533688" y="2803652"/>
                </a:lnTo>
                <a:close/>
              </a:path>
              <a:path w="11436350" h="2804160">
                <a:moveTo>
                  <a:pt x="2667038" y="2803652"/>
                </a:moveTo>
                <a:lnTo>
                  <a:pt x="2590838" y="2803652"/>
                </a:lnTo>
                <a:lnTo>
                  <a:pt x="2590838" y="2784602"/>
                </a:lnTo>
                <a:lnTo>
                  <a:pt x="2667038" y="2784602"/>
                </a:lnTo>
                <a:lnTo>
                  <a:pt x="2667038" y="2803652"/>
                </a:lnTo>
                <a:close/>
              </a:path>
              <a:path w="11436350" h="2804160">
                <a:moveTo>
                  <a:pt x="2800388" y="2803652"/>
                </a:moveTo>
                <a:lnTo>
                  <a:pt x="2724188" y="2803652"/>
                </a:lnTo>
                <a:lnTo>
                  <a:pt x="2724188" y="2784602"/>
                </a:lnTo>
                <a:lnTo>
                  <a:pt x="2800388" y="2784602"/>
                </a:lnTo>
                <a:lnTo>
                  <a:pt x="2800388" y="2803652"/>
                </a:lnTo>
                <a:close/>
              </a:path>
              <a:path w="11436350" h="2804160">
                <a:moveTo>
                  <a:pt x="2933738" y="2803652"/>
                </a:moveTo>
                <a:lnTo>
                  <a:pt x="2857538" y="2803652"/>
                </a:lnTo>
                <a:lnTo>
                  <a:pt x="2857538" y="2784602"/>
                </a:lnTo>
                <a:lnTo>
                  <a:pt x="2933738" y="2784602"/>
                </a:lnTo>
                <a:lnTo>
                  <a:pt x="2933738" y="2803652"/>
                </a:lnTo>
                <a:close/>
              </a:path>
              <a:path w="11436350" h="2804160">
                <a:moveTo>
                  <a:pt x="3067088" y="2803652"/>
                </a:moveTo>
                <a:lnTo>
                  <a:pt x="2990888" y="2803652"/>
                </a:lnTo>
                <a:lnTo>
                  <a:pt x="2990888" y="2784602"/>
                </a:lnTo>
                <a:lnTo>
                  <a:pt x="3067088" y="2784602"/>
                </a:lnTo>
                <a:lnTo>
                  <a:pt x="3067088" y="2803652"/>
                </a:lnTo>
                <a:close/>
              </a:path>
              <a:path w="11436350" h="2804160">
                <a:moveTo>
                  <a:pt x="3200438" y="2803652"/>
                </a:moveTo>
                <a:lnTo>
                  <a:pt x="3124238" y="2803652"/>
                </a:lnTo>
                <a:lnTo>
                  <a:pt x="3124238" y="2784602"/>
                </a:lnTo>
                <a:lnTo>
                  <a:pt x="3200438" y="2784602"/>
                </a:lnTo>
                <a:lnTo>
                  <a:pt x="3200438" y="2803652"/>
                </a:lnTo>
                <a:close/>
              </a:path>
              <a:path w="11436350" h="2804160">
                <a:moveTo>
                  <a:pt x="3333788" y="2803652"/>
                </a:moveTo>
                <a:lnTo>
                  <a:pt x="3257588" y="2803652"/>
                </a:lnTo>
                <a:lnTo>
                  <a:pt x="3257588" y="2784602"/>
                </a:lnTo>
                <a:lnTo>
                  <a:pt x="3333788" y="2784602"/>
                </a:lnTo>
                <a:lnTo>
                  <a:pt x="3333788" y="2803652"/>
                </a:lnTo>
                <a:close/>
              </a:path>
              <a:path w="11436350" h="2804160">
                <a:moveTo>
                  <a:pt x="3467138" y="2803652"/>
                </a:moveTo>
                <a:lnTo>
                  <a:pt x="3390938" y="2803652"/>
                </a:lnTo>
                <a:lnTo>
                  <a:pt x="3390938" y="2784602"/>
                </a:lnTo>
                <a:lnTo>
                  <a:pt x="3467138" y="2784602"/>
                </a:lnTo>
                <a:lnTo>
                  <a:pt x="3467138" y="2803652"/>
                </a:lnTo>
                <a:close/>
              </a:path>
              <a:path w="11436350" h="2804160">
                <a:moveTo>
                  <a:pt x="3600488" y="2803652"/>
                </a:moveTo>
                <a:lnTo>
                  <a:pt x="3524288" y="2803652"/>
                </a:lnTo>
                <a:lnTo>
                  <a:pt x="3524288" y="2784602"/>
                </a:lnTo>
                <a:lnTo>
                  <a:pt x="3600488" y="2784602"/>
                </a:lnTo>
                <a:lnTo>
                  <a:pt x="3600488" y="2803652"/>
                </a:lnTo>
                <a:close/>
              </a:path>
              <a:path w="11436350" h="2804160">
                <a:moveTo>
                  <a:pt x="3733838" y="2803652"/>
                </a:moveTo>
                <a:lnTo>
                  <a:pt x="3657638" y="2803652"/>
                </a:lnTo>
                <a:lnTo>
                  <a:pt x="3657638" y="2784602"/>
                </a:lnTo>
                <a:lnTo>
                  <a:pt x="3733838" y="2784602"/>
                </a:lnTo>
                <a:lnTo>
                  <a:pt x="3733838" y="2803652"/>
                </a:lnTo>
                <a:close/>
              </a:path>
              <a:path w="11436350" h="2804160">
                <a:moveTo>
                  <a:pt x="3867188" y="2803652"/>
                </a:moveTo>
                <a:lnTo>
                  <a:pt x="3790988" y="2803652"/>
                </a:lnTo>
                <a:lnTo>
                  <a:pt x="3790988" y="2784602"/>
                </a:lnTo>
                <a:lnTo>
                  <a:pt x="3867188" y="2784602"/>
                </a:lnTo>
                <a:lnTo>
                  <a:pt x="3867188" y="2803652"/>
                </a:lnTo>
                <a:close/>
              </a:path>
              <a:path w="11436350" h="2804160">
                <a:moveTo>
                  <a:pt x="4000538" y="2803652"/>
                </a:moveTo>
                <a:lnTo>
                  <a:pt x="3924338" y="2803652"/>
                </a:lnTo>
                <a:lnTo>
                  <a:pt x="3924338" y="2784602"/>
                </a:lnTo>
                <a:lnTo>
                  <a:pt x="4000538" y="2784602"/>
                </a:lnTo>
                <a:lnTo>
                  <a:pt x="4000538" y="2803652"/>
                </a:lnTo>
                <a:close/>
              </a:path>
              <a:path w="11436350" h="2804160">
                <a:moveTo>
                  <a:pt x="4133888" y="2803652"/>
                </a:moveTo>
                <a:lnTo>
                  <a:pt x="4057688" y="2803652"/>
                </a:lnTo>
                <a:lnTo>
                  <a:pt x="4057688" y="2784602"/>
                </a:lnTo>
                <a:lnTo>
                  <a:pt x="4133888" y="2784602"/>
                </a:lnTo>
                <a:lnTo>
                  <a:pt x="4133888" y="2803652"/>
                </a:lnTo>
                <a:close/>
              </a:path>
              <a:path w="11436350" h="2804160">
                <a:moveTo>
                  <a:pt x="4267238" y="2803652"/>
                </a:moveTo>
                <a:lnTo>
                  <a:pt x="4191038" y="2803652"/>
                </a:lnTo>
                <a:lnTo>
                  <a:pt x="4191038" y="2784602"/>
                </a:lnTo>
                <a:lnTo>
                  <a:pt x="4267238" y="2784602"/>
                </a:lnTo>
                <a:lnTo>
                  <a:pt x="4267238" y="2803652"/>
                </a:lnTo>
                <a:close/>
              </a:path>
              <a:path w="11436350" h="2804160">
                <a:moveTo>
                  <a:pt x="4400588" y="2803652"/>
                </a:moveTo>
                <a:lnTo>
                  <a:pt x="4324388" y="2803652"/>
                </a:lnTo>
                <a:lnTo>
                  <a:pt x="4324388" y="2784602"/>
                </a:lnTo>
                <a:lnTo>
                  <a:pt x="4400588" y="2784602"/>
                </a:lnTo>
                <a:lnTo>
                  <a:pt x="4400588" y="2803652"/>
                </a:lnTo>
                <a:close/>
              </a:path>
              <a:path w="11436350" h="2804160">
                <a:moveTo>
                  <a:pt x="4533938" y="2803652"/>
                </a:moveTo>
                <a:lnTo>
                  <a:pt x="4457738" y="2803652"/>
                </a:lnTo>
                <a:lnTo>
                  <a:pt x="4457738" y="2784602"/>
                </a:lnTo>
                <a:lnTo>
                  <a:pt x="4533938" y="2784602"/>
                </a:lnTo>
                <a:lnTo>
                  <a:pt x="4533938" y="2803652"/>
                </a:lnTo>
                <a:close/>
              </a:path>
              <a:path w="11436350" h="2804160">
                <a:moveTo>
                  <a:pt x="4667288" y="2803652"/>
                </a:moveTo>
                <a:lnTo>
                  <a:pt x="4591088" y="2803652"/>
                </a:lnTo>
                <a:lnTo>
                  <a:pt x="4591088" y="2784602"/>
                </a:lnTo>
                <a:lnTo>
                  <a:pt x="4667288" y="2784602"/>
                </a:lnTo>
                <a:lnTo>
                  <a:pt x="4667288" y="2803652"/>
                </a:lnTo>
                <a:close/>
              </a:path>
              <a:path w="11436350" h="2804160">
                <a:moveTo>
                  <a:pt x="4800638" y="2803652"/>
                </a:moveTo>
                <a:lnTo>
                  <a:pt x="4724438" y="2803652"/>
                </a:lnTo>
                <a:lnTo>
                  <a:pt x="4724438" y="2784602"/>
                </a:lnTo>
                <a:lnTo>
                  <a:pt x="4800638" y="2784602"/>
                </a:lnTo>
                <a:lnTo>
                  <a:pt x="4800638" y="2803652"/>
                </a:lnTo>
                <a:close/>
              </a:path>
              <a:path w="11436350" h="2804160">
                <a:moveTo>
                  <a:pt x="4933988" y="2803652"/>
                </a:moveTo>
                <a:lnTo>
                  <a:pt x="4857788" y="2803652"/>
                </a:lnTo>
                <a:lnTo>
                  <a:pt x="4857788" y="2784602"/>
                </a:lnTo>
                <a:lnTo>
                  <a:pt x="4933988" y="2784602"/>
                </a:lnTo>
                <a:lnTo>
                  <a:pt x="4933988" y="2803652"/>
                </a:lnTo>
                <a:close/>
              </a:path>
              <a:path w="11436350" h="2804160">
                <a:moveTo>
                  <a:pt x="5067338" y="2803652"/>
                </a:moveTo>
                <a:lnTo>
                  <a:pt x="4991138" y="2803652"/>
                </a:lnTo>
                <a:lnTo>
                  <a:pt x="4991138" y="2784602"/>
                </a:lnTo>
                <a:lnTo>
                  <a:pt x="5067338" y="2784602"/>
                </a:lnTo>
                <a:lnTo>
                  <a:pt x="5067338" y="2803652"/>
                </a:lnTo>
                <a:close/>
              </a:path>
              <a:path w="11436350" h="2804160">
                <a:moveTo>
                  <a:pt x="5200688" y="2803652"/>
                </a:moveTo>
                <a:lnTo>
                  <a:pt x="5124488" y="2803652"/>
                </a:lnTo>
                <a:lnTo>
                  <a:pt x="5124488" y="2784602"/>
                </a:lnTo>
                <a:lnTo>
                  <a:pt x="5200688" y="2784602"/>
                </a:lnTo>
                <a:lnTo>
                  <a:pt x="5200688" y="2803652"/>
                </a:lnTo>
                <a:close/>
              </a:path>
              <a:path w="11436350" h="2804160">
                <a:moveTo>
                  <a:pt x="5334038" y="2803652"/>
                </a:moveTo>
                <a:lnTo>
                  <a:pt x="5257838" y="2803652"/>
                </a:lnTo>
                <a:lnTo>
                  <a:pt x="5257838" y="2784602"/>
                </a:lnTo>
                <a:lnTo>
                  <a:pt x="5334038" y="2784602"/>
                </a:lnTo>
                <a:lnTo>
                  <a:pt x="5334038" y="2803652"/>
                </a:lnTo>
                <a:close/>
              </a:path>
              <a:path w="11436350" h="2804160">
                <a:moveTo>
                  <a:pt x="5467388" y="2803652"/>
                </a:moveTo>
                <a:lnTo>
                  <a:pt x="5391188" y="2803652"/>
                </a:lnTo>
                <a:lnTo>
                  <a:pt x="5391188" y="2784602"/>
                </a:lnTo>
                <a:lnTo>
                  <a:pt x="5467388" y="2784602"/>
                </a:lnTo>
                <a:lnTo>
                  <a:pt x="5467388" y="2803652"/>
                </a:lnTo>
                <a:close/>
              </a:path>
              <a:path w="11436350" h="2804160">
                <a:moveTo>
                  <a:pt x="5600738" y="2803652"/>
                </a:moveTo>
                <a:lnTo>
                  <a:pt x="5524538" y="2803652"/>
                </a:lnTo>
                <a:lnTo>
                  <a:pt x="5524538" y="2784602"/>
                </a:lnTo>
                <a:lnTo>
                  <a:pt x="5600738" y="2784602"/>
                </a:lnTo>
                <a:lnTo>
                  <a:pt x="5600738" y="2803652"/>
                </a:lnTo>
                <a:close/>
              </a:path>
              <a:path w="11436350" h="2804160">
                <a:moveTo>
                  <a:pt x="5734088" y="2803652"/>
                </a:moveTo>
                <a:lnTo>
                  <a:pt x="5657888" y="2803652"/>
                </a:lnTo>
                <a:lnTo>
                  <a:pt x="5657888" y="2784602"/>
                </a:lnTo>
                <a:lnTo>
                  <a:pt x="5734088" y="2784602"/>
                </a:lnTo>
                <a:lnTo>
                  <a:pt x="5734088" y="2803652"/>
                </a:lnTo>
                <a:close/>
              </a:path>
              <a:path w="11436350" h="2804160">
                <a:moveTo>
                  <a:pt x="5867438" y="2803652"/>
                </a:moveTo>
                <a:lnTo>
                  <a:pt x="5791238" y="2803652"/>
                </a:lnTo>
                <a:lnTo>
                  <a:pt x="5791238" y="2784602"/>
                </a:lnTo>
                <a:lnTo>
                  <a:pt x="5867438" y="2784602"/>
                </a:lnTo>
                <a:lnTo>
                  <a:pt x="5867438" y="2803652"/>
                </a:lnTo>
                <a:close/>
              </a:path>
              <a:path w="11436350" h="2804160">
                <a:moveTo>
                  <a:pt x="6000788" y="2803652"/>
                </a:moveTo>
                <a:lnTo>
                  <a:pt x="5924588" y="2803652"/>
                </a:lnTo>
                <a:lnTo>
                  <a:pt x="5924588" y="2784602"/>
                </a:lnTo>
                <a:lnTo>
                  <a:pt x="6000788" y="2784602"/>
                </a:lnTo>
                <a:lnTo>
                  <a:pt x="6000788" y="2803652"/>
                </a:lnTo>
                <a:close/>
              </a:path>
              <a:path w="11436350" h="2804160">
                <a:moveTo>
                  <a:pt x="6134138" y="2803652"/>
                </a:moveTo>
                <a:lnTo>
                  <a:pt x="6057938" y="2803652"/>
                </a:lnTo>
                <a:lnTo>
                  <a:pt x="6057938" y="2784602"/>
                </a:lnTo>
                <a:lnTo>
                  <a:pt x="6134138" y="2784602"/>
                </a:lnTo>
                <a:lnTo>
                  <a:pt x="6134138" y="2803652"/>
                </a:lnTo>
                <a:close/>
              </a:path>
              <a:path w="11436350" h="2804160">
                <a:moveTo>
                  <a:pt x="6267488" y="2803652"/>
                </a:moveTo>
                <a:lnTo>
                  <a:pt x="6191288" y="2803652"/>
                </a:lnTo>
                <a:lnTo>
                  <a:pt x="6191288" y="2784602"/>
                </a:lnTo>
                <a:lnTo>
                  <a:pt x="6267488" y="2784602"/>
                </a:lnTo>
                <a:lnTo>
                  <a:pt x="6267488" y="2803652"/>
                </a:lnTo>
                <a:close/>
              </a:path>
              <a:path w="11436350" h="2804160">
                <a:moveTo>
                  <a:pt x="6400838" y="2803652"/>
                </a:moveTo>
                <a:lnTo>
                  <a:pt x="6324638" y="2803652"/>
                </a:lnTo>
                <a:lnTo>
                  <a:pt x="6324638" y="2784602"/>
                </a:lnTo>
                <a:lnTo>
                  <a:pt x="6400838" y="2784602"/>
                </a:lnTo>
                <a:lnTo>
                  <a:pt x="6400838" y="2803652"/>
                </a:lnTo>
                <a:close/>
              </a:path>
              <a:path w="11436350" h="2804160">
                <a:moveTo>
                  <a:pt x="6534188" y="2803652"/>
                </a:moveTo>
                <a:lnTo>
                  <a:pt x="6457988" y="2803652"/>
                </a:lnTo>
                <a:lnTo>
                  <a:pt x="6457988" y="2784602"/>
                </a:lnTo>
                <a:lnTo>
                  <a:pt x="6534188" y="2784602"/>
                </a:lnTo>
                <a:lnTo>
                  <a:pt x="6534188" y="2803652"/>
                </a:lnTo>
                <a:close/>
              </a:path>
              <a:path w="11436350" h="2804160">
                <a:moveTo>
                  <a:pt x="6667538" y="2803652"/>
                </a:moveTo>
                <a:lnTo>
                  <a:pt x="6591338" y="2803652"/>
                </a:lnTo>
                <a:lnTo>
                  <a:pt x="6591338" y="2784602"/>
                </a:lnTo>
                <a:lnTo>
                  <a:pt x="6667538" y="2784602"/>
                </a:lnTo>
                <a:lnTo>
                  <a:pt x="6667538" y="2803652"/>
                </a:lnTo>
                <a:close/>
              </a:path>
              <a:path w="11436350" h="2804160">
                <a:moveTo>
                  <a:pt x="6800888" y="2803652"/>
                </a:moveTo>
                <a:lnTo>
                  <a:pt x="6724688" y="2803652"/>
                </a:lnTo>
                <a:lnTo>
                  <a:pt x="6724688" y="2784602"/>
                </a:lnTo>
                <a:lnTo>
                  <a:pt x="6800888" y="2784602"/>
                </a:lnTo>
                <a:lnTo>
                  <a:pt x="6800888" y="2803652"/>
                </a:lnTo>
                <a:close/>
              </a:path>
              <a:path w="11436350" h="2804160">
                <a:moveTo>
                  <a:pt x="6934238" y="2803652"/>
                </a:moveTo>
                <a:lnTo>
                  <a:pt x="6858038" y="2803652"/>
                </a:lnTo>
                <a:lnTo>
                  <a:pt x="6858038" y="2784602"/>
                </a:lnTo>
                <a:lnTo>
                  <a:pt x="6934238" y="2784602"/>
                </a:lnTo>
                <a:lnTo>
                  <a:pt x="6934238" y="2803652"/>
                </a:lnTo>
                <a:close/>
              </a:path>
              <a:path w="11436350" h="2804160">
                <a:moveTo>
                  <a:pt x="7067588" y="2803652"/>
                </a:moveTo>
                <a:lnTo>
                  <a:pt x="6991388" y="2803652"/>
                </a:lnTo>
                <a:lnTo>
                  <a:pt x="6991388" y="2784602"/>
                </a:lnTo>
                <a:lnTo>
                  <a:pt x="7067588" y="2784602"/>
                </a:lnTo>
                <a:lnTo>
                  <a:pt x="7067588" y="2803652"/>
                </a:lnTo>
                <a:close/>
              </a:path>
              <a:path w="11436350" h="2804160">
                <a:moveTo>
                  <a:pt x="7200938" y="2803652"/>
                </a:moveTo>
                <a:lnTo>
                  <a:pt x="7124738" y="2803652"/>
                </a:lnTo>
                <a:lnTo>
                  <a:pt x="7124738" y="2784602"/>
                </a:lnTo>
                <a:lnTo>
                  <a:pt x="7200938" y="2784602"/>
                </a:lnTo>
                <a:lnTo>
                  <a:pt x="7200938" y="2803652"/>
                </a:lnTo>
                <a:close/>
              </a:path>
              <a:path w="11436350" h="2804160">
                <a:moveTo>
                  <a:pt x="7334288" y="2803652"/>
                </a:moveTo>
                <a:lnTo>
                  <a:pt x="7258088" y="2803652"/>
                </a:lnTo>
                <a:lnTo>
                  <a:pt x="7258088" y="2784602"/>
                </a:lnTo>
                <a:lnTo>
                  <a:pt x="7334288" y="2784602"/>
                </a:lnTo>
                <a:lnTo>
                  <a:pt x="7334288" y="2803652"/>
                </a:lnTo>
                <a:close/>
              </a:path>
              <a:path w="11436350" h="2804160">
                <a:moveTo>
                  <a:pt x="7467638" y="2803652"/>
                </a:moveTo>
                <a:lnTo>
                  <a:pt x="7391438" y="2803652"/>
                </a:lnTo>
                <a:lnTo>
                  <a:pt x="7391438" y="2784602"/>
                </a:lnTo>
                <a:lnTo>
                  <a:pt x="7467638" y="2784602"/>
                </a:lnTo>
                <a:lnTo>
                  <a:pt x="7467638" y="2803652"/>
                </a:lnTo>
                <a:close/>
              </a:path>
              <a:path w="11436350" h="2804160">
                <a:moveTo>
                  <a:pt x="7600988" y="2803652"/>
                </a:moveTo>
                <a:lnTo>
                  <a:pt x="7524788" y="2803652"/>
                </a:lnTo>
                <a:lnTo>
                  <a:pt x="7524788" y="2784602"/>
                </a:lnTo>
                <a:lnTo>
                  <a:pt x="7600988" y="2784602"/>
                </a:lnTo>
                <a:lnTo>
                  <a:pt x="7600988" y="2803652"/>
                </a:lnTo>
                <a:close/>
              </a:path>
              <a:path w="11436350" h="2804160">
                <a:moveTo>
                  <a:pt x="7734338" y="2803652"/>
                </a:moveTo>
                <a:lnTo>
                  <a:pt x="7658138" y="2803652"/>
                </a:lnTo>
                <a:lnTo>
                  <a:pt x="7658138" y="2784602"/>
                </a:lnTo>
                <a:lnTo>
                  <a:pt x="7734338" y="2784602"/>
                </a:lnTo>
                <a:lnTo>
                  <a:pt x="7734338" y="2803652"/>
                </a:lnTo>
                <a:close/>
              </a:path>
              <a:path w="11436350" h="2804160">
                <a:moveTo>
                  <a:pt x="7867688" y="2803652"/>
                </a:moveTo>
                <a:lnTo>
                  <a:pt x="7791488" y="2803652"/>
                </a:lnTo>
                <a:lnTo>
                  <a:pt x="7791488" y="2784602"/>
                </a:lnTo>
                <a:lnTo>
                  <a:pt x="7867688" y="2784602"/>
                </a:lnTo>
                <a:lnTo>
                  <a:pt x="7867688" y="2803652"/>
                </a:lnTo>
                <a:close/>
              </a:path>
              <a:path w="11436350" h="2804160">
                <a:moveTo>
                  <a:pt x="8001038" y="2803652"/>
                </a:moveTo>
                <a:lnTo>
                  <a:pt x="7924838" y="2803652"/>
                </a:lnTo>
                <a:lnTo>
                  <a:pt x="7924838" y="2784602"/>
                </a:lnTo>
                <a:lnTo>
                  <a:pt x="8001038" y="2784602"/>
                </a:lnTo>
                <a:lnTo>
                  <a:pt x="8001038" y="2803652"/>
                </a:lnTo>
                <a:close/>
              </a:path>
              <a:path w="11436350" h="2804160">
                <a:moveTo>
                  <a:pt x="8134388" y="2803652"/>
                </a:moveTo>
                <a:lnTo>
                  <a:pt x="8058188" y="2803652"/>
                </a:lnTo>
                <a:lnTo>
                  <a:pt x="8058188" y="2784602"/>
                </a:lnTo>
                <a:lnTo>
                  <a:pt x="8134388" y="2784602"/>
                </a:lnTo>
                <a:lnTo>
                  <a:pt x="8134388" y="2803652"/>
                </a:lnTo>
                <a:close/>
              </a:path>
              <a:path w="11436350" h="2804160">
                <a:moveTo>
                  <a:pt x="8267738" y="2803652"/>
                </a:moveTo>
                <a:lnTo>
                  <a:pt x="8191538" y="2803652"/>
                </a:lnTo>
                <a:lnTo>
                  <a:pt x="8191538" y="2784602"/>
                </a:lnTo>
                <a:lnTo>
                  <a:pt x="8267738" y="2784602"/>
                </a:lnTo>
                <a:lnTo>
                  <a:pt x="8267738" y="2803652"/>
                </a:lnTo>
                <a:close/>
              </a:path>
              <a:path w="11436350" h="2804160">
                <a:moveTo>
                  <a:pt x="8401088" y="2803652"/>
                </a:moveTo>
                <a:lnTo>
                  <a:pt x="8324888" y="2803652"/>
                </a:lnTo>
                <a:lnTo>
                  <a:pt x="8324888" y="2784602"/>
                </a:lnTo>
                <a:lnTo>
                  <a:pt x="8401088" y="2784602"/>
                </a:lnTo>
                <a:lnTo>
                  <a:pt x="8401088" y="2803652"/>
                </a:lnTo>
                <a:close/>
              </a:path>
              <a:path w="11436350" h="2804160">
                <a:moveTo>
                  <a:pt x="8534438" y="2803652"/>
                </a:moveTo>
                <a:lnTo>
                  <a:pt x="8458238" y="2803652"/>
                </a:lnTo>
                <a:lnTo>
                  <a:pt x="8458238" y="2784602"/>
                </a:lnTo>
                <a:lnTo>
                  <a:pt x="8534438" y="2784602"/>
                </a:lnTo>
                <a:lnTo>
                  <a:pt x="8534438" y="2803652"/>
                </a:lnTo>
                <a:close/>
              </a:path>
              <a:path w="11436350" h="2804160">
                <a:moveTo>
                  <a:pt x="8667788" y="2803652"/>
                </a:moveTo>
                <a:lnTo>
                  <a:pt x="8591588" y="2803652"/>
                </a:lnTo>
                <a:lnTo>
                  <a:pt x="8591588" y="2784602"/>
                </a:lnTo>
                <a:lnTo>
                  <a:pt x="8667788" y="2784602"/>
                </a:lnTo>
                <a:lnTo>
                  <a:pt x="8667788" y="2803652"/>
                </a:lnTo>
                <a:close/>
              </a:path>
              <a:path w="11436350" h="2804160">
                <a:moveTo>
                  <a:pt x="8801138" y="2803652"/>
                </a:moveTo>
                <a:lnTo>
                  <a:pt x="8724938" y="2803652"/>
                </a:lnTo>
                <a:lnTo>
                  <a:pt x="8724938" y="2784602"/>
                </a:lnTo>
                <a:lnTo>
                  <a:pt x="8801138" y="2784602"/>
                </a:lnTo>
                <a:lnTo>
                  <a:pt x="8801138" y="2803652"/>
                </a:lnTo>
                <a:close/>
              </a:path>
              <a:path w="11436350" h="2804160">
                <a:moveTo>
                  <a:pt x="8934488" y="2803652"/>
                </a:moveTo>
                <a:lnTo>
                  <a:pt x="8858288" y="2803652"/>
                </a:lnTo>
                <a:lnTo>
                  <a:pt x="8858288" y="2784602"/>
                </a:lnTo>
                <a:lnTo>
                  <a:pt x="8934488" y="2784602"/>
                </a:lnTo>
                <a:lnTo>
                  <a:pt x="8934488" y="2803652"/>
                </a:lnTo>
                <a:close/>
              </a:path>
              <a:path w="11436350" h="2804160">
                <a:moveTo>
                  <a:pt x="9067838" y="2803652"/>
                </a:moveTo>
                <a:lnTo>
                  <a:pt x="8991638" y="2803652"/>
                </a:lnTo>
                <a:lnTo>
                  <a:pt x="8991638" y="2784602"/>
                </a:lnTo>
                <a:lnTo>
                  <a:pt x="9067838" y="2784602"/>
                </a:lnTo>
                <a:lnTo>
                  <a:pt x="9067838" y="2803652"/>
                </a:lnTo>
                <a:close/>
              </a:path>
              <a:path w="11436350" h="2804160">
                <a:moveTo>
                  <a:pt x="9201188" y="2803652"/>
                </a:moveTo>
                <a:lnTo>
                  <a:pt x="9124988" y="2803652"/>
                </a:lnTo>
                <a:lnTo>
                  <a:pt x="9124988" y="2784602"/>
                </a:lnTo>
                <a:lnTo>
                  <a:pt x="9201188" y="2784602"/>
                </a:lnTo>
                <a:lnTo>
                  <a:pt x="9201188" y="2803652"/>
                </a:lnTo>
                <a:close/>
              </a:path>
              <a:path w="11436350" h="2804160">
                <a:moveTo>
                  <a:pt x="9334538" y="2803652"/>
                </a:moveTo>
                <a:lnTo>
                  <a:pt x="9258338" y="2803652"/>
                </a:lnTo>
                <a:lnTo>
                  <a:pt x="9258338" y="2784602"/>
                </a:lnTo>
                <a:lnTo>
                  <a:pt x="9334538" y="2784602"/>
                </a:lnTo>
                <a:lnTo>
                  <a:pt x="9334538" y="2803652"/>
                </a:lnTo>
                <a:close/>
              </a:path>
              <a:path w="11436350" h="2804160">
                <a:moveTo>
                  <a:pt x="9467888" y="2803652"/>
                </a:moveTo>
                <a:lnTo>
                  <a:pt x="9391688" y="2803652"/>
                </a:lnTo>
                <a:lnTo>
                  <a:pt x="9391688" y="2784602"/>
                </a:lnTo>
                <a:lnTo>
                  <a:pt x="9467888" y="2784602"/>
                </a:lnTo>
                <a:lnTo>
                  <a:pt x="9467888" y="2803652"/>
                </a:lnTo>
                <a:close/>
              </a:path>
              <a:path w="11436350" h="2804160">
                <a:moveTo>
                  <a:pt x="9601238" y="2803652"/>
                </a:moveTo>
                <a:lnTo>
                  <a:pt x="9525038" y="2803652"/>
                </a:lnTo>
                <a:lnTo>
                  <a:pt x="9525038" y="2784602"/>
                </a:lnTo>
                <a:lnTo>
                  <a:pt x="9601238" y="2784602"/>
                </a:lnTo>
                <a:lnTo>
                  <a:pt x="9601238" y="2803652"/>
                </a:lnTo>
                <a:close/>
              </a:path>
              <a:path w="11436350" h="2804160">
                <a:moveTo>
                  <a:pt x="9734588" y="2803652"/>
                </a:moveTo>
                <a:lnTo>
                  <a:pt x="9658388" y="2803652"/>
                </a:lnTo>
                <a:lnTo>
                  <a:pt x="9658388" y="2784602"/>
                </a:lnTo>
                <a:lnTo>
                  <a:pt x="9734588" y="2784602"/>
                </a:lnTo>
                <a:lnTo>
                  <a:pt x="9734588" y="2803652"/>
                </a:lnTo>
                <a:close/>
              </a:path>
              <a:path w="11436350" h="2804160">
                <a:moveTo>
                  <a:pt x="9867938" y="2803652"/>
                </a:moveTo>
                <a:lnTo>
                  <a:pt x="9791738" y="2803652"/>
                </a:lnTo>
                <a:lnTo>
                  <a:pt x="9791738" y="2784602"/>
                </a:lnTo>
                <a:lnTo>
                  <a:pt x="9867938" y="2784602"/>
                </a:lnTo>
                <a:lnTo>
                  <a:pt x="9867938" y="2803652"/>
                </a:lnTo>
                <a:close/>
              </a:path>
              <a:path w="11436350" h="2804160">
                <a:moveTo>
                  <a:pt x="10001288" y="2803652"/>
                </a:moveTo>
                <a:lnTo>
                  <a:pt x="9925088" y="2803652"/>
                </a:lnTo>
                <a:lnTo>
                  <a:pt x="9925088" y="2784602"/>
                </a:lnTo>
                <a:lnTo>
                  <a:pt x="10001288" y="2784602"/>
                </a:lnTo>
                <a:lnTo>
                  <a:pt x="10001288" y="2803652"/>
                </a:lnTo>
                <a:close/>
              </a:path>
              <a:path w="11436350" h="2804160">
                <a:moveTo>
                  <a:pt x="10134638" y="2803652"/>
                </a:moveTo>
                <a:lnTo>
                  <a:pt x="10058438" y="2803652"/>
                </a:lnTo>
                <a:lnTo>
                  <a:pt x="10058438" y="2784602"/>
                </a:lnTo>
                <a:lnTo>
                  <a:pt x="10134638" y="2784602"/>
                </a:lnTo>
                <a:lnTo>
                  <a:pt x="10134638" y="2803652"/>
                </a:lnTo>
                <a:close/>
              </a:path>
              <a:path w="11436350" h="2804160">
                <a:moveTo>
                  <a:pt x="10267988" y="2803652"/>
                </a:moveTo>
                <a:lnTo>
                  <a:pt x="10191788" y="2803652"/>
                </a:lnTo>
                <a:lnTo>
                  <a:pt x="10191788" y="2784602"/>
                </a:lnTo>
                <a:lnTo>
                  <a:pt x="10267988" y="2784602"/>
                </a:lnTo>
                <a:lnTo>
                  <a:pt x="10267988" y="2803652"/>
                </a:lnTo>
                <a:close/>
              </a:path>
              <a:path w="11436350" h="2804160">
                <a:moveTo>
                  <a:pt x="10401338" y="2803652"/>
                </a:moveTo>
                <a:lnTo>
                  <a:pt x="10325138" y="2803652"/>
                </a:lnTo>
                <a:lnTo>
                  <a:pt x="10325138" y="2784602"/>
                </a:lnTo>
                <a:lnTo>
                  <a:pt x="10401338" y="2784602"/>
                </a:lnTo>
                <a:lnTo>
                  <a:pt x="10401338" y="2803652"/>
                </a:lnTo>
                <a:close/>
              </a:path>
              <a:path w="11436350" h="2804160">
                <a:moveTo>
                  <a:pt x="10534688" y="2803652"/>
                </a:moveTo>
                <a:lnTo>
                  <a:pt x="10458488" y="2803652"/>
                </a:lnTo>
                <a:lnTo>
                  <a:pt x="10458488" y="2784602"/>
                </a:lnTo>
                <a:lnTo>
                  <a:pt x="10534688" y="2784602"/>
                </a:lnTo>
                <a:lnTo>
                  <a:pt x="10534688" y="2803652"/>
                </a:lnTo>
                <a:close/>
              </a:path>
              <a:path w="11436350" h="2804160">
                <a:moveTo>
                  <a:pt x="10668038" y="2803652"/>
                </a:moveTo>
                <a:lnTo>
                  <a:pt x="10591838" y="2803652"/>
                </a:lnTo>
                <a:lnTo>
                  <a:pt x="10591838" y="2784602"/>
                </a:lnTo>
                <a:lnTo>
                  <a:pt x="10668038" y="2784602"/>
                </a:lnTo>
                <a:lnTo>
                  <a:pt x="10668038" y="2803652"/>
                </a:lnTo>
                <a:close/>
              </a:path>
              <a:path w="11436350" h="2804160">
                <a:moveTo>
                  <a:pt x="10801388" y="2803652"/>
                </a:moveTo>
                <a:lnTo>
                  <a:pt x="10725188" y="2803652"/>
                </a:lnTo>
                <a:lnTo>
                  <a:pt x="10725188" y="2784602"/>
                </a:lnTo>
                <a:lnTo>
                  <a:pt x="10801388" y="2784602"/>
                </a:lnTo>
                <a:lnTo>
                  <a:pt x="10801388" y="2803652"/>
                </a:lnTo>
                <a:close/>
              </a:path>
              <a:path w="11436350" h="2804160">
                <a:moveTo>
                  <a:pt x="10934738" y="2803652"/>
                </a:moveTo>
                <a:lnTo>
                  <a:pt x="10858538" y="2803652"/>
                </a:lnTo>
                <a:lnTo>
                  <a:pt x="10858538" y="2784602"/>
                </a:lnTo>
                <a:lnTo>
                  <a:pt x="10934738" y="2784602"/>
                </a:lnTo>
                <a:lnTo>
                  <a:pt x="10934738" y="2803652"/>
                </a:lnTo>
                <a:close/>
              </a:path>
              <a:path w="11436350" h="2804160">
                <a:moveTo>
                  <a:pt x="11068088" y="2803652"/>
                </a:moveTo>
                <a:lnTo>
                  <a:pt x="10991888" y="2803652"/>
                </a:lnTo>
                <a:lnTo>
                  <a:pt x="10991888" y="2784602"/>
                </a:lnTo>
                <a:lnTo>
                  <a:pt x="11068088" y="2784602"/>
                </a:lnTo>
                <a:lnTo>
                  <a:pt x="11068088" y="2803652"/>
                </a:lnTo>
                <a:close/>
              </a:path>
              <a:path w="11436350" h="2804160">
                <a:moveTo>
                  <a:pt x="11201438" y="2803652"/>
                </a:moveTo>
                <a:lnTo>
                  <a:pt x="11125238" y="2803652"/>
                </a:lnTo>
                <a:lnTo>
                  <a:pt x="11125238" y="2784602"/>
                </a:lnTo>
                <a:lnTo>
                  <a:pt x="11201438" y="2784602"/>
                </a:lnTo>
                <a:lnTo>
                  <a:pt x="11201438" y="2803652"/>
                </a:lnTo>
                <a:close/>
              </a:path>
              <a:path w="11436350" h="2804160">
                <a:moveTo>
                  <a:pt x="11334788" y="2803652"/>
                </a:moveTo>
                <a:lnTo>
                  <a:pt x="11258588" y="2803652"/>
                </a:lnTo>
                <a:lnTo>
                  <a:pt x="11258588" y="2784602"/>
                </a:lnTo>
                <a:lnTo>
                  <a:pt x="11334788" y="2784602"/>
                </a:lnTo>
                <a:lnTo>
                  <a:pt x="11334788" y="2803652"/>
                </a:lnTo>
                <a:close/>
              </a:path>
              <a:path w="11436350" h="2804160">
                <a:moveTo>
                  <a:pt x="11426799" y="2794127"/>
                </a:moveTo>
                <a:lnTo>
                  <a:pt x="11417274" y="2794127"/>
                </a:lnTo>
                <a:lnTo>
                  <a:pt x="11417274" y="2752788"/>
                </a:lnTo>
                <a:lnTo>
                  <a:pt x="11436324" y="2752788"/>
                </a:lnTo>
                <a:lnTo>
                  <a:pt x="11436324" y="2784602"/>
                </a:lnTo>
                <a:lnTo>
                  <a:pt x="11426799" y="2784602"/>
                </a:lnTo>
                <a:lnTo>
                  <a:pt x="11426799" y="2794127"/>
                </a:lnTo>
                <a:close/>
              </a:path>
              <a:path w="11436350" h="2804160">
                <a:moveTo>
                  <a:pt x="11426799" y="2803652"/>
                </a:moveTo>
                <a:lnTo>
                  <a:pt x="11391938" y="2803652"/>
                </a:lnTo>
                <a:lnTo>
                  <a:pt x="11391938" y="2784602"/>
                </a:lnTo>
                <a:lnTo>
                  <a:pt x="11417274" y="2784602"/>
                </a:lnTo>
                <a:lnTo>
                  <a:pt x="11417274" y="2794127"/>
                </a:lnTo>
                <a:lnTo>
                  <a:pt x="11426799" y="2794127"/>
                </a:lnTo>
                <a:lnTo>
                  <a:pt x="11426799" y="2803652"/>
                </a:lnTo>
                <a:close/>
              </a:path>
              <a:path w="11436350" h="2804160">
                <a:moveTo>
                  <a:pt x="11436324" y="2794127"/>
                </a:moveTo>
                <a:lnTo>
                  <a:pt x="11426799" y="2794127"/>
                </a:lnTo>
                <a:lnTo>
                  <a:pt x="11426799" y="2784602"/>
                </a:lnTo>
                <a:lnTo>
                  <a:pt x="11436324" y="2784602"/>
                </a:lnTo>
                <a:lnTo>
                  <a:pt x="11436324" y="2794127"/>
                </a:lnTo>
                <a:close/>
              </a:path>
              <a:path w="11436350" h="2804160">
                <a:moveTo>
                  <a:pt x="11436324" y="2695638"/>
                </a:moveTo>
                <a:lnTo>
                  <a:pt x="11417274" y="2695638"/>
                </a:lnTo>
                <a:lnTo>
                  <a:pt x="11417274" y="2619438"/>
                </a:lnTo>
                <a:lnTo>
                  <a:pt x="11436324" y="2619438"/>
                </a:lnTo>
                <a:lnTo>
                  <a:pt x="11436324" y="2695638"/>
                </a:lnTo>
                <a:close/>
              </a:path>
              <a:path w="11436350" h="2804160">
                <a:moveTo>
                  <a:pt x="11436324" y="2562288"/>
                </a:moveTo>
                <a:lnTo>
                  <a:pt x="11417274" y="2562288"/>
                </a:lnTo>
                <a:lnTo>
                  <a:pt x="11417274" y="2486088"/>
                </a:lnTo>
                <a:lnTo>
                  <a:pt x="11436324" y="2486088"/>
                </a:lnTo>
                <a:lnTo>
                  <a:pt x="11436324" y="2562288"/>
                </a:lnTo>
                <a:close/>
              </a:path>
              <a:path w="11436350" h="2804160">
                <a:moveTo>
                  <a:pt x="11436324" y="2428938"/>
                </a:moveTo>
                <a:lnTo>
                  <a:pt x="11417274" y="2428938"/>
                </a:lnTo>
                <a:lnTo>
                  <a:pt x="11417274" y="2352738"/>
                </a:lnTo>
                <a:lnTo>
                  <a:pt x="11436324" y="2352738"/>
                </a:lnTo>
                <a:lnTo>
                  <a:pt x="11436324" y="2428938"/>
                </a:lnTo>
                <a:close/>
              </a:path>
              <a:path w="11436350" h="2804160">
                <a:moveTo>
                  <a:pt x="11436324" y="2295588"/>
                </a:moveTo>
                <a:lnTo>
                  <a:pt x="11417274" y="2295588"/>
                </a:lnTo>
                <a:lnTo>
                  <a:pt x="11417274" y="2219388"/>
                </a:lnTo>
                <a:lnTo>
                  <a:pt x="11436324" y="2219388"/>
                </a:lnTo>
                <a:lnTo>
                  <a:pt x="11436324" y="2295588"/>
                </a:lnTo>
                <a:close/>
              </a:path>
              <a:path w="11436350" h="2804160">
                <a:moveTo>
                  <a:pt x="11436324" y="2162238"/>
                </a:moveTo>
                <a:lnTo>
                  <a:pt x="11417274" y="2162238"/>
                </a:lnTo>
                <a:lnTo>
                  <a:pt x="11417274" y="2086038"/>
                </a:lnTo>
                <a:lnTo>
                  <a:pt x="11436324" y="2086038"/>
                </a:lnTo>
                <a:lnTo>
                  <a:pt x="11436324" y="2162238"/>
                </a:lnTo>
                <a:close/>
              </a:path>
              <a:path w="11436350" h="2804160">
                <a:moveTo>
                  <a:pt x="11436324" y="2028888"/>
                </a:moveTo>
                <a:lnTo>
                  <a:pt x="11417274" y="2028888"/>
                </a:lnTo>
                <a:lnTo>
                  <a:pt x="11417274" y="1952688"/>
                </a:lnTo>
                <a:lnTo>
                  <a:pt x="11436324" y="1952688"/>
                </a:lnTo>
                <a:lnTo>
                  <a:pt x="11436324" y="2028888"/>
                </a:lnTo>
                <a:close/>
              </a:path>
              <a:path w="11436350" h="2804160">
                <a:moveTo>
                  <a:pt x="11436324" y="1895538"/>
                </a:moveTo>
                <a:lnTo>
                  <a:pt x="11417274" y="1895538"/>
                </a:lnTo>
                <a:lnTo>
                  <a:pt x="11417274" y="1819338"/>
                </a:lnTo>
                <a:lnTo>
                  <a:pt x="11436324" y="1819338"/>
                </a:lnTo>
                <a:lnTo>
                  <a:pt x="11436324" y="1895538"/>
                </a:lnTo>
                <a:close/>
              </a:path>
              <a:path w="11436350" h="2804160">
                <a:moveTo>
                  <a:pt x="11436324" y="1762188"/>
                </a:moveTo>
                <a:lnTo>
                  <a:pt x="11417274" y="1762188"/>
                </a:lnTo>
                <a:lnTo>
                  <a:pt x="11417274" y="1685988"/>
                </a:lnTo>
                <a:lnTo>
                  <a:pt x="11436324" y="1685988"/>
                </a:lnTo>
                <a:lnTo>
                  <a:pt x="11436324" y="1762188"/>
                </a:lnTo>
                <a:close/>
              </a:path>
              <a:path w="11436350" h="2804160">
                <a:moveTo>
                  <a:pt x="11436324" y="1628838"/>
                </a:moveTo>
                <a:lnTo>
                  <a:pt x="11417274" y="1628838"/>
                </a:lnTo>
                <a:lnTo>
                  <a:pt x="11417274" y="1552638"/>
                </a:lnTo>
                <a:lnTo>
                  <a:pt x="11436324" y="1552638"/>
                </a:lnTo>
                <a:lnTo>
                  <a:pt x="11436324" y="1628838"/>
                </a:lnTo>
                <a:close/>
              </a:path>
              <a:path w="11436350" h="2804160">
                <a:moveTo>
                  <a:pt x="11436324" y="1495488"/>
                </a:moveTo>
                <a:lnTo>
                  <a:pt x="11417274" y="1495488"/>
                </a:lnTo>
                <a:lnTo>
                  <a:pt x="11417274" y="1419288"/>
                </a:lnTo>
                <a:lnTo>
                  <a:pt x="11436324" y="1419288"/>
                </a:lnTo>
                <a:lnTo>
                  <a:pt x="11436324" y="1495488"/>
                </a:lnTo>
                <a:close/>
              </a:path>
              <a:path w="11436350" h="2804160">
                <a:moveTo>
                  <a:pt x="11436324" y="1362138"/>
                </a:moveTo>
                <a:lnTo>
                  <a:pt x="11417274" y="1362138"/>
                </a:lnTo>
                <a:lnTo>
                  <a:pt x="11417274" y="1285938"/>
                </a:lnTo>
                <a:lnTo>
                  <a:pt x="11436324" y="1285938"/>
                </a:lnTo>
                <a:lnTo>
                  <a:pt x="11436324" y="1362138"/>
                </a:lnTo>
                <a:close/>
              </a:path>
              <a:path w="11436350" h="2804160">
                <a:moveTo>
                  <a:pt x="11436324" y="1228788"/>
                </a:moveTo>
                <a:lnTo>
                  <a:pt x="11417274" y="1228788"/>
                </a:lnTo>
                <a:lnTo>
                  <a:pt x="11417274" y="1152588"/>
                </a:lnTo>
                <a:lnTo>
                  <a:pt x="11436324" y="1152588"/>
                </a:lnTo>
                <a:lnTo>
                  <a:pt x="11436324" y="1228788"/>
                </a:lnTo>
                <a:close/>
              </a:path>
              <a:path w="11436350" h="2804160">
                <a:moveTo>
                  <a:pt x="11436324" y="1095438"/>
                </a:moveTo>
                <a:lnTo>
                  <a:pt x="11417274" y="1095438"/>
                </a:lnTo>
                <a:lnTo>
                  <a:pt x="11417274" y="1019238"/>
                </a:lnTo>
                <a:lnTo>
                  <a:pt x="11436324" y="1019238"/>
                </a:lnTo>
                <a:lnTo>
                  <a:pt x="11436324" y="1095438"/>
                </a:lnTo>
                <a:close/>
              </a:path>
              <a:path w="11436350" h="2804160">
                <a:moveTo>
                  <a:pt x="11436324" y="962088"/>
                </a:moveTo>
                <a:lnTo>
                  <a:pt x="11417274" y="962088"/>
                </a:lnTo>
                <a:lnTo>
                  <a:pt x="11417274" y="885888"/>
                </a:lnTo>
                <a:lnTo>
                  <a:pt x="11436324" y="885888"/>
                </a:lnTo>
                <a:lnTo>
                  <a:pt x="11436324" y="962088"/>
                </a:lnTo>
                <a:close/>
              </a:path>
              <a:path w="11436350" h="2804160">
                <a:moveTo>
                  <a:pt x="11436324" y="828738"/>
                </a:moveTo>
                <a:lnTo>
                  <a:pt x="11417274" y="828738"/>
                </a:lnTo>
                <a:lnTo>
                  <a:pt x="11417274" y="752538"/>
                </a:lnTo>
                <a:lnTo>
                  <a:pt x="11436324" y="752538"/>
                </a:lnTo>
                <a:lnTo>
                  <a:pt x="11436324" y="828738"/>
                </a:lnTo>
                <a:close/>
              </a:path>
              <a:path w="11436350" h="2804160">
                <a:moveTo>
                  <a:pt x="11436324" y="695388"/>
                </a:moveTo>
                <a:lnTo>
                  <a:pt x="11417274" y="695388"/>
                </a:lnTo>
                <a:lnTo>
                  <a:pt x="11417274" y="619188"/>
                </a:lnTo>
                <a:lnTo>
                  <a:pt x="11436324" y="619188"/>
                </a:lnTo>
                <a:lnTo>
                  <a:pt x="11436324" y="695388"/>
                </a:lnTo>
                <a:close/>
              </a:path>
              <a:path w="11436350" h="2804160">
                <a:moveTo>
                  <a:pt x="11436324" y="562038"/>
                </a:moveTo>
                <a:lnTo>
                  <a:pt x="11417274" y="562038"/>
                </a:lnTo>
                <a:lnTo>
                  <a:pt x="11417274" y="485838"/>
                </a:lnTo>
                <a:lnTo>
                  <a:pt x="11436324" y="485838"/>
                </a:lnTo>
                <a:lnTo>
                  <a:pt x="11436324" y="562038"/>
                </a:lnTo>
                <a:close/>
              </a:path>
              <a:path w="11436350" h="2804160">
                <a:moveTo>
                  <a:pt x="11436324" y="428688"/>
                </a:moveTo>
                <a:lnTo>
                  <a:pt x="11417274" y="428688"/>
                </a:lnTo>
                <a:lnTo>
                  <a:pt x="11417274" y="352488"/>
                </a:lnTo>
                <a:lnTo>
                  <a:pt x="11436324" y="352488"/>
                </a:lnTo>
                <a:lnTo>
                  <a:pt x="11436324" y="428688"/>
                </a:lnTo>
                <a:close/>
              </a:path>
              <a:path w="11436350" h="2804160">
                <a:moveTo>
                  <a:pt x="11436324" y="295338"/>
                </a:moveTo>
                <a:lnTo>
                  <a:pt x="11417274" y="295338"/>
                </a:lnTo>
                <a:lnTo>
                  <a:pt x="11417274" y="219138"/>
                </a:lnTo>
                <a:lnTo>
                  <a:pt x="11436324" y="219138"/>
                </a:lnTo>
                <a:lnTo>
                  <a:pt x="11436324" y="295338"/>
                </a:lnTo>
                <a:close/>
              </a:path>
              <a:path w="11436350" h="2804160">
                <a:moveTo>
                  <a:pt x="11436324" y="161988"/>
                </a:moveTo>
                <a:lnTo>
                  <a:pt x="11417274" y="161988"/>
                </a:lnTo>
                <a:lnTo>
                  <a:pt x="11417274" y="85788"/>
                </a:lnTo>
                <a:lnTo>
                  <a:pt x="11436324" y="85788"/>
                </a:lnTo>
                <a:lnTo>
                  <a:pt x="11436324" y="161988"/>
                </a:lnTo>
                <a:close/>
              </a:path>
              <a:path w="11436350" h="2804160">
                <a:moveTo>
                  <a:pt x="11417274" y="19050"/>
                </a:moveTo>
                <a:lnTo>
                  <a:pt x="11369700" y="19050"/>
                </a:lnTo>
                <a:lnTo>
                  <a:pt x="11369700" y="0"/>
                </a:lnTo>
                <a:lnTo>
                  <a:pt x="11436324" y="0"/>
                </a:lnTo>
                <a:lnTo>
                  <a:pt x="11436324" y="9525"/>
                </a:lnTo>
                <a:lnTo>
                  <a:pt x="11417274" y="9525"/>
                </a:lnTo>
                <a:lnTo>
                  <a:pt x="11417274" y="19050"/>
                </a:lnTo>
                <a:close/>
              </a:path>
              <a:path w="11436350" h="2804160">
                <a:moveTo>
                  <a:pt x="11436324" y="28638"/>
                </a:moveTo>
                <a:lnTo>
                  <a:pt x="11417274" y="28638"/>
                </a:lnTo>
                <a:lnTo>
                  <a:pt x="11417274" y="9525"/>
                </a:lnTo>
                <a:lnTo>
                  <a:pt x="11426799" y="19050"/>
                </a:lnTo>
                <a:lnTo>
                  <a:pt x="11436324" y="19050"/>
                </a:lnTo>
                <a:lnTo>
                  <a:pt x="11436324" y="28638"/>
                </a:lnTo>
                <a:close/>
              </a:path>
              <a:path w="11436350" h="2804160">
                <a:moveTo>
                  <a:pt x="11436324" y="19050"/>
                </a:moveTo>
                <a:lnTo>
                  <a:pt x="11426799" y="19050"/>
                </a:lnTo>
                <a:lnTo>
                  <a:pt x="11417274" y="9525"/>
                </a:lnTo>
                <a:lnTo>
                  <a:pt x="11436324" y="9525"/>
                </a:lnTo>
                <a:lnTo>
                  <a:pt x="11436324" y="19050"/>
                </a:lnTo>
                <a:close/>
              </a:path>
              <a:path w="11436350" h="2804160">
                <a:moveTo>
                  <a:pt x="11312550" y="19050"/>
                </a:moveTo>
                <a:lnTo>
                  <a:pt x="11236350" y="19050"/>
                </a:lnTo>
                <a:lnTo>
                  <a:pt x="11236350" y="0"/>
                </a:lnTo>
                <a:lnTo>
                  <a:pt x="11312550" y="0"/>
                </a:lnTo>
                <a:lnTo>
                  <a:pt x="11312550" y="19050"/>
                </a:lnTo>
                <a:close/>
              </a:path>
              <a:path w="11436350" h="2804160">
                <a:moveTo>
                  <a:pt x="11179200" y="19050"/>
                </a:moveTo>
                <a:lnTo>
                  <a:pt x="11103000" y="19050"/>
                </a:lnTo>
                <a:lnTo>
                  <a:pt x="11103000" y="0"/>
                </a:lnTo>
                <a:lnTo>
                  <a:pt x="11179200" y="0"/>
                </a:lnTo>
                <a:lnTo>
                  <a:pt x="11179200" y="19050"/>
                </a:lnTo>
                <a:close/>
              </a:path>
              <a:path w="11436350" h="2804160">
                <a:moveTo>
                  <a:pt x="11045850" y="19050"/>
                </a:moveTo>
                <a:lnTo>
                  <a:pt x="10969650" y="19050"/>
                </a:lnTo>
                <a:lnTo>
                  <a:pt x="10969650" y="0"/>
                </a:lnTo>
                <a:lnTo>
                  <a:pt x="11045850" y="0"/>
                </a:lnTo>
                <a:lnTo>
                  <a:pt x="11045850" y="19050"/>
                </a:lnTo>
                <a:close/>
              </a:path>
              <a:path w="11436350" h="2804160">
                <a:moveTo>
                  <a:pt x="10912500" y="19050"/>
                </a:moveTo>
                <a:lnTo>
                  <a:pt x="10836300" y="19050"/>
                </a:lnTo>
                <a:lnTo>
                  <a:pt x="10836300" y="0"/>
                </a:lnTo>
                <a:lnTo>
                  <a:pt x="10912500" y="0"/>
                </a:lnTo>
                <a:lnTo>
                  <a:pt x="10912500" y="19050"/>
                </a:lnTo>
                <a:close/>
              </a:path>
              <a:path w="11436350" h="2804160">
                <a:moveTo>
                  <a:pt x="10779150" y="19050"/>
                </a:moveTo>
                <a:lnTo>
                  <a:pt x="10702950" y="19050"/>
                </a:lnTo>
                <a:lnTo>
                  <a:pt x="10702950" y="0"/>
                </a:lnTo>
                <a:lnTo>
                  <a:pt x="10779150" y="0"/>
                </a:lnTo>
                <a:lnTo>
                  <a:pt x="10779150" y="19050"/>
                </a:lnTo>
                <a:close/>
              </a:path>
              <a:path w="11436350" h="2804160">
                <a:moveTo>
                  <a:pt x="10645800" y="19050"/>
                </a:moveTo>
                <a:lnTo>
                  <a:pt x="10569600" y="19050"/>
                </a:lnTo>
                <a:lnTo>
                  <a:pt x="10569600" y="0"/>
                </a:lnTo>
                <a:lnTo>
                  <a:pt x="10645800" y="0"/>
                </a:lnTo>
                <a:lnTo>
                  <a:pt x="10645800" y="19050"/>
                </a:lnTo>
                <a:close/>
              </a:path>
              <a:path w="11436350" h="2804160">
                <a:moveTo>
                  <a:pt x="10512450" y="19050"/>
                </a:moveTo>
                <a:lnTo>
                  <a:pt x="10436250" y="19050"/>
                </a:lnTo>
                <a:lnTo>
                  <a:pt x="10436250" y="0"/>
                </a:lnTo>
                <a:lnTo>
                  <a:pt x="10512450" y="0"/>
                </a:lnTo>
                <a:lnTo>
                  <a:pt x="10512450" y="19050"/>
                </a:lnTo>
                <a:close/>
              </a:path>
              <a:path w="11436350" h="2804160">
                <a:moveTo>
                  <a:pt x="10379100" y="19050"/>
                </a:moveTo>
                <a:lnTo>
                  <a:pt x="10302900" y="19050"/>
                </a:lnTo>
                <a:lnTo>
                  <a:pt x="10302900" y="0"/>
                </a:lnTo>
                <a:lnTo>
                  <a:pt x="10379100" y="0"/>
                </a:lnTo>
                <a:lnTo>
                  <a:pt x="10379100" y="19050"/>
                </a:lnTo>
                <a:close/>
              </a:path>
              <a:path w="11436350" h="2804160">
                <a:moveTo>
                  <a:pt x="10245750" y="19050"/>
                </a:moveTo>
                <a:lnTo>
                  <a:pt x="10169550" y="19050"/>
                </a:lnTo>
                <a:lnTo>
                  <a:pt x="10169550" y="0"/>
                </a:lnTo>
                <a:lnTo>
                  <a:pt x="10245750" y="0"/>
                </a:lnTo>
                <a:lnTo>
                  <a:pt x="10245750" y="19050"/>
                </a:lnTo>
                <a:close/>
              </a:path>
              <a:path w="11436350" h="2804160">
                <a:moveTo>
                  <a:pt x="10112400" y="19050"/>
                </a:moveTo>
                <a:lnTo>
                  <a:pt x="10036200" y="19050"/>
                </a:lnTo>
                <a:lnTo>
                  <a:pt x="10036200" y="0"/>
                </a:lnTo>
                <a:lnTo>
                  <a:pt x="10112400" y="0"/>
                </a:lnTo>
                <a:lnTo>
                  <a:pt x="10112400" y="19050"/>
                </a:lnTo>
                <a:close/>
              </a:path>
              <a:path w="11436350" h="2804160">
                <a:moveTo>
                  <a:pt x="9979050" y="19050"/>
                </a:moveTo>
                <a:lnTo>
                  <a:pt x="9902850" y="19050"/>
                </a:lnTo>
                <a:lnTo>
                  <a:pt x="9902850" y="0"/>
                </a:lnTo>
                <a:lnTo>
                  <a:pt x="9979050" y="0"/>
                </a:lnTo>
                <a:lnTo>
                  <a:pt x="9979050" y="19050"/>
                </a:lnTo>
                <a:close/>
              </a:path>
              <a:path w="11436350" h="2804160">
                <a:moveTo>
                  <a:pt x="9845700" y="19050"/>
                </a:moveTo>
                <a:lnTo>
                  <a:pt x="9769500" y="19050"/>
                </a:lnTo>
                <a:lnTo>
                  <a:pt x="9769500" y="0"/>
                </a:lnTo>
                <a:lnTo>
                  <a:pt x="9845700" y="0"/>
                </a:lnTo>
                <a:lnTo>
                  <a:pt x="9845700" y="19050"/>
                </a:lnTo>
                <a:close/>
              </a:path>
              <a:path w="11436350" h="2804160">
                <a:moveTo>
                  <a:pt x="9712350" y="19050"/>
                </a:moveTo>
                <a:lnTo>
                  <a:pt x="9636150" y="19050"/>
                </a:lnTo>
                <a:lnTo>
                  <a:pt x="9636150" y="0"/>
                </a:lnTo>
                <a:lnTo>
                  <a:pt x="9712350" y="0"/>
                </a:lnTo>
                <a:lnTo>
                  <a:pt x="9712350" y="19050"/>
                </a:lnTo>
                <a:close/>
              </a:path>
              <a:path w="11436350" h="2804160">
                <a:moveTo>
                  <a:pt x="9579000" y="19050"/>
                </a:moveTo>
                <a:lnTo>
                  <a:pt x="9502800" y="19050"/>
                </a:lnTo>
                <a:lnTo>
                  <a:pt x="9502800" y="0"/>
                </a:lnTo>
                <a:lnTo>
                  <a:pt x="9579000" y="0"/>
                </a:lnTo>
                <a:lnTo>
                  <a:pt x="9579000" y="19050"/>
                </a:lnTo>
                <a:close/>
              </a:path>
              <a:path w="11436350" h="2804160">
                <a:moveTo>
                  <a:pt x="9445650" y="19050"/>
                </a:moveTo>
                <a:lnTo>
                  <a:pt x="9369450" y="19050"/>
                </a:lnTo>
                <a:lnTo>
                  <a:pt x="9369450" y="0"/>
                </a:lnTo>
                <a:lnTo>
                  <a:pt x="9445650" y="0"/>
                </a:lnTo>
                <a:lnTo>
                  <a:pt x="9445650" y="19050"/>
                </a:lnTo>
                <a:close/>
              </a:path>
              <a:path w="11436350" h="2804160">
                <a:moveTo>
                  <a:pt x="9312300" y="19050"/>
                </a:moveTo>
                <a:lnTo>
                  <a:pt x="9236100" y="19050"/>
                </a:lnTo>
                <a:lnTo>
                  <a:pt x="9236100" y="0"/>
                </a:lnTo>
                <a:lnTo>
                  <a:pt x="9312300" y="0"/>
                </a:lnTo>
                <a:lnTo>
                  <a:pt x="9312300" y="19050"/>
                </a:lnTo>
                <a:close/>
              </a:path>
              <a:path w="11436350" h="2804160">
                <a:moveTo>
                  <a:pt x="9178950" y="19050"/>
                </a:moveTo>
                <a:lnTo>
                  <a:pt x="9102750" y="19050"/>
                </a:lnTo>
                <a:lnTo>
                  <a:pt x="9102750" y="0"/>
                </a:lnTo>
                <a:lnTo>
                  <a:pt x="9178950" y="0"/>
                </a:lnTo>
                <a:lnTo>
                  <a:pt x="9178950" y="19050"/>
                </a:lnTo>
                <a:close/>
              </a:path>
              <a:path w="11436350" h="2804160">
                <a:moveTo>
                  <a:pt x="9045600" y="19050"/>
                </a:moveTo>
                <a:lnTo>
                  <a:pt x="8969400" y="19050"/>
                </a:lnTo>
                <a:lnTo>
                  <a:pt x="8969400" y="0"/>
                </a:lnTo>
                <a:lnTo>
                  <a:pt x="9045600" y="0"/>
                </a:lnTo>
                <a:lnTo>
                  <a:pt x="9045600" y="19050"/>
                </a:lnTo>
                <a:close/>
              </a:path>
              <a:path w="11436350" h="2804160">
                <a:moveTo>
                  <a:pt x="8912250" y="19050"/>
                </a:moveTo>
                <a:lnTo>
                  <a:pt x="8836050" y="19050"/>
                </a:lnTo>
                <a:lnTo>
                  <a:pt x="8836050" y="0"/>
                </a:lnTo>
                <a:lnTo>
                  <a:pt x="8912250" y="0"/>
                </a:lnTo>
                <a:lnTo>
                  <a:pt x="8912250" y="19050"/>
                </a:lnTo>
                <a:close/>
              </a:path>
              <a:path w="11436350" h="2804160">
                <a:moveTo>
                  <a:pt x="8778900" y="19050"/>
                </a:moveTo>
                <a:lnTo>
                  <a:pt x="8702700" y="19050"/>
                </a:lnTo>
                <a:lnTo>
                  <a:pt x="8702700" y="0"/>
                </a:lnTo>
                <a:lnTo>
                  <a:pt x="8778900" y="0"/>
                </a:lnTo>
                <a:lnTo>
                  <a:pt x="8778900" y="19050"/>
                </a:lnTo>
                <a:close/>
              </a:path>
              <a:path w="11436350" h="2804160">
                <a:moveTo>
                  <a:pt x="8645550" y="19050"/>
                </a:moveTo>
                <a:lnTo>
                  <a:pt x="8569350" y="19050"/>
                </a:lnTo>
                <a:lnTo>
                  <a:pt x="8569350" y="0"/>
                </a:lnTo>
                <a:lnTo>
                  <a:pt x="8645550" y="0"/>
                </a:lnTo>
                <a:lnTo>
                  <a:pt x="8645550" y="19050"/>
                </a:lnTo>
                <a:close/>
              </a:path>
              <a:path w="11436350" h="2804160">
                <a:moveTo>
                  <a:pt x="8512200" y="19050"/>
                </a:moveTo>
                <a:lnTo>
                  <a:pt x="8436000" y="19050"/>
                </a:lnTo>
                <a:lnTo>
                  <a:pt x="8436000" y="0"/>
                </a:lnTo>
                <a:lnTo>
                  <a:pt x="8512200" y="0"/>
                </a:lnTo>
                <a:lnTo>
                  <a:pt x="8512200" y="19050"/>
                </a:lnTo>
                <a:close/>
              </a:path>
              <a:path w="11436350" h="2804160">
                <a:moveTo>
                  <a:pt x="8378850" y="19050"/>
                </a:moveTo>
                <a:lnTo>
                  <a:pt x="8302650" y="19050"/>
                </a:lnTo>
                <a:lnTo>
                  <a:pt x="8302650" y="0"/>
                </a:lnTo>
                <a:lnTo>
                  <a:pt x="8378850" y="0"/>
                </a:lnTo>
                <a:lnTo>
                  <a:pt x="8378850" y="19050"/>
                </a:lnTo>
                <a:close/>
              </a:path>
              <a:path w="11436350" h="2804160">
                <a:moveTo>
                  <a:pt x="8245500" y="19050"/>
                </a:moveTo>
                <a:lnTo>
                  <a:pt x="8169300" y="19050"/>
                </a:lnTo>
                <a:lnTo>
                  <a:pt x="8169300" y="0"/>
                </a:lnTo>
                <a:lnTo>
                  <a:pt x="8245500" y="0"/>
                </a:lnTo>
                <a:lnTo>
                  <a:pt x="8245500" y="19050"/>
                </a:lnTo>
                <a:close/>
              </a:path>
              <a:path w="11436350" h="2804160">
                <a:moveTo>
                  <a:pt x="8112150" y="19050"/>
                </a:moveTo>
                <a:lnTo>
                  <a:pt x="8035950" y="19050"/>
                </a:lnTo>
                <a:lnTo>
                  <a:pt x="8035950" y="0"/>
                </a:lnTo>
                <a:lnTo>
                  <a:pt x="8112150" y="0"/>
                </a:lnTo>
                <a:lnTo>
                  <a:pt x="8112150" y="19050"/>
                </a:lnTo>
                <a:close/>
              </a:path>
            </a:pathLst>
          </a:custGeom>
          <a:solidFill>
            <a:srgbClr val="1F487C"/>
          </a:solidFill>
        </p:spPr>
        <p:txBody>
          <a:bodyPr wrap="square" lIns="0" tIns="0" rIns="0" bIns="0" rtlCol="0"/>
          <a:lstStyle/>
          <a:p>
            <a:endParaRPr/>
          </a:p>
        </p:txBody>
      </p:sp>
      <p:sp>
        <p:nvSpPr>
          <p:cNvPr id="10" name="object 10"/>
          <p:cNvSpPr txBox="1"/>
          <p:nvPr/>
        </p:nvSpPr>
        <p:spPr>
          <a:xfrm>
            <a:off x="1331049" y="138103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二、政策落</a:t>
            </a:r>
            <a:r>
              <a:rPr sz="2800" b="1" spc="-5" dirty="0">
                <a:solidFill>
                  <a:srgbClr val="C00000"/>
                </a:solidFill>
                <a:latin typeface="微软雅黑"/>
                <a:cs typeface="微软雅黑"/>
              </a:rPr>
              <a:t>实</a:t>
            </a:r>
            <a:endParaRPr sz="2800">
              <a:latin typeface="微软雅黑"/>
              <a:cs typeface="微软雅黑"/>
            </a:endParaRPr>
          </a:p>
        </p:txBody>
      </p:sp>
      <p:sp>
        <p:nvSpPr>
          <p:cNvPr id="11" name="object 11"/>
          <p:cNvSpPr txBox="1"/>
          <p:nvPr/>
        </p:nvSpPr>
        <p:spPr>
          <a:xfrm>
            <a:off x="6336664" y="1507490"/>
            <a:ext cx="448056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a:t>
            </a:r>
            <a:r>
              <a:rPr sz="2400" b="1" spc="-5" dirty="0">
                <a:solidFill>
                  <a:srgbClr val="1F487C"/>
                </a:solidFill>
                <a:latin typeface="微软雅黑"/>
                <a:cs typeface="微软雅黑"/>
              </a:rPr>
              <a:t>6</a:t>
            </a:r>
            <a:r>
              <a:rPr sz="2400" b="1" dirty="0">
                <a:solidFill>
                  <a:srgbClr val="1F487C"/>
                </a:solidFill>
                <a:latin typeface="微软雅黑"/>
                <a:cs typeface="微软雅黑"/>
              </a:rPr>
              <a:t>）脱贫地区产业政策落实情况</a:t>
            </a:r>
            <a:endParaRPr sz="2400">
              <a:latin typeface="微软雅黑"/>
              <a:cs typeface="微软雅黑"/>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p:nvPr/>
        </p:nvSpPr>
        <p:spPr>
          <a:xfrm>
            <a:off x="6988809" y="3503295"/>
            <a:ext cx="3311525" cy="356870"/>
          </a:xfrm>
          <a:custGeom>
            <a:avLst/>
            <a:gdLst/>
            <a:ahLst/>
            <a:cxnLst/>
            <a:rect l="l" t="t" r="r" b="b"/>
            <a:pathLst>
              <a:path w="3311525" h="356870">
                <a:moveTo>
                  <a:pt x="0" y="0"/>
                </a:moveTo>
                <a:lnTo>
                  <a:pt x="3311525" y="0"/>
                </a:lnTo>
                <a:lnTo>
                  <a:pt x="3311525" y="356870"/>
                </a:lnTo>
                <a:lnTo>
                  <a:pt x="0" y="356870"/>
                </a:lnTo>
                <a:lnTo>
                  <a:pt x="0" y="0"/>
                </a:lnTo>
                <a:close/>
              </a:path>
            </a:pathLst>
          </a:custGeom>
          <a:solidFill>
            <a:srgbClr val="FFFF00"/>
          </a:solidFill>
        </p:spPr>
        <p:txBody>
          <a:bodyPr wrap="square" lIns="0" tIns="0" rIns="0" bIns="0" rtlCol="0"/>
          <a:lstStyle/>
          <a:p>
            <a:endParaRPr/>
          </a:p>
        </p:txBody>
      </p:sp>
      <p:sp>
        <p:nvSpPr>
          <p:cNvPr id="7" name="object 7"/>
          <p:cNvSpPr txBox="1"/>
          <p:nvPr/>
        </p:nvSpPr>
        <p:spPr>
          <a:xfrm>
            <a:off x="384809" y="4989195"/>
            <a:ext cx="3070225" cy="356870"/>
          </a:xfrm>
          <a:prstGeom prst="rect">
            <a:avLst/>
          </a:prstGeom>
          <a:solidFill>
            <a:srgbClr val="FFFF00"/>
          </a:solidFill>
        </p:spPr>
        <p:txBody>
          <a:bodyPr vert="horz" wrap="square" lIns="0" tIns="24765" rIns="0" bIns="0" rtlCol="0">
            <a:spAutoFit/>
          </a:bodyPr>
          <a:lstStyle/>
          <a:p>
            <a:pPr marL="9525">
              <a:lnSpc>
                <a:spcPct val="100000"/>
              </a:lnSpc>
              <a:spcBef>
                <a:spcPts val="195"/>
              </a:spcBef>
            </a:pPr>
            <a:r>
              <a:rPr sz="2000" b="1" dirty="0">
                <a:solidFill>
                  <a:srgbClr val="FF0000"/>
                </a:solidFill>
                <a:latin typeface="微软雅黑"/>
                <a:cs typeface="微软雅黑"/>
              </a:rPr>
              <a:t>（核查项目劳务支出情况</a:t>
            </a:r>
            <a:r>
              <a:rPr sz="2000" b="1" spc="5" dirty="0">
                <a:solidFill>
                  <a:srgbClr val="FF0000"/>
                </a:solidFill>
                <a:latin typeface="微软雅黑"/>
                <a:cs typeface="微软雅黑"/>
              </a:rPr>
              <a:t>）</a:t>
            </a:r>
            <a:endParaRPr sz="2000">
              <a:latin typeface="微软雅黑"/>
              <a:cs typeface="微软雅黑"/>
            </a:endParaRPr>
          </a:p>
        </p:txBody>
      </p:sp>
      <p:sp>
        <p:nvSpPr>
          <p:cNvPr id="8" name="object 8"/>
          <p:cNvSpPr txBox="1"/>
          <p:nvPr/>
        </p:nvSpPr>
        <p:spPr>
          <a:xfrm>
            <a:off x="381635" y="5458586"/>
            <a:ext cx="11369040" cy="914400"/>
          </a:xfrm>
          <a:prstGeom prst="rect">
            <a:avLst/>
          </a:prstGeom>
        </p:spPr>
        <p:txBody>
          <a:bodyPr vert="horz" wrap="square" lIns="0" tIns="12700" rIns="0" bIns="0" rtlCol="0">
            <a:spAutoFit/>
          </a:bodyPr>
          <a:lstStyle/>
          <a:p>
            <a:pPr marL="12700" marR="5080">
              <a:lnSpc>
                <a:spcPct val="145800"/>
              </a:lnSpc>
              <a:spcBef>
                <a:spcPts val="100"/>
              </a:spcBef>
              <a:buSzPct val="95000"/>
              <a:buFont typeface="Wingdings"/>
              <a:buChar char=""/>
              <a:tabLst>
                <a:tab pos="240665" algn="l"/>
              </a:tabLst>
            </a:pPr>
            <a:r>
              <a:rPr sz="2000" b="1" spc="85" dirty="0">
                <a:solidFill>
                  <a:srgbClr val="404040"/>
                </a:solidFill>
                <a:latin typeface="微软雅黑"/>
                <a:cs typeface="微软雅黑"/>
              </a:rPr>
              <a:t>就业帮扶长效机制。</a:t>
            </a:r>
            <a:r>
              <a:rPr sz="2000" b="1" spc="85" dirty="0">
                <a:solidFill>
                  <a:srgbClr val="FF0000"/>
                </a:solidFill>
                <a:latin typeface="微软雅黑"/>
                <a:cs typeface="微软雅黑"/>
              </a:rPr>
              <a:t>就业状态分类实施动态监测（</a:t>
            </a:r>
            <a:r>
              <a:rPr sz="2000" b="1" spc="85" dirty="0">
                <a:latin typeface="微软雅黑"/>
                <a:cs typeface="微软雅黑"/>
              </a:rPr>
              <a:t>脱贫人口、农村低收</a:t>
            </a:r>
            <a:r>
              <a:rPr sz="2000" b="1" spc="90" dirty="0">
                <a:latin typeface="微软雅黑"/>
                <a:cs typeface="微软雅黑"/>
              </a:rPr>
              <a:t>入人口、易地扶贫搬迁</a:t>
            </a:r>
            <a:r>
              <a:rPr sz="2000" b="1" dirty="0">
                <a:latin typeface="微软雅黑"/>
                <a:cs typeface="微软雅黑"/>
              </a:rPr>
              <a:t>群 众</a:t>
            </a:r>
            <a:r>
              <a:rPr sz="2000" b="1" dirty="0">
                <a:solidFill>
                  <a:srgbClr val="FF0000"/>
                </a:solidFill>
                <a:latin typeface="微软雅黑"/>
                <a:cs typeface="微软雅黑"/>
              </a:rPr>
              <a:t>），完善基层主动发现预警机制，对就业转失业的及时提供帮扶情况</a:t>
            </a:r>
            <a:r>
              <a:rPr sz="2000" b="1" spc="5" dirty="0">
                <a:solidFill>
                  <a:srgbClr val="FF0000"/>
                </a:solidFill>
                <a:latin typeface="微软雅黑"/>
                <a:cs typeface="微软雅黑"/>
              </a:rPr>
              <a:t>。</a:t>
            </a:r>
            <a:endParaRPr sz="2000">
              <a:latin typeface="微软雅黑"/>
              <a:cs typeface="微软雅黑"/>
            </a:endParaRPr>
          </a:p>
        </p:txBody>
      </p:sp>
      <p:sp>
        <p:nvSpPr>
          <p:cNvPr id="9" name="object 9"/>
          <p:cNvSpPr/>
          <p:nvPr/>
        </p:nvSpPr>
        <p:spPr>
          <a:xfrm>
            <a:off x="3907535" y="2278379"/>
            <a:ext cx="4699000" cy="609600"/>
          </a:xfrm>
          <a:custGeom>
            <a:avLst/>
            <a:gdLst/>
            <a:ahLst/>
            <a:cxnLst/>
            <a:rect l="l" t="t" r="r" b="b"/>
            <a:pathLst>
              <a:path w="4699000" h="609600">
                <a:moveTo>
                  <a:pt x="0" y="0"/>
                </a:moveTo>
                <a:lnTo>
                  <a:pt x="4698492" y="0"/>
                </a:lnTo>
                <a:lnTo>
                  <a:pt x="4698492" y="609600"/>
                </a:lnTo>
                <a:lnTo>
                  <a:pt x="0" y="609600"/>
                </a:lnTo>
                <a:lnTo>
                  <a:pt x="0" y="0"/>
                </a:lnTo>
                <a:close/>
              </a:path>
            </a:pathLst>
          </a:custGeom>
          <a:solidFill>
            <a:srgbClr val="1F487C"/>
          </a:solidFill>
        </p:spPr>
        <p:txBody>
          <a:bodyPr wrap="square" lIns="0" tIns="0" rIns="0" bIns="0" rtlCol="0"/>
          <a:lstStyle/>
          <a:p>
            <a:endParaRPr/>
          </a:p>
        </p:txBody>
      </p:sp>
      <p:sp>
        <p:nvSpPr>
          <p:cNvPr id="10" name="object 10"/>
          <p:cNvSpPr txBox="1"/>
          <p:nvPr/>
        </p:nvSpPr>
        <p:spPr>
          <a:xfrm>
            <a:off x="381635" y="2333244"/>
            <a:ext cx="11369040" cy="2553970"/>
          </a:xfrm>
          <a:prstGeom prst="rect">
            <a:avLst/>
          </a:prstGeom>
        </p:spPr>
        <p:txBody>
          <a:bodyPr vert="horz" wrap="square" lIns="0" tIns="12065" rIns="0" bIns="0" rtlCol="0">
            <a:spAutoFit/>
          </a:bodyPr>
          <a:lstStyle/>
          <a:p>
            <a:pPr marL="365760" algn="ctr">
              <a:lnSpc>
                <a:spcPct val="100000"/>
              </a:lnSpc>
              <a:spcBef>
                <a:spcPts val="95"/>
              </a:spcBef>
            </a:pPr>
            <a:r>
              <a:rPr sz="2800" b="1" spc="100" dirty="0">
                <a:solidFill>
                  <a:srgbClr val="FFFFFF"/>
                </a:solidFill>
                <a:latin typeface="微软雅黑"/>
                <a:cs typeface="微软雅黑"/>
              </a:rPr>
              <a:t>重要指</a:t>
            </a:r>
            <a:r>
              <a:rPr sz="2800" b="1" spc="-5" dirty="0">
                <a:solidFill>
                  <a:srgbClr val="FFFFFF"/>
                </a:solidFill>
                <a:latin typeface="微软雅黑"/>
                <a:cs typeface="微软雅黑"/>
              </a:rPr>
              <a:t>标</a:t>
            </a:r>
            <a:endParaRPr sz="2800" dirty="0">
              <a:latin typeface="微软雅黑"/>
              <a:cs typeface="微软雅黑"/>
            </a:endParaRPr>
          </a:p>
          <a:p>
            <a:pPr marL="12700" marR="5080">
              <a:lnSpc>
                <a:spcPct val="145800"/>
              </a:lnSpc>
              <a:spcBef>
                <a:spcPts val="1350"/>
              </a:spcBef>
              <a:buSzPct val="95000"/>
              <a:buFont typeface="Wingdings"/>
              <a:buChar char=""/>
              <a:tabLst>
                <a:tab pos="240665" algn="l"/>
              </a:tabLst>
            </a:pPr>
            <a:r>
              <a:rPr sz="2000" b="1" spc="10" dirty="0" err="1">
                <a:solidFill>
                  <a:srgbClr val="404040"/>
                </a:solidFill>
                <a:latin typeface="微软雅黑"/>
                <a:cs typeface="微软雅黑"/>
              </a:rPr>
              <a:t>主要政策完善优化情况。</a:t>
            </a:r>
            <a:r>
              <a:rPr sz="2000" b="1" spc="10" dirty="0" err="1">
                <a:solidFill>
                  <a:srgbClr val="FF0000"/>
                </a:solidFill>
                <a:latin typeface="微软雅黑"/>
                <a:cs typeface="微软雅黑"/>
              </a:rPr>
              <a:t>区县脱贫人口务工就业目标任务完成情况；东西部劳务协作任务</a:t>
            </a:r>
            <a:r>
              <a:rPr sz="2000" b="1" dirty="0" err="1">
                <a:solidFill>
                  <a:srgbClr val="FF0000"/>
                </a:solidFill>
                <a:latin typeface="微软雅黑"/>
                <a:cs typeface="微软雅黑"/>
              </a:rPr>
              <a:t>完</a:t>
            </a:r>
            <a:r>
              <a:rPr sz="2000" b="1" dirty="0">
                <a:solidFill>
                  <a:srgbClr val="FF0000"/>
                </a:solidFill>
                <a:latin typeface="微软雅黑"/>
                <a:cs typeface="微软雅黑"/>
              </a:rPr>
              <a:t> 成情况；就业帮扶车间带贫人数、乡村公益性岗位数量。（实地核查帮扶车间带贫真实性</a:t>
            </a:r>
            <a:r>
              <a:rPr sz="2000" b="1" spc="5" dirty="0">
                <a:solidFill>
                  <a:srgbClr val="FF0000"/>
                </a:solidFill>
                <a:latin typeface="微软雅黑"/>
                <a:cs typeface="微软雅黑"/>
              </a:rPr>
              <a:t>）</a:t>
            </a:r>
            <a:endParaRPr sz="2000" dirty="0">
              <a:latin typeface="微软雅黑"/>
              <a:cs typeface="微软雅黑"/>
            </a:endParaRPr>
          </a:p>
          <a:p>
            <a:pPr marL="12700" marR="5080">
              <a:lnSpc>
                <a:spcPct val="145800"/>
              </a:lnSpc>
              <a:spcBef>
                <a:spcPts val="1205"/>
              </a:spcBef>
              <a:buSzPct val="95000"/>
              <a:buFont typeface="Wingdings"/>
              <a:buChar char=""/>
              <a:tabLst>
                <a:tab pos="240665" algn="l"/>
              </a:tabLst>
            </a:pPr>
            <a:r>
              <a:rPr sz="2000" b="1" spc="35" dirty="0">
                <a:solidFill>
                  <a:srgbClr val="404040"/>
                </a:solidFill>
                <a:latin typeface="微软雅黑"/>
                <a:cs typeface="微软雅黑"/>
              </a:rPr>
              <a:t>主要政策落实情况。</a:t>
            </a:r>
            <a:r>
              <a:rPr sz="2000" b="1" spc="35" dirty="0">
                <a:solidFill>
                  <a:srgbClr val="FF0000"/>
                </a:solidFill>
                <a:latin typeface="微软雅黑"/>
                <a:cs typeface="微软雅黑"/>
              </a:rPr>
              <a:t>以工代赈项目情况，项目资金中劳务报酬发放</a:t>
            </a:r>
            <a:r>
              <a:rPr sz="2000" b="1" spc="40" dirty="0">
                <a:solidFill>
                  <a:srgbClr val="FF0000"/>
                </a:solidFill>
                <a:latin typeface="微软雅黑"/>
                <a:cs typeface="微软雅黑"/>
              </a:rPr>
              <a:t>比例不低于市级及以上补助资</a:t>
            </a:r>
            <a:r>
              <a:rPr sz="2000" b="1" dirty="0">
                <a:solidFill>
                  <a:srgbClr val="FF0000"/>
                </a:solidFill>
                <a:latin typeface="微软雅黑"/>
                <a:cs typeface="微软雅黑"/>
              </a:rPr>
              <a:t>金 </a:t>
            </a:r>
            <a:r>
              <a:rPr sz="2000" b="1" spc="5" dirty="0">
                <a:solidFill>
                  <a:srgbClr val="FF0000"/>
                </a:solidFill>
                <a:latin typeface="微软雅黑"/>
                <a:cs typeface="微软雅黑"/>
              </a:rPr>
              <a:t>的10</a:t>
            </a:r>
            <a:r>
              <a:rPr sz="2000" b="1" dirty="0">
                <a:solidFill>
                  <a:srgbClr val="FF0000"/>
                </a:solidFill>
                <a:latin typeface="微软雅黑"/>
                <a:cs typeface="微软雅黑"/>
              </a:rPr>
              <a:t>%</a:t>
            </a:r>
            <a:r>
              <a:rPr sz="2000" b="1" spc="10" dirty="0">
                <a:solidFill>
                  <a:srgbClr val="FF0000"/>
                </a:solidFill>
                <a:latin typeface="微软雅黑"/>
                <a:cs typeface="微软雅黑"/>
              </a:rPr>
              <a:t>；使用市级及以上以工代赈专项资金的项目劳务报酬发放比例不低于该专项补助资金15</a:t>
            </a:r>
            <a:r>
              <a:rPr sz="2000" b="1" spc="5" dirty="0">
                <a:solidFill>
                  <a:srgbClr val="FF0000"/>
                </a:solidFill>
                <a:latin typeface="微软雅黑"/>
                <a:cs typeface="微软雅黑"/>
              </a:rPr>
              <a:t>%</a:t>
            </a:r>
            <a:r>
              <a:rPr sz="2000" b="1" spc="15" dirty="0">
                <a:solidFill>
                  <a:srgbClr val="FF0000"/>
                </a:solidFill>
                <a:latin typeface="微软雅黑"/>
                <a:cs typeface="微软雅黑"/>
              </a:rPr>
              <a:t>的</a:t>
            </a:r>
            <a:r>
              <a:rPr sz="2000" b="1" spc="5" dirty="0">
                <a:solidFill>
                  <a:srgbClr val="FF0000"/>
                </a:solidFill>
                <a:latin typeface="微软雅黑"/>
                <a:cs typeface="微软雅黑"/>
              </a:rPr>
              <a:t>。</a:t>
            </a:r>
            <a:endParaRPr sz="2000" dirty="0">
              <a:latin typeface="微软雅黑"/>
              <a:cs typeface="微软雅黑"/>
            </a:endParaRPr>
          </a:p>
        </p:txBody>
      </p:sp>
      <p:sp>
        <p:nvSpPr>
          <p:cNvPr id="11" name="object 11"/>
          <p:cNvSpPr/>
          <p:nvPr/>
        </p:nvSpPr>
        <p:spPr>
          <a:xfrm>
            <a:off x="176542" y="2716402"/>
            <a:ext cx="11830050" cy="3771265"/>
          </a:xfrm>
          <a:custGeom>
            <a:avLst/>
            <a:gdLst/>
            <a:ahLst/>
            <a:cxnLst/>
            <a:rect l="l" t="t" r="r" b="b"/>
            <a:pathLst>
              <a:path w="11830050" h="3771265">
                <a:moveTo>
                  <a:pt x="3730459" y="31750"/>
                </a:moveTo>
                <a:lnTo>
                  <a:pt x="3654259" y="31750"/>
                </a:lnTo>
                <a:lnTo>
                  <a:pt x="3654259" y="12700"/>
                </a:lnTo>
                <a:lnTo>
                  <a:pt x="3730459" y="12700"/>
                </a:lnTo>
                <a:lnTo>
                  <a:pt x="3730459" y="31750"/>
                </a:lnTo>
                <a:close/>
              </a:path>
              <a:path w="11830050" h="3771265">
                <a:moveTo>
                  <a:pt x="3597109" y="31750"/>
                </a:moveTo>
                <a:lnTo>
                  <a:pt x="3520909" y="31750"/>
                </a:lnTo>
                <a:lnTo>
                  <a:pt x="3520909" y="12700"/>
                </a:lnTo>
                <a:lnTo>
                  <a:pt x="3597109" y="12700"/>
                </a:lnTo>
                <a:lnTo>
                  <a:pt x="3597109" y="31750"/>
                </a:lnTo>
                <a:close/>
              </a:path>
              <a:path w="11830050" h="3771265">
                <a:moveTo>
                  <a:pt x="3463759" y="31750"/>
                </a:moveTo>
                <a:lnTo>
                  <a:pt x="3387559" y="31750"/>
                </a:lnTo>
                <a:lnTo>
                  <a:pt x="3387559" y="12700"/>
                </a:lnTo>
                <a:lnTo>
                  <a:pt x="3463759" y="12700"/>
                </a:lnTo>
                <a:lnTo>
                  <a:pt x="3463759" y="31750"/>
                </a:lnTo>
                <a:close/>
              </a:path>
              <a:path w="11830050" h="3771265">
                <a:moveTo>
                  <a:pt x="3330409" y="31750"/>
                </a:moveTo>
                <a:lnTo>
                  <a:pt x="3254209" y="31750"/>
                </a:lnTo>
                <a:lnTo>
                  <a:pt x="3254209" y="12700"/>
                </a:lnTo>
                <a:lnTo>
                  <a:pt x="3330409" y="12700"/>
                </a:lnTo>
                <a:lnTo>
                  <a:pt x="3330409" y="31750"/>
                </a:lnTo>
                <a:close/>
              </a:path>
              <a:path w="11830050" h="3771265">
                <a:moveTo>
                  <a:pt x="3197059" y="31750"/>
                </a:moveTo>
                <a:lnTo>
                  <a:pt x="3120859" y="31750"/>
                </a:lnTo>
                <a:lnTo>
                  <a:pt x="3120859" y="12700"/>
                </a:lnTo>
                <a:lnTo>
                  <a:pt x="3197059" y="12700"/>
                </a:lnTo>
                <a:lnTo>
                  <a:pt x="3197059" y="31750"/>
                </a:lnTo>
                <a:close/>
              </a:path>
              <a:path w="11830050" h="3771265">
                <a:moveTo>
                  <a:pt x="3063709" y="31750"/>
                </a:moveTo>
                <a:lnTo>
                  <a:pt x="2987509" y="31750"/>
                </a:lnTo>
                <a:lnTo>
                  <a:pt x="2987509" y="12700"/>
                </a:lnTo>
                <a:lnTo>
                  <a:pt x="3063709" y="12700"/>
                </a:lnTo>
                <a:lnTo>
                  <a:pt x="3063709" y="31750"/>
                </a:lnTo>
                <a:close/>
              </a:path>
              <a:path w="11830050" h="3771265">
                <a:moveTo>
                  <a:pt x="2930359" y="31750"/>
                </a:moveTo>
                <a:lnTo>
                  <a:pt x="2854159" y="31750"/>
                </a:lnTo>
                <a:lnTo>
                  <a:pt x="2854159" y="12700"/>
                </a:lnTo>
                <a:lnTo>
                  <a:pt x="2930359" y="12700"/>
                </a:lnTo>
                <a:lnTo>
                  <a:pt x="2930359" y="31750"/>
                </a:lnTo>
                <a:close/>
              </a:path>
              <a:path w="11830050" h="3771265">
                <a:moveTo>
                  <a:pt x="2797009" y="31750"/>
                </a:moveTo>
                <a:lnTo>
                  <a:pt x="2720809" y="31750"/>
                </a:lnTo>
                <a:lnTo>
                  <a:pt x="2720809" y="12700"/>
                </a:lnTo>
                <a:lnTo>
                  <a:pt x="2797009" y="12700"/>
                </a:lnTo>
                <a:lnTo>
                  <a:pt x="2797009" y="31750"/>
                </a:lnTo>
                <a:close/>
              </a:path>
              <a:path w="11830050" h="3771265">
                <a:moveTo>
                  <a:pt x="2663659" y="31750"/>
                </a:moveTo>
                <a:lnTo>
                  <a:pt x="2587459" y="31750"/>
                </a:lnTo>
                <a:lnTo>
                  <a:pt x="2587459" y="12700"/>
                </a:lnTo>
                <a:lnTo>
                  <a:pt x="2663659" y="12700"/>
                </a:lnTo>
                <a:lnTo>
                  <a:pt x="2663659" y="31750"/>
                </a:lnTo>
                <a:close/>
              </a:path>
              <a:path w="11830050" h="3771265">
                <a:moveTo>
                  <a:pt x="2530309" y="31750"/>
                </a:moveTo>
                <a:lnTo>
                  <a:pt x="2454109" y="31750"/>
                </a:lnTo>
                <a:lnTo>
                  <a:pt x="2454109" y="12700"/>
                </a:lnTo>
                <a:lnTo>
                  <a:pt x="2530309" y="12700"/>
                </a:lnTo>
                <a:lnTo>
                  <a:pt x="2530309" y="31750"/>
                </a:lnTo>
                <a:close/>
              </a:path>
              <a:path w="11830050" h="3771265">
                <a:moveTo>
                  <a:pt x="2396959" y="31750"/>
                </a:moveTo>
                <a:lnTo>
                  <a:pt x="2320759" y="31750"/>
                </a:lnTo>
                <a:lnTo>
                  <a:pt x="2320759" y="12700"/>
                </a:lnTo>
                <a:lnTo>
                  <a:pt x="2396959" y="12700"/>
                </a:lnTo>
                <a:lnTo>
                  <a:pt x="2396959" y="31750"/>
                </a:lnTo>
                <a:close/>
              </a:path>
              <a:path w="11830050" h="3771265">
                <a:moveTo>
                  <a:pt x="2263609" y="31750"/>
                </a:moveTo>
                <a:lnTo>
                  <a:pt x="2187409" y="31750"/>
                </a:lnTo>
                <a:lnTo>
                  <a:pt x="2187409" y="12700"/>
                </a:lnTo>
                <a:lnTo>
                  <a:pt x="2263609" y="12700"/>
                </a:lnTo>
                <a:lnTo>
                  <a:pt x="2263609" y="31750"/>
                </a:lnTo>
                <a:close/>
              </a:path>
              <a:path w="11830050" h="3771265">
                <a:moveTo>
                  <a:pt x="2130259" y="31750"/>
                </a:moveTo>
                <a:lnTo>
                  <a:pt x="2054059" y="31750"/>
                </a:lnTo>
                <a:lnTo>
                  <a:pt x="2054059" y="12700"/>
                </a:lnTo>
                <a:lnTo>
                  <a:pt x="2130259" y="12700"/>
                </a:lnTo>
                <a:lnTo>
                  <a:pt x="2130259" y="31750"/>
                </a:lnTo>
                <a:close/>
              </a:path>
              <a:path w="11830050" h="3771265">
                <a:moveTo>
                  <a:pt x="1996909" y="31750"/>
                </a:moveTo>
                <a:lnTo>
                  <a:pt x="1920709" y="31750"/>
                </a:lnTo>
                <a:lnTo>
                  <a:pt x="1920709" y="12700"/>
                </a:lnTo>
                <a:lnTo>
                  <a:pt x="1996909" y="12700"/>
                </a:lnTo>
                <a:lnTo>
                  <a:pt x="1996909" y="31750"/>
                </a:lnTo>
                <a:close/>
              </a:path>
              <a:path w="11830050" h="3771265">
                <a:moveTo>
                  <a:pt x="1863559" y="31750"/>
                </a:moveTo>
                <a:lnTo>
                  <a:pt x="1787359" y="31750"/>
                </a:lnTo>
                <a:lnTo>
                  <a:pt x="1787359" y="12700"/>
                </a:lnTo>
                <a:lnTo>
                  <a:pt x="1863559" y="12700"/>
                </a:lnTo>
                <a:lnTo>
                  <a:pt x="1863559" y="31750"/>
                </a:lnTo>
                <a:close/>
              </a:path>
              <a:path w="11830050" h="3771265">
                <a:moveTo>
                  <a:pt x="1730209" y="31750"/>
                </a:moveTo>
                <a:lnTo>
                  <a:pt x="1654009" y="31750"/>
                </a:lnTo>
                <a:lnTo>
                  <a:pt x="1654009" y="12700"/>
                </a:lnTo>
                <a:lnTo>
                  <a:pt x="1730209" y="12700"/>
                </a:lnTo>
                <a:lnTo>
                  <a:pt x="1730209" y="31750"/>
                </a:lnTo>
                <a:close/>
              </a:path>
              <a:path w="11830050" h="3771265">
                <a:moveTo>
                  <a:pt x="1596859" y="31750"/>
                </a:moveTo>
                <a:lnTo>
                  <a:pt x="1520659" y="31750"/>
                </a:lnTo>
                <a:lnTo>
                  <a:pt x="1520659" y="12700"/>
                </a:lnTo>
                <a:lnTo>
                  <a:pt x="1596859" y="12700"/>
                </a:lnTo>
                <a:lnTo>
                  <a:pt x="1596859" y="31750"/>
                </a:lnTo>
                <a:close/>
              </a:path>
              <a:path w="11830050" h="3771265">
                <a:moveTo>
                  <a:pt x="1463509" y="31750"/>
                </a:moveTo>
                <a:lnTo>
                  <a:pt x="1387309" y="31750"/>
                </a:lnTo>
                <a:lnTo>
                  <a:pt x="1387309" y="12700"/>
                </a:lnTo>
                <a:lnTo>
                  <a:pt x="1463509" y="12700"/>
                </a:lnTo>
                <a:lnTo>
                  <a:pt x="1463509" y="31750"/>
                </a:lnTo>
                <a:close/>
              </a:path>
              <a:path w="11830050" h="3771265">
                <a:moveTo>
                  <a:pt x="1330159" y="31750"/>
                </a:moveTo>
                <a:lnTo>
                  <a:pt x="1253959" y="31750"/>
                </a:lnTo>
                <a:lnTo>
                  <a:pt x="1253959" y="12700"/>
                </a:lnTo>
                <a:lnTo>
                  <a:pt x="1330159" y="12700"/>
                </a:lnTo>
                <a:lnTo>
                  <a:pt x="1330159" y="31750"/>
                </a:lnTo>
                <a:close/>
              </a:path>
              <a:path w="11830050" h="3771265">
                <a:moveTo>
                  <a:pt x="1196809" y="31750"/>
                </a:moveTo>
                <a:lnTo>
                  <a:pt x="1120609" y="31750"/>
                </a:lnTo>
                <a:lnTo>
                  <a:pt x="1120609" y="12700"/>
                </a:lnTo>
                <a:lnTo>
                  <a:pt x="1196809" y="12700"/>
                </a:lnTo>
                <a:lnTo>
                  <a:pt x="1196809" y="31750"/>
                </a:lnTo>
                <a:close/>
              </a:path>
              <a:path w="11830050" h="3771265">
                <a:moveTo>
                  <a:pt x="1063459" y="31750"/>
                </a:moveTo>
                <a:lnTo>
                  <a:pt x="987259" y="31750"/>
                </a:lnTo>
                <a:lnTo>
                  <a:pt x="987259" y="12700"/>
                </a:lnTo>
                <a:lnTo>
                  <a:pt x="1063459" y="12700"/>
                </a:lnTo>
                <a:lnTo>
                  <a:pt x="1063459" y="31750"/>
                </a:lnTo>
                <a:close/>
              </a:path>
              <a:path w="11830050" h="3771265">
                <a:moveTo>
                  <a:pt x="930109" y="31750"/>
                </a:moveTo>
                <a:lnTo>
                  <a:pt x="853909" y="31750"/>
                </a:lnTo>
                <a:lnTo>
                  <a:pt x="853909" y="12700"/>
                </a:lnTo>
                <a:lnTo>
                  <a:pt x="930109" y="12700"/>
                </a:lnTo>
                <a:lnTo>
                  <a:pt x="930109" y="31750"/>
                </a:lnTo>
                <a:close/>
              </a:path>
              <a:path w="11830050" h="3771265">
                <a:moveTo>
                  <a:pt x="796759" y="31750"/>
                </a:moveTo>
                <a:lnTo>
                  <a:pt x="720559" y="31750"/>
                </a:lnTo>
                <a:lnTo>
                  <a:pt x="720559" y="12700"/>
                </a:lnTo>
                <a:lnTo>
                  <a:pt x="796759" y="12700"/>
                </a:lnTo>
                <a:lnTo>
                  <a:pt x="796759" y="31750"/>
                </a:lnTo>
                <a:close/>
              </a:path>
              <a:path w="11830050" h="3771265">
                <a:moveTo>
                  <a:pt x="663409" y="31750"/>
                </a:moveTo>
                <a:lnTo>
                  <a:pt x="587209" y="31750"/>
                </a:lnTo>
                <a:lnTo>
                  <a:pt x="587209" y="12700"/>
                </a:lnTo>
                <a:lnTo>
                  <a:pt x="663409" y="12700"/>
                </a:lnTo>
                <a:lnTo>
                  <a:pt x="663409" y="31750"/>
                </a:lnTo>
                <a:close/>
              </a:path>
              <a:path w="11830050" h="3771265">
                <a:moveTo>
                  <a:pt x="530059" y="31750"/>
                </a:moveTo>
                <a:lnTo>
                  <a:pt x="453859" y="31750"/>
                </a:lnTo>
                <a:lnTo>
                  <a:pt x="453859" y="12700"/>
                </a:lnTo>
                <a:lnTo>
                  <a:pt x="530059" y="12700"/>
                </a:lnTo>
                <a:lnTo>
                  <a:pt x="530059" y="31750"/>
                </a:lnTo>
                <a:close/>
              </a:path>
              <a:path w="11830050" h="3771265">
                <a:moveTo>
                  <a:pt x="396709" y="31750"/>
                </a:moveTo>
                <a:lnTo>
                  <a:pt x="320509" y="31750"/>
                </a:lnTo>
                <a:lnTo>
                  <a:pt x="320509" y="12700"/>
                </a:lnTo>
                <a:lnTo>
                  <a:pt x="396709" y="12700"/>
                </a:lnTo>
                <a:lnTo>
                  <a:pt x="396709" y="31750"/>
                </a:lnTo>
                <a:close/>
              </a:path>
              <a:path w="11830050" h="3771265">
                <a:moveTo>
                  <a:pt x="263359" y="31750"/>
                </a:moveTo>
                <a:lnTo>
                  <a:pt x="187159" y="31750"/>
                </a:lnTo>
                <a:lnTo>
                  <a:pt x="187159" y="12700"/>
                </a:lnTo>
                <a:lnTo>
                  <a:pt x="263359" y="12700"/>
                </a:lnTo>
                <a:lnTo>
                  <a:pt x="263359" y="31750"/>
                </a:lnTo>
                <a:close/>
              </a:path>
              <a:path w="11830050" h="3771265">
                <a:moveTo>
                  <a:pt x="130009" y="31750"/>
                </a:moveTo>
                <a:lnTo>
                  <a:pt x="53809" y="31750"/>
                </a:lnTo>
                <a:lnTo>
                  <a:pt x="53809" y="12700"/>
                </a:lnTo>
                <a:lnTo>
                  <a:pt x="130009" y="12700"/>
                </a:lnTo>
                <a:lnTo>
                  <a:pt x="130009" y="31750"/>
                </a:lnTo>
                <a:close/>
              </a:path>
              <a:path w="11830050" h="3771265">
                <a:moveTo>
                  <a:pt x="19050" y="111277"/>
                </a:moveTo>
                <a:lnTo>
                  <a:pt x="0" y="111277"/>
                </a:lnTo>
                <a:lnTo>
                  <a:pt x="0" y="35077"/>
                </a:lnTo>
                <a:lnTo>
                  <a:pt x="19050" y="35077"/>
                </a:lnTo>
                <a:lnTo>
                  <a:pt x="19050" y="111277"/>
                </a:lnTo>
                <a:close/>
              </a:path>
              <a:path w="11830050" h="3771265">
                <a:moveTo>
                  <a:pt x="19050" y="244627"/>
                </a:moveTo>
                <a:lnTo>
                  <a:pt x="0" y="244627"/>
                </a:lnTo>
                <a:lnTo>
                  <a:pt x="0" y="168427"/>
                </a:lnTo>
                <a:lnTo>
                  <a:pt x="19050" y="168427"/>
                </a:lnTo>
                <a:lnTo>
                  <a:pt x="19050" y="244627"/>
                </a:lnTo>
                <a:close/>
              </a:path>
              <a:path w="11830050" h="3771265">
                <a:moveTo>
                  <a:pt x="19050" y="377977"/>
                </a:moveTo>
                <a:lnTo>
                  <a:pt x="0" y="377977"/>
                </a:lnTo>
                <a:lnTo>
                  <a:pt x="0" y="301777"/>
                </a:lnTo>
                <a:lnTo>
                  <a:pt x="19050" y="301777"/>
                </a:lnTo>
                <a:lnTo>
                  <a:pt x="19050" y="377977"/>
                </a:lnTo>
                <a:close/>
              </a:path>
              <a:path w="11830050" h="3771265">
                <a:moveTo>
                  <a:pt x="19050" y="511327"/>
                </a:moveTo>
                <a:lnTo>
                  <a:pt x="0" y="511327"/>
                </a:lnTo>
                <a:lnTo>
                  <a:pt x="0" y="435127"/>
                </a:lnTo>
                <a:lnTo>
                  <a:pt x="19050" y="435127"/>
                </a:lnTo>
                <a:lnTo>
                  <a:pt x="19050" y="511327"/>
                </a:lnTo>
                <a:close/>
              </a:path>
              <a:path w="11830050" h="3771265">
                <a:moveTo>
                  <a:pt x="19050" y="644677"/>
                </a:moveTo>
                <a:lnTo>
                  <a:pt x="0" y="644677"/>
                </a:lnTo>
                <a:lnTo>
                  <a:pt x="0" y="568477"/>
                </a:lnTo>
                <a:lnTo>
                  <a:pt x="19050" y="568477"/>
                </a:lnTo>
                <a:lnTo>
                  <a:pt x="19050" y="644677"/>
                </a:lnTo>
                <a:close/>
              </a:path>
              <a:path w="11830050" h="3771265">
                <a:moveTo>
                  <a:pt x="19050" y="778027"/>
                </a:moveTo>
                <a:lnTo>
                  <a:pt x="0" y="778027"/>
                </a:lnTo>
                <a:lnTo>
                  <a:pt x="0" y="701827"/>
                </a:lnTo>
                <a:lnTo>
                  <a:pt x="19050" y="701827"/>
                </a:lnTo>
                <a:lnTo>
                  <a:pt x="19050" y="778027"/>
                </a:lnTo>
                <a:close/>
              </a:path>
              <a:path w="11830050" h="3771265">
                <a:moveTo>
                  <a:pt x="19050" y="911377"/>
                </a:moveTo>
                <a:lnTo>
                  <a:pt x="0" y="911377"/>
                </a:lnTo>
                <a:lnTo>
                  <a:pt x="0" y="835177"/>
                </a:lnTo>
                <a:lnTo>
                  <a:pt x="19050" y="835177"/>
                </a:lnTo>
                <a:lnTo>
                  <a:pt x="19050" y="911377"/>
                </a:lnTo>
                <a:close/>
              </a:path>
              <a:path w="11830050" h="3771265">
                <a:moveTo>
                  <a:pt x="19050" y="1044727"/>
                </a:moveTo>
                <a:lnTo>
                  <a:pt x="0" y="1044727"/>
                </a:lnTo>
                <a:lnTo>
                  <a:pt x="0" y="968527"/>
                </a:lnTo>
                <a:lnTo>
                  <a:pt x="19050" y="968527"/>
                </a:lnTo>
                <a:lnTo>
                  <a:pt x="19050" y="1044727"/>
                </a:lnTo>
                <a:close/>
              </a:path>
              <a:path w="11830050" h="3771265">
                <a:moveTo>
                  <a:pt x="19050" y="1178077"/>
                </a:moveTo>
                <a:lnTo>
                  <a:pt x="0" y="1178077"/>
                </a:lnTo>
                <a:lnTo>
                  <a:pt x="0" y="1101877"/>
                </a:lnTo>
                <a:lnTo>
                  <a:pt x="19050" y="1101877"/>
                </a:lnTo>
                <a:lnTo>
                  <a:pt x="19050" y="1178077"/>
                </a:lnTo>
                <a:close/>
              </a:path>
              <a:path w="11830050" h="3771265">
                <a:moveTo>
                  <a:pt x="19050" y="1311427"/>
                </a:moveTo>
                <a:lnTo>
                  <a:pt x="0" y="1311427"/>
                </a:lnTo>
                <a:lnTo>
                  <a:pt x="0" y="1235227"/>
                </a:lnTo>
                <a:lnTo>
                  <a:pt x="19050" y="1235227"/>
                </a:lnTo>
                <a:lnTo>
                  <a:pt x="19050" y="1311427"/>
                </a:lnTo>
                <a:close/>
              </a:path>
              <a:path w="11830050" h="3771265">
                <a:moveTo>
                  <a:pt x="19050" y="1444777"/>
                </a:moveTo>
                <a:lnTo>
                  <a:pt x="0" y="1444777"/>
                </a:lnTo>
                <a:lnTo>
                  <a:pt x="0" y="1368577"/>
                </a:lnTo>
                <a:lnTo>
                  <a:pt x="19050" y="1368577"/>
                </a:lnTo>
                <a:lnTo>
                  <a:pt x="19050" y="1444777"/>
                </a:lnTo>
                <a:close/>
              </a:path>
              <a:path w="11830050" h="3771265">
                <a:moveTo>
                  <a:pt x="19050" y="1578127"/>
                </a:moveTo>
                <a:lnTo>
                  <a:pt x="0" y="1578127"/>
                </a:lnTo>
                <a:lnTo>
                  <a:pt x="0" y="1501927"/>
                </a:lnTo>
                <a:lnTo>
                  <a:pt x="19050" y="1501927"/>
                </a:lnTo>
                <a:lnTo>
                  <a:pt x="19050" y="1578127"/>
                </a:lnTo>
                <a:close/>
              </a:path>
              <a:path w="11830050" h="3771265">
                <a:moveTo>
                  <a:pt x="19050" y="1711477"/>
                </a:moveTo>
                <a:lnTo>
                  <a:pt x="0" y="1711477"/>
                </a:lnTo>
                <a:lnTo>
                  <a:pt x="0" y="1635277"/>
                </a:lnTo>
                <a:lnTo>
                  <a:pt x="19050" y="1635277"/>
                </a:lnTo>
                <a:lnTo>
                  <a:pt x="19050" y="1711477"/>
                </a:lnTo>
                <a:close/>
              </a:path>
              <a:path w="11830050" h="3771265">
                <a:moveTo>
                  <a:pt x="19050" y="1844827"/>
                </a:moveTo>
                <a:lnTo>
                  <a:pt x="0" y="1844827"/>
                </a:lnTo>
                <a:lnTo>
                  <a:pt x="0" y="1768627"/>
                </a:lnTo>
                <a:lnTo>
                  <a:pt x="19050" y="1768627"/>
                </a:lnTo>
                <a:lnTo>
                  <a:pt x="19050" y="1844827"/>
                </a:lnTo>
                <a:close/>
              </a:path>
              <a:path w="11830050" h="3771265">
                <a:moveTo>
                  <a:pt x="19050" y="1978177"/>
                </a:moveTo>
                <a:lnTo>
                  <a:pt x="0" y="1978177"/>
                </a:lnTo>
                <a:lnTo>
                  <a:pt x="0" y="1901977"/>
                </a:lnTo>
                <a:lnTo>
                  <a:pt x="19050" y="1901977"/>
                </a:lnTo>
                <a:lnTo>
                  <a:pt x="19050" y="1978177"/>
                </a:lnTo>
                <a:close/>
              </a:path>
              <a:path w="11830050" h="3771265">
                <a:moveTo>
                  <a:pt x="19050" y="2111527"/>
                </a:moveTo>
                <a:lnTo>
                  <a:pt x="0" y="2111527"/>
                </a:lnTo>
                <a:lnTo>
                  <a:pt x="0" y="2035327"/>
                </a:lnTo>
                <a:lnTo>
                  <a:pt x="19050" y="2035327"/>
                </a:lnTo>
                <a:lnTo>
                  <a:pt x="19050" y="2111527"/>
                </a:lnTo>
                <a:close/>
              </a:path>
              <a:path w="11830050" h="3771265">
                <a:moveTo>
                  <a:pt x="19050" y="2244877"/>
                </a:moveTo>
                <a:lnTo>
                  <a:pt x="0" y="2244877"/>
                </a:lnTo>
                <a:lnTo>
                  <a:pt x="0" y="2168677"/>
                </a:lnTo>
                <a:lnTo>
                  <a:pt x="19050" y="2168677"/>
                </a:lnTo>
                <a:lnTo>
                  <a:pt x="19050" y="2244877"/>
                </a:lnTo>
                <a:close/>
              </a:path>
              <a:path w="11830050" h="3771265">
                <a:moveTo>
                  <a:pt x="19050" y="2378227"/>
                </a:moveTo>
                <a:lnTo>
                  <a:pt x="0" y="2378227"/>
                </a:lnTo>
                <a:lnTo>
                  <a:pt x="0" y="2302027"/>
                </a:lnTo>
                <a:lnTo>
                  <a:pt x="19050" y="2302027"/>
                </a:lnTo>
                <a:lnTo>
                  <a:pt x="19050" y="2378227"/>
                </a:lnTo>
                <a:close/>
              </a:path>
              <a:path w="11830050" h="3771265">
                <a:moveTo>
                  <a:pt x="19050" y="2511577"/>
                </a:moveTo>
                <a:lnTo>
                  <a:pt x="0" y="2511577"/>
                </a:lnTo>
                <a:lnTo>
                  <a:pt x="0" y="2435377"/>
                </a:lnTo>
                <a:lnTo>
                  <a:pt x="19050" y="2435377"/>
                </a:lnTo>
                <a:lnTo>
                  <a:pt x="19050" y="2511577"/>
                </a:lnTo>
                <a:close/>
              </a:path>
              <a:path w="11830050" h="3771265">
                <a:moveTo>
                  <a:pt x="19050" y="2644927"/>
                </a:moveTo>
                <a:lnTo>
                  <a:pt x="0" y="2644927"/>
                </a:lnTo>
                <a:lnTo>
                  <a:pt x="0" y="2568727"/>
                </a:lnTo>
                <a:lnTo>
                  <a:pt x="19050" y="2568727"/>
                </a:lnTo>
                <a:lnTo>
                  <a:pt x="19050" y="2644927"/>
                </a:lnTo>
                <a:close/>
              </a:path>
              <a:path w="11830050" h="3771265">
                <a:moveTo>
                  <a:pt x="19050" y="2778277"/>
                </a:moveTo>
                <a:lnTo>
                  <a:pt x="0" y="2778277"/>
                </a:lnTo>
                <a:lnTo>
                  <a:pt x="0" y="2702077"/>
                </a:lnTo>
                <a:lnTo>
                  <a:pt x="19050" y="2702077"/>
                </a:lnTo>
                <a:lnTo>
                  <a:pt x="19050" y="2778277"/>
                </a:lnTo>
                <a:close/>
              </a:path>
              <a:path w="11830050" h="3771265">
                <a:moveTo>
                  <a:pt x="19050" y="2911627"/>
                </a:moveTo>
                <a:lnTo>
                  <a:pt x="0" y="2911627"/>
                </a:lnTo>
                <a:lnTo>
                  <a:pt x="0" y="2835427"/>
                </a:lnTo>
                <a:lnTo>
                  <a:pt x="19050" y="2835427"/>
                </a:lnTo>
                <a:lnTo>
                  <a:pt x="19050" y="2911627"/>
                </a:lnTo>
                <a:close/>
              </a:path>
              <a:path w="11830050" h="3771265">
                <a:moveTo>
                  <a:pt x="19050" y="3044977"/>
                </a:moveTo>
                <a:lnTo>
                  <a:pt x="0" y="3044977"/>
                </a:lnTo>
                <a:lnTo>
                  <a:pt x="0" y="2968777"/>
                </a:lnTo>
                <a:lnTo>
                  <a:pt x="19050" y="2968777"/>
                </a:lnTo>
                <a:lnTo>
                  <a:pt x="19050" y="3044977"/>
                </a:lnTo>
                <a:close/>
              </a:path>
              <a:path w="11830050" h="3771265">
                <a:moveTo>
                  <a:pt x="19050" y="3178327"/>
                </a:moveTo>
                <a:lnTo>
                  <a:pt x="0" y="3178327"/>
                </a:lnTo>
                <a:lnTo>
                  <a:pt x="0" y="3102127"/>
                </a:lnTo>
                <a:lnTo>
                  <a:pt x="19050" y="3102127"/>
                </a:lnTo>
                <a:lnTo>
                  <a:pt x="19050" y="3178327"/>
                </a:lnTo>
                <a:close/>
              </a:path>
              <a:path w="11830050" h="3771265">
                <a:moveTo>
                  <a:pt x="19050" y="3311677"/>
                </a:moveTo>
                <a:lnTo>
                  <a:pt x="0" y="3311677"/>
                </a:lnTo>
                <a:lnTo>
                  <a:pt x="0" y="3235477"/>
                </a:lnTo>
                <a:lnTo>
                  <a:pt x="19050" y="3235477"/>
                </a:lnTo>
                <a:lnTo>
                  <a:pt x="19050" y="3311677"/>
                </a:lnTo>
                <a:close/>
              </a:path>
              <a:path w="11830050" h="3771265">
                <a:moveTo>
                  <a:pt x="19050" y="3445027"/>
                </a:moveTo>
                <a:lnTo>
                  <a:pt x="0" y="3445027"/>
                </a:lnTo>
                <a:lnTo>
                  <a:pt x="0" y="3368827"/>
                </a:lnTo>
                <a:lnTo>
                  <a:pt x="19050" y="3368827"/>
                </a:lnTo>
                <a:lnTo>
                  <a:pt x="19050" y="3445027"/>
                </a:lnTo>
                <a:close/>
              </a:path>
              <a:path w="11830050" h="3771265">
                <a:moveTo>
                  <a:pt x="19050" y="3578377"/>
                </a:moveTo>
                <a:lnTo>
                  <a:pt x="0" y="3578377"/>
                </a:lnTo>
                <a:lnTo>
                  <a:pt x="0" y="3502177"/>
                </a:lnTo>
                <a:lnTo>
                  <a:pt x="19050" y="3502177"/>
                </a:lnTo>
                <a:lnTo>
                  <a:pt x="19050" y="3578377"/>
                </a:lnTo>
                <a:close/>
              </a:path>
              <a:path w="11830050" h="3771265">
                <a:moveTo>
                  <a:pt x="19050" y="3711727"/>
                </a:moveTo>
                <a:lnTo>
                  <a:pt x="0" y="3711727"/>
                </a:lnTo>
                <a:lnTo>
                  <a:pt x="0" y="3635527"/>
                </a:lnTo>
                <a:lnTo>
                  <a:pt x="19050" y="3635527"/>
                </a:lnTo>
                <a:lnTo>
                  <a:pt x="19050" y="3711727"/>
                </a:lnTo>
                <a:close/>
              </a:path>
              <a:path w="11830050" h="3771265">
                <a:moveTo>
                  <a:pt x="93370" y="3770757"/>
                </a:moveTo>
                <a:lnTo>
                  <a:pt x="17170" y="3770757"/>
                </a:lnTo>
                <a:lnTo>
                  <a:pt x="17170" y="3751707"/>
                </a:lnTo>
                <a:lnTo>
                  <a:pt x="93370" y="3751707"/>
                </a:lnTo>
                <a:lnTo>
                  <a:pt x="93370" y="3770757"/>
                </a:lnTo>
                <a:close/>
              </a:path>
              <a:path w="11830050" h="3771265">
                <a:moveTo>
                  <a:pt x="226720" y="3770757"/>
                </a:moveTo>
                <a:lnTo>
                  <a:pt x="150520" y="3770757"/>
                </a:lnTo>
                <a:lnTo>
                  <a:pt x="150520" y="3751707"/>
                </a:lnTo>
                <a:lnTo>
                  <a:pt x="226720" y="3751707"/>
                </a:lnTo>
                <a:lnTo>
                  <a:pt x="226720" y="3770757"/>
                </a:lnTo>
                <a:close/>
              </a:path>
              <a:path w="11830050" h="3771265">
                <a:moveTo>
                  <a:pt x="360070" y="3770757"/>
                </a:moveTo>
                <a:lnTo>
                  <a:pt x="283870" y="3770757"/>
                </a:lnTo>
                <a:lnTo>
                  <a:pt x="283870" y="3751707"/>
                </a:lnTo>
                <a:lnTo>
                  <a:pt x="360070" y="3751707"/>
                </a:lnTo>
                <a:lnTo>
                  <a:pt x="360070" y="3770757"/>
                </a:lnTo>
                <a:close/>
              </a:path>
              <a:path w="11830050" h="3771265">
                <a:moveTo>
                  <a:pt x="493420" y="3770757"/>
                </a:moveTo>
                <a:lnTo>
                  <a:pt x="417220" y="3770757"/>
                </a:lnTo>
                <a:lnTo>
                  <a:pt x="417220" y="3751707"/>
                </a:lnTo>
                <a:lnTo>
                  <a:pt x="493420" y="3751707"/>
                </a:lnTo>
                <a:lnTo>
                  <a:pt x="493420" y="3770757"/>
                </a:lnTo>
                <a:close/>
              </a:path>
              <a:path w="11830050" h="3771265">
                <a:moveTo>
                  <a:pt x="626770" y="3770757"/>
                </a:moveTo>
                <a:lnTo>
                  <a:pt x="550570" y="3770757"/>
                </a:lnTo>
                <a:lnTo>
                  <a:pt x="550570" y="3751707"/>
                </a:lnTo>
                <a:lnTo>
                  <a:pt x="626770" y="3751707"/>
                </a:lnTo>
                <a:lnTo>
                  <a:pt x="626770" y="3770757"/>
                </a:lnTo>
                <a:close/>
              </a:path>
              <a:path w="11830050" h="3771265">
                <a:moveTo>
                  <a:pt x="760120" y="3770757"/>
                </a:moveTo>
                <a:lnTo>
                  <a:pt x="683920" y="3770757"/>
                </a:lnTo>
                <a:lnTo>
                  <a:pt x="683920" y="3751707"/>
                </a:lnTo>
                <a:lnTo>
                  <a:pt x="760120" y="3751707"/>
                </a:lnTo>
                <a:lnTo>
                  <a:pt x="760120" y="3770757"/>
                </a:lnTo>
                <a:close/>
              </a:path>
              <a:path w="11830050" h="3771265">
                <a:moveTo>
                  <a:pt x="893470" y="3770757"/>
                </a:moveTo>
                <a:lnTo>
                  <a:pt x="817270" y="3770757"/>
                </a:lnTo>
                <a:lnTo>
                  <a:pt x="817270" y="3751707"/>
                </a:lnTo>
                <a:lnTo>
                  <a:pt x="893470" y="3751707"/>
                </a:lnTo>
                <a:lnTo>
                  <a:pt x="893470" y="3770757"/>
                </a:lnTo>
                <a:close/>
              </a:path>
              <a:path w="11830050" h="3771265">
                <a:moveTo>
                  <a:pt x="1026820" y="3770757"/>
                </a:moveTo>
                <a:lnTo>
                  <a:pt x="950620" y="3770757"/>
                </a:lnTo>
                <a:lnTo>
                  <a:pt x="950620" y="3751707"/>
                </a:lnTo>
                <a:lnTo>
                  <a:pt x="1026820" y="3751707"/>
                </a:lnTo>
                <a:lnTo>
                  <a:pt x="1026820" y="3770757"/>
                </a:lnTo>
                <a:close/>
              </a:path>
              <a:path w="11830050" h="3771265">
                <a:moveTo>
                  <a:pt x="1160170" y="3770757"/>
                </a:moveTo>
                <a:lnTo>
                  <a:pt x="1083970" y="3770757"/>
                </a:lnTo>
                <a:lnTo>
                  <a:pt x="1083970" y="3751707"/>
                </a:lnTo>
                <a:lnTo>
                  <a:pt x="1160170" y="3751707"/>
                </a:lnTo>
                <a:lnTo>
                  <a:pt x="1160170" y="3770757"/>
                </a:lnTo>
                <a:close/>
              </a:path>
              <a:path w="11830050" h="3771265">
                <a:moveTo>
                  <a:pt x="1293520" y="3770757"/>
                </a:moveTo>
                <a:lnTo>
                  <a:pt x="1217320" y="3770757"/>
                </a:lnTo>
                <a:lnTo>
                  <a:pt x="1217320" y="3751707"/>
                </a:lnTo>
                <a:lnTo>
                  <a:pt x="1293520" y="3751707"/>
                </a:lnTo>
                <a:lnTo>
                  <a:pt x="1293520" y="3770757"/>
                </a:lnTo>
                <a:close/>
              </a:path>
              <a:path w="11830050" h="3771265">
                <a:moveTo>
                  <a:pt x="1426870" y="3770757"/>
                </a:moveTo>
                <a:lnTo>
                  <a:pt x="1350670" y="3770757"/>
                </a:lnTo>
                <a:lnTo>
                  <a:pt x="1350670" y="3751707"/>
                </a:lnTo>
                <a:lnTo>
                  <a:pt x="1426870" y="3751707"/>
                </a:lnTo>
                <a:lnTo>
                  <a:pt x="1426870" y="3770757"/>
                </a:lnTo>
                <a:close/>
              </a:path>
              <a:path w="11830050" h="3771265">
                <a:moveTo>
                  <a:pt x="1560220" y="3770757"/>
                </a:moveTo>
                <a:lnTo>
                  <a:pt x="1484020" y="3770757"/>
                </a:lnTo>
                <a:lnTo>
                  <a:pt x="1484020" y="3751707"/>
                </a:lnTo>
                <a:lnTo>
                  <a:pt x="1560220" y="3751707"/>
                </a:lnTo>
                <a:lnTo>
                  <a:pt x="1560220" y="3770757"/>
                </a:lnTo>
                <a:close/>
              </a:path>
              <a:path w="11830050" h="3771265">
                <a:moveTo>
                  <a:pt x="1693570" y="3770757"/>
                </a:moveTo>
                <a:lnTo>
                  <a:pt x="1617370" y="3770757"/>
                </a:lnTo>
                <a:lnTo>
                  <a:pt x="1617370" y="3751707"/>
                </a:lnTo>
                <a:lnTo>
                  <a:pt x="1693570" y="3751707"/>
                </a:lnTo>
                <a:lnTo>
                  <a:pt x="1693570" y="3770757"/>
                </a:lnTo>
                <a:close/>
              </a:path>
              <a:path w="11830050" h="3771265">
                <a:moveTo>
                  <a:pt x="1826920" y="3770757"/>
                </a:moveTo>
                <a:lnTo>
                  <a:pt x="1750720" y="3770757"/>
                </a:lnTo>
                <a:lnTo>
                  <a:pt x="1750720" y="3751707"/>
                </a:lnTo>
                <a:lnTo>
                  <a:pt x="1826920" y="3751707"/>
                </a:lnTo>
                <a:lnTo>
                  <a:pt x="1826920" y="3770757"/>
                </a:lnTo>
                <a:close/>
              </a:path>
              <a:path w="11830050" h="3771265">
                <a:moveTo>
                  <a:pt x="1960270" y="3770757"/>
                </a:moveTo>
                <a:lnTo>
                  <a:pt x="1884070" y="3770757"/>
                </a:lnTo>
                <a:lnTo>
                  <a:pt x="1884070" y="3751707"/>
                </a:lnTo>
                <a:lnTo>
                  <a:pt x="1960270" y="3751707"/>
                </a:lnTo>
                <a:lnTo>
                  <a:pt x="1960270" y="3770757"/>
                </a:lnTo>
                <a:close/>
              </a:path>
              <a:path w="11830050" h="3771265">
                <a:moveTo>
                  <a:pt x="2093620" y="3770757"/>
                </a:moveTo>
                <a:lnTo>
                  <a:pt x="2017420" y="3770757"/>
                </a:lnTo>
                <a:lnTo>
                  <a:pt x="2017420" y="3751707"/>
                </a:lnTo>
                <a:lnTo>
                  <a:pt x="2093620" y="3751707"/>
                </a:lnTo>
                <a:lnTo>
                  <a:pt x="2093620" y="3770757"/>
                </a:lnTo>
                <a:close/>
              </a:path>
              <a:path w="11830050" h="3771265">
                <a:moveTo>
                  <a:pt x="2226970" y="3770757"/>
                </a:moveTo>
                <a:lnTo>
                  <a:pt x="2150770" y="3770757"/>
                </a:lnTo>
                <a:lnTo>
                  <a:pt x="2150770" y="3751707"/>
                </a:lnTo>
                <a:lnTo>
                  <a:pt x="2226970" y="3751707"/>
                </a:lnTo>
                <a:lnTo>
                  <a:pt x="2226970" y="3770757"/>
                </a:lnTo>
                <a:close/>
              </a:path>
              <a:path w="11830050" h="3771265">
                <a:moveTo>
                  <a:pt x="2360320" y="3770757"/>
                </a:moveTo>
                <a:lnTo>
                  <a:pt x="2284120" y="3770757"/>
                </a:lnTo>
                <a:lnTo>
                  <a:pt x="2284120" y="3751707"/>
                </a:lnTo>
                <a:lnTo>
                  <a:pt x="2360320" y="3751707"/>
                </a:lnTo>
                <a:lnTo>
                  <a:pt x="2360320" y="3770757"/>
                </a:lnTo>
                <a:close/>
              </a:path>
              <a:path w="11830050" h="3771265">
                <a:moveTo>
                  <a:pt x="2493670" y="3770757"/>
                </a:moveTo>
                <a:lnTo>
                  <a:pt x="2417470" y="3770757"/>
                </a:lnTo>
                <a:lnTo>
                  <a:pt x="2417470" y="3751707"/>
                </a:lnTo>
                <a:lnTo>
                  <a:pt x="2493670" y="3751707"/>
                </a:lnTo>
                <a:lnTo>
                  <a:pt x="2493670" y="3770757"/>
                </a:lnTo>
                <a:close/>
              </a:path>
              <a:path w="11830050" h="3771265">
                <a:moveTo>
                  <a:pt x="2627020" y="3770757"/>
                </a:moveTo>
                <a:lnTo>
                  <a:pt x="2550820" y="3770757"/>
                </a:lnTo>
                <a:lnTo>
                  <a:pt x="2550820" y="3751707"/>
                </a:lnTo>
                <a:lnTo>
                  <a:pt x="2627020" y="3751707"/>
                </a:lnTo>
                <a:lnTo>
                  <a:pt x="2627020" y="3770757"/>
                </a:lnTo>
                <a:close/>
              </a:path>
              <a:path w="11830050" h="3771265">
                <a:moveTo>
                  <a:pt x="2760370" y="3770757"/>
                </a:moveTo>
                <a:lnTo>
                  <a:pt x="2684170" y="3770757"/>
                </a:lnTo>
                <a:lnTo>
                  <a:pt x="2684170" y="3751707"/>
                </a:lnTo>
                <a:lnTo>
                  <a:pt x="2760370" y="3751707"/>
                </a:lnTo>
                <a:lnTo>
                  <a:pt x="2760370" y="3770757"/>
                </a:lnTo>
                <a:close/>
              </a:path>
              <a:path w="11830050" h="3771265">
                <a:moveTo>
                  <a:pt x="2893720" y="3770757"/>
                </a:moveTo>
                <a:lnTo>
                  <a:pt x="2817520" y="3770757"/>
                </a:lnTo>
                <a:lnTo>
                  <a:pt x="2817520" y="3751707"/>
                </a:lnTo>
                <a:lnTo>
                  <a:pt x="2893720" y="3751707"/>
                </a:lnTo>
                <a:lnTo>
                  <a:pt x="2893720" y="3770757"/>
                </a:lnTo>
                <a:close/>
              </a:path>
              <a:path w="11830050" h="3771265">
                <a:moveTo>
                  <a:pt x="3027070" y="3770757"/>
                </a:moveTo>
                <a:lnTo>
                  <a:pt x="2950870" y="3770757"/>
                </a:lnTo>
                <a:lnTo>
                  <a:pt x="2950870" y="3751707"/>
                </a:lnTo>
                <a:lnTo>
                  <a:pt x="3027070" y="3751707"/>
                </a:lnTo>
                <a:lnTo>
                  <a:pt x="3027070" y="3770757"/>
                </a:lnTo>
                <a:close/>
              </a:path>
              <a:path w="11830050" h="3771265">
                <a:moveTo>
                  <a:pt x="3160420" y="3770757"/>
                </a:moveTo>
                <a:lnTo>
                  <a:pt x="3084220" y="3770757"/>
                </a:lnTo>
                <a:lnTo>
                  <a:pt x="3084220" y="3751707"/>
                </a:lnTo>
                <a:lnTo>
                  <a:pt x="3160420" y="3751707"/>
                </a:lnTo>
                <a:lnTo>
                  <a:pt x="3160420" y="3770757"/>
                </a:lnTo>
                <a:close/>
              </a:path>
              <a:path w="11830050" h="3771265">
                <a:moveTo>
                  <a:pt x="3293770" y="3770757"/>
                </a:moveTo>
                <a:lnTo>
                  <a:pt x="3217570" y="3770757"/>
                </a:lnTo>
                <a:lnTo>
                  <a:pt x="3217570" y="3751707"/>
                </a:lnTo>
                <a:lnTo>
                  <a:pt x="3293770" y="3751707"/>
                </a:lnTo>
                <a:lnTo>
                  <a:pt x="3293770" y="3770757"/>
                </a:lnTo>
                <a:close/>
              </a:path>
              <a:path w="11830050" h="3771265">
                <a:moveTo>
                  <a:pt x="3427120" y="3770757"/>
                </a:moveTo>
                <a:lnTo>
                  <a:pt x="3350920" y="3770757"/>
                </a:lnTo>
                <a:lnTo>
                  <a:pt x="3350920" y="3751707"/>
                </a:lnTo>
                <a:lnTo>
                  <a:pt x="3427120" y="3751707"/>
                </a:lnTo>
                <a:lnTo>
                  <a:pt x="3427120" y="3770757"/>
                </a:lnTo>
                <a:close/>
              </a:path>
              <a:path w="11830050" h="3771265">
                <a:moveTo>
                  <a:pt x="3560470" y="3770757"/>
                </a:moveTo>
                <a:lnTo>
                  <a:pt x="3484270" y="3770757"/>
                </a:lnTo>
                <a:lnTo>
                  <a:pt x="3484270" y="3751707"/>
                </a:lnTo>
                <a:lnTo>
                  <a:pt x="3560470" y="3751707"/>
                </a:lnTo>
                <a:lnTo>
                  <a:pt x="3560470" y="3770757"/>
                </a:lnTo>
                <a:close/>
              </a:path>
              <a:path w="11830050" h="3771265">
                <a:moveTo>
                  <a:pt x="3693820" y="3770757"/>
                </a:moveTo>
                <a:lnTo>
                  <a:pt x="3617620" y="3770757"/>
                </a:lnTo>
                <a:lnTo>
                  <a:pt x="3617620" y="3751707"/>
                </a:lnTo>
                <a:lnTo>
                  <a:pt x="3693820" y="3751707"/>
                </a:lnTo>
                <a:lnTo>
                  <a:pt x="3693820" y="3770757"/>
                </a:lnTo>
                <a:close/>
              </a:path>
              <a:path w="11830050" h="3771265">
                <a:moveTo>
                  <a:pt x="3827170" y="3770757"/>
                </a:moveTo>
                <a:lnTo>
                  <a:pt x="3750970" y="3770757"/>
                </a:lnTo>
                <a:lnTo>
                  <a:pt x="3750970" y="3751707"/>
                </a:lnTo>
                <a:lnTo>
                  <a:pt x="3827170" y="3751707"/>
                </a:lnTo>
                <a:lnTo>
                  <a:pt x="3827170" y="3770757"/>
                </a:lnTo>
                <a:close/>
              </a:path>
              <a:path w="11830050" h="3771265">
                <a:moveTo>
                  <a:pt x="3960520" y="3770757"/>
                </a:moveTo>
                <a:lnTo>
                  <a:pt x="3884320" y="3770757"/>
                </a:lnTo>
                <a:lnTo>
                  <a:pt x="3884320" y="3751707"/>
                </a:lnTo>
                <a:lnTo>
                  <a:pt x="3960520" y="3751707"/>
                </a:lnTo>
                <a:lnTo>
                  <a:pt x="3960520" y="3770757"/>
                </a:lnTo>
                <a:close/>
              </a:path>
              <a:path w="11830050" h="3771265">
                <a:moveTo>
                  <a:pt x="4093870" y="3770757"/>
                </a:moveTo>
                <a:lnTo>
                  <a:pt x="4017670" y="3770757"/>
                </a:lnTo>
                <a:lnTo>
                  <a:pt x="4017670" y="3751707"/>
                </a:lnTo>
                <a:lnTo>
                  <a:pt x="4093870" y="3751707"/>
                </a:lnTo>
                <a:lnTo>
                  <a:pt x="4093870" y="3770757"/>
                </a:lnTo>
                <a:close/>
              </a:path>
              <a:path w="11830050" h="3771265">
                <a:moveTo>
                  <a:pt x="4227220" y="3770757"/>
                </a:moveTo>
                <a:lnTo>
                  <a:pt x="4151020" y="3770757"/>
                </a:lnTo>
                <a:lnTo>
                  <a:pt x="4151020" y="3751707"/>
                </a:lnTo>
                <a:lnTo>
                  <a:pt x="4227220" y="3751707"/>
                </a:lnTo>
                <a:lnTo>
                  <a:pt x="4227220" y="3770757"/>
                </a:lnTo>
                <a:close/>
              </a:path>
              <a:path w="11830050" h="3771265">
                <a:moveTo>
                  <a:pt x="4360570" y="3770757"/>
                </a:moveTo>
                <a:lnTo>
                  <a:pt x="4284370" y="3770757"/>
                </a:lnTo>
                <a:lnTo>
                  <a:pt x="4284370" y="3751707"/>
                </a:lnTo>
                <a:lnTo>
                  <a:pt x="4360570" y="3751707"/>
                </a:lnTo>
                <a:lnTo>
                  <a:pt x="4360570" y="3770757"/>
                </a:lnTo>
                <a:close/>
              </a:path>
              <a:path w="11830050" h="3771265">
                <a:moveTo>
                  <a:pt x="4493920" y="3770757"/>
                </a:moveTo>
                <a:lnTo>
                  <a:pt x="4417720" y="3770757"/>
                </a:lnTo>
                <a:lnTo>
                  <a:pt x="4417720" y="3751707"/>
                </a:lnTo>
                <a:lnTo>
                  <a:pt x="4493920" y="3751707"/>
                </a:lnTo>
                <a:lnTo>
                  <a:pt x="4493920" y="3770757"/>
                </a:lnTo>
                <a:close/>
              </a:path>
              <a:path w="11830050" h="3771265">
                <a:moveTo>
                  <a:pt x="4627270" y="3770757"/>
                </a:moveTo>
                <a:lnTo>
                  <a:pt x="4551070" y="3770757"/>
                </a:lnTo>
                <a:lnTo>
                  <a:pt x="4551070" y="3751707"/>
                </a:lnTo>
                <a:lnTo>
                  <a:pt x="4627270" y="3751707"/>
                </a:lnTo>
                <a:lnTo>
                  <a:pt x="4627270" y="3770757"/>
                </a:lnTo>
                <a:close/>
              </a:path>
              <a:path w="11830050" h="3771265">
                <a:moveTo>
                  <a:pt x="4760620" y="3770757"/>
                </a:moveTo>
                <a:lnTo>
                  <a:pt x="4684420" y="3770757"/>
                </a:lnTo>
                <a:lnTo>
                  <a:pt x="4684420" y="3751707"/>
                </a:lnTo>
                <a:lnTo>
                  <a:pt x="4760620" y="3751707"/>
                </a:lnTo>
                <a:lnTo>
                  <a:pt x="4760620" y="3770757"/>
                </a:lnTo>
                <a:close/>
              </a:path>
              <a:path w="11830050" h="3771265">
                <a:moveTo>
                  <a:pt x="4893970" y="3770757"/>
                </a:moveTo>
                <a:lnTo>
                  <a:pt x="4817770" y="3770757"/>
                </a:lnTo>
                <a:lnTo>
                  <a:pt x="4817770" y="3751707"/>
                </a:lnTo>
                <a:lnTo>
                  <a:pt x="4893970" y="3751707"/>
                </a:lnTo>
                <a:lnTo>
                  <a:pt x="4893970" y="3770757"/>
                </a:lnTo>
                <a:close/>
              </a:path>
              <a:path w="11830050" h="3771265">
                <a:moveTo>
                  <a:pt x="5027320" y="3770757"/>
                </a:moveTo>
                <a:lnTo>
                  <a:pt x="4951120" y="3770757"/>
                </a:lnTo>
                <a:lnTo>
                  <a:pt x="4951120" y="3751707"/>
                </a:lnTo>
                <a:lnTo>
                  <a:pt x="5027320" y="3751707"/>
                </a:lnTo>
                <a:lnTo>
                  <a:pt x="5027320" y="3770757"/>
                </a:lnTo>
                <a:close/>
              </a:path>
              <a:path w="11830050" h="3771265">
                <a:moveTo>
                  <a:pt x="5160670" y="3770757"/>
                </a:moveTo>
                <a:lnTo>
                  <a:pt x="5084470" y="3770757"/>
                </a:lnTo>
                <a:lnTo>
                  <a:pt x="5084470" y="3751707"/>
                </a:lnTo>
                <a:lnTo>
                  <a:pt x="5160670" y="3751707"/>
                </a:lnTo>
                <a:lnTo>
                  <a:pt x="5160670" y="3770757"/>
                </a:lnTo>
                <a:close/>
              </a:path>
              <a:path w="11830050" h="3771265">
                <a:moveTo>
                  <a:pt x="5294020" y="3770757"/>
                </a:moveTo>
                <a:lnTo>
                  <a:pt x="5217820" y="3770757"/>
                </a:lnTo>
                <a:lnTo>
                  <a:pt x="5217820" y="3751707"/>
                </a:lnTo>
                <a:lnTo>
                  <a:pt x="5294020" y="3751707"/>
                </a:lnTo>
                <a:lnTo>
                  <a:pt x="5294020" y="3770757"/>
                </a:lnTo>
                <a:close/>
              </a:path>
              <a:path w="11830050" h="3771265">
                <a:moveTo>
                  <a:pt x="5427370" y="3770757"/>
                </a:moveTo>
                <a:lnTo>
                  <a:pt x="5351170" y="3770757"/>
                </a:lnTo>
                <a:lnTo>
                  <a:pt x="5351170" y="3751707"/>
                </a:lnTo>
                <a:lnTo>
                  <a:pt x="5427370" y="3751707"/>
                </a:lnTo>
                <a:lnTo>
                  <a:pt x="5427370" y="3770757"/>
                </a:lnTo>
                <a:close/>
              </a:path>
              <a:path w="11830050" h="3771265">
                <a:moveTo>
                  <a:pt x="5560720" y="3770757"/>
                </a:moveTo>
                <a:lnTo>
                  <a:pt x="5484520" y="3770757"/>
                </a:lnTo>
                <a:lnTo>
                  <a:pt x="5484520" y="3751707"/>
                </a:lnTo>
                <a:lnTo>
                  <a:pt x="5560720" y="3751707"/>
                </a:lnTo>
                <a:lnTo>
                  <a:pt x="5560720" y="3770757"/>
                </a:lnTo>
                <a:close/>
              </a:path>
              <a:path w="11830050" h="3771265">
                <a:moveTo>
                  <a:pt x="5694070" y="3770757"/>
                </a:moveTo>
                <a:lnTo>
                  <a:pt x="5617870" y="3770757"/>
                </a:lnTo>
                <a:lnTo>
                  <a:pt x="5617870" y="3751707"/>
                </a:lnTo>
                <a:lnTo>
                  <a:pt x="5694070" y="3751707"/>
                </a:lnTo>
                <a:lnTo>
                  <a:pt x="5694070" y="3770757"/>
                </a:lnTo>
                <a:close/>
              </a:path>
              <a:path w="11830050" h="3771265">
                <a:moveTo>
                  <a:pt x="5827420" y="3770757"/>
                </a:moveTo>
                <a:lnTo>
                  <a:pt x="5751220" y="3770757"/>
                </a:lnTo>
                <a:lnTo>
                  <a:pt x="5751220" y="3751707"/>
                </a:lnTo>
                <a:lnTo>
                  <a:pt x="5827420" y="3751707"/>
                </a:lnTo>
                <a:lnTo>
                  <a:pt x="5827420" y="3770757"/>
                </a:lnTo>
                <a:close/>
              </a:path>
              <a:path w="11830050" h="3771265">
                <a:moveTo>
                  <a:pt x="5960770" y="3770757"/>
                </a:moveTo>
                <a:lnTo>
                  <a:pt x="5884570" y="3770757"/>
                </a:lnTo>
                <a:lnTo>
                  <a:pt x="5884570" y="3751707"/>
                </a:lnTo>
                <a:lnTo>
                  <a:pt x="5960770" y="3751707"/>
                </a:lnTo>
                <a:lnTo>
                  <a:pt x="5960770" y="3770757"/>
                </a:lnTo>
                <a:close/>
              </a:path>
              <a:path w="11830050" h="3771265">
                <a:moveTo>
                  <a:pt x="6094120" y="3770757"/>
                </a:moveTo>
                <a:lnTo>
                  <a:pt x="6017920" y="3770757"/>
                </a:lnTo>
                <a:lnTo>
                  <a:pt x="6017920" y="3751707"/>
                </a:lnTo>
                <a:lnTo>
                  <a:pt x="6094120" y="3751707"/>
                </a:lnTo>
                <a:lnTo>
                  <a:pt x="6094120" y="3770757"/>
                </a:lnTo>
                <a:close/>
              </a:path>
              <a:path w="11830050" h="3771265">
                <a:moveTo>
                  <a:pt x="6227470" y="3770757"/>
                </a:moveTo>
                <a:lnTo>
                  <a:pt x="6151270" y="3770757"/>
                </a:lnTo>
                <a:lnTo>
                  <a:pt x="6151270" y="3751707"/>
                </a:lnTo>
                <a:lnTo>
                  <a:pt x="6227470" y="3751707"/>
                </a:lnTo>
                <a:lnTo>
                  <a:pt x="6227470" y="3770757"/>
                </a:lnTo>
                <a:close/>
              </a:path>
              <a:path w="11830050" h="3771265">
                <a:moveTo>
                  <a:pt x="6360820" y="3770757"/>
                </a:moveTo>
                <a:lnTo>
                  <a:pt x="6284620" y="3770757"/>
                </a:lnTo>
                <a:lnTo>
                  <a:pt x="6284620" y="3751707"/>
                </a:lnTo>
                <a:lnTo>
                  <a:pt x="6360820" y="3751707"/>
                </a:lnTo>
                <a:lnTo>
                  <a:pt x="6360820" y="3770757"/>
                </a:lnTo>
                <a:close/>
              </a:path>
              <a:path w="11830050" h="3771265">
                <a:moveTo>
                  <a:pt x="6494170" y="3770757"/>
                </a:moveTo>
                <a:lnTo>
                  <a:pt x="6417970" y="3770757"/>
                </a:lnTo>
                <a:lnTo>
                  <a:pt x="6417970" y="3751707"/>
                </a:lnTo>
                <a:lnTo>
                  <a:pt x="6494170" y="3751707"/>
                </a:lnTo>
                <a:lnTo>
                  <a:pt x="6494170" y="3770757"/>
                </a:lnTo>
                <a:close/>
              </a:path>
              <a:path w="11830050" h="3771265">
                <a:moveTo>
                  <a:pt x="6627520" y="3770757"/>
                </a:moveTo>
                <a:lnTo>
                  <a:pt x="6551320" y="3770757"/>
                </a:lnTo>
                <a:lnTo>
                  <a:pt x="6551320" y="3751707"/>
                </a:lnTo>
                <a:lnTo>
                  <a:pt x="6627520" y="3751707"/>
                </a:lnTo>
                <a:lnTo>
                  <a:pt x="6627520" y="3770757"/>
                </a:lnTo>
                <a:close/>
              </a:path>
              <a:path w="11830050" h="3771265">
                <a:moveTo>
                  <a:pt x="6760870" y="3770757"/>
                </a:moveTo>
                <a:lnTo>
                  <a:pt x="6684670" y="3770757"/>
                </a:lnTo>
                <a:lnTo>
                  <a:pt x="6684670" y="3751707"/>
                </a:lnTo>
                <a:lnTo>
                  <a:pt x="6760870" y="3751707"/>
                </a:lnTo>
                <a:lnTo>
                  <a:pt x="6760870" y="3770757"/>
                </a:lnTo>
                <a:close/>
              </a:path>
              <a:path w="11830050" h="3771265">
                <a:moveTo>
                  <a:pt x="6894220" y="3770757"/>
                </a:moveTo>
                <a:lnTo>
                  <a:pt x="6818020" y="3770757"/>
                </a:lnTo>
                <a:lnTo>
                  <a:pt x="6818020" y="3751707"/>
                </a:lnTo>
                <a:lnTo>
                  <a:pt x="6894220" y="3751707"/>
                </a:lnTo>
                <a:lnTo>
                  <a:pt x="6894220" y="3770757"/>
                </a:lnTo>
                <a:close/>
              </a:path>
              <a:path w="11830050" h="3771265">
                <a:moveTo>
                  <a:pt x="7027570" y="3770757"/>
                </a:moveTo>
                <a:lnTo>
                  <a:pt x="6951370" y="3770757"/>
                </a:lnTo>
                <a:lnTo>
                  <a:pt x="6951370" y="3751707"/>
                </a:lnTo>
                <a:lnTo>
                  <a:pt x="7027570" y="3751707"/>
                </a:lnTo>
                <a:lnTo>
                  <a:pt x="7027570" y="3770757"/>
                </a:lnTo>
                <a:close/>
              </a:path>
              <a:path w="11830050" h="3771265">
                <a:moveTo>
                  <a:pt x="7160920" y="3770757"/>
                </a:moveTo>
                <a:lnTo>
                  <a:pt x="7084720" y="3770757"/>
                </a:lnTo>
                <a:lnTo>
                  <a:pt x="7084720" y="3751707"/>
                </a:lnTo>
                <a:lnTo>
                  <a:pt x="7160920" y="3751707"/>
                </a:lnTo>
                <a:lnTo>
                  <a:pt x="7160920" y="3770757"/>
                </a:lnTo>
                <a:close/>
              </a:path>
              <a:path w="11830050" h="3771265">
                <a:moveTo>
                  <a:pt x="7294270" y="3770757"/>
                </a:moveTo>
                <a:lnTo>
                  <a:pt x="7218070" y="3770757"/>
                </a:lnTo>
                <a:lnTo>
                  <a:pt x="7218070" y="3751707"/>
                </a:lnTo>
                <a:lnTo>
                  <a:pt x="7294270" y="3751707"/>
                </a:lnTo>
                <a:lnTo>
                  <a:pt x="7294270" y="3770757"/>
                </a:lnTo>
                <a:close/>
              </a:path>
              <a:path w="11830050" h="3771265">
                <a:moveTo>
                  <a:pt x="7427620" y="3770757"/>
                </a:moveTo>
                <a:lnTo>
                  <a:pt x="7351420" y="3770757"/>
                </a:lnTo>
                <a:lnTo>
                  <a:pt x="7351420" y="3751707"/>
                </a:lnTo>
                <a:lnTo>
                  <a:pt x="7427620" y="3751707"/>
                </a:lnTo>
                <a:lnTo>
                  <a:pt x="7427620" y="3770757"/>
                </a:lnTo>
                <a:close/>
              </a:path>
              <a:path w="11830050" h="3771265">
                <a:moveTo>
                  <a:pt x="7560970" y="3770757"/>
                </a:moveTo>
                <a:lnTo>
                  <a:pt x="7484770" y="3770757"/>
                </a:lnTo>
                <a:lnTo>
                  <a:pt x="7484770" y="3751707"/>
                </a:lnTo>
                <a:lnTo>
                  <a:pt x="7560970" y="3751707"/>
                </a:lnTo>
                <a:lnTo>
                  <a:pt x="7560970" y="3770757"/>
                </a:lnTo>
                <a:close/>
              </a:path>
              <a:path w="11830050" h="3771265">
                <a:moveTo>
                  <a:pt x="7694320" y="3770757"/>
                </a:moveTo>
                <a:lnTo>
                  <a:pt x="7618120" y="3770757"/>
                </a:lnTo>
                <a:lnTo>
                  <a:pt x="7618120" y="3751707"/>
                </a:lnTo>
                <a:lnTo>
                  <a:pt x="7694320" y="3751707"/>
                </a:lnTo>
                <a:lnTo>
                  <a:pt x="7694320" y="3770757"/>
                </a:lnTo>
                <a:close/>
              </a:path>
              <a:path w="11830050" h="3771265">
                <a:moveTo>
                  <a:pt x="7827670" y="3770757"/>
                </a:moveTo>
                <a:lnTo>
                  <a:pt x="7751470" y="3770757"/>
                </a:lnTo>
                <a:lnTo>
                  <a:pt x="7751470" y="3751707"/>
                </a:lnTo>
                <a:lnTo>
                  <a:pt x="7827670" y="3751707"/>
                </a:lnTo>
                <a:lnTo>
                  <a:pt x="7827670" y="3770757"/>
                </a:lnTo>
                <a:close/>
              </a:path>
              <a:path w="11830050" h="3771265">
                <a:moveTo>
                  <a:pt x="7961020" y="3770757"/>
                </a:moveTo>
                <a:lnTo>
                  <a:pt x="7884820" y="3770757"/>
                </a:lnTo>
                <a:lnTo>
                  <a:pt x="7884820" y="3751707"/>
                </a:lnTo>
                <a:lnTo>
                  <a:pt x="7961020" y="3751707"/>
                </a:lnTo>
                <a:lnTo>
                  <a:pt x="7961020" y="3770757"/>
                </a:lnTo>
                <a:close/>
              </a:path>
              <a:path w="11830050" h="3771265">
                <a:moveTo>
                  <a:pt x="8094370" y="3770757"/>
                </a:moveTo>
                <a:lnTo>
                  <a:pt x="8018170" y="3770757"/>
                </a:lnTo>
                <a:lnTo>
                  <a:pt x="8018170" y="3751707"/>
                </a:lnTo>
                <a:lnTo>
                  <a:pt x="8094370" y="3751707"/>
                </a:lnTo>
                <a:lnTo>
                  <a:pt x="8094370" y="3770757"/>
                </a:lnTo>
                <a:close/>
              </a:path>
              <a:path w="11830050" h="3771265">
                <a:moveTo>
                  <a:pt x="8227720" y="3770757"/>
                </a:moveTo>
                <a:lnTo>
                  <a:pt x="8151520" y="3770757"/>
                </a:lnTo>
                <a:lnTo>
                  <a:pt x="8151520" y="3751707"/>
                </a:lnTo>
                <a:lnTo>
                  <a:pt x="8227720" y="3751707"/>
                </a:lnTo>
                <a:lnTo>
                  <a:pt x="8227720" y="3770757"/>
                </a:lnTo>
                <a:close/>
              </a:path>
              <a:path w="11830050" h="3771265">
                <a:moveTo>
                  <a:pt x="8361070" y="3770757"/>
                </a:moveTo>
                <a:lnTo>
                  <a:pt x="8284870" y="3770757"/>
                </a:lnTo>
                <a:lnTo>
                  <a:pt x="8284870" y="3751707"/>
                </a:lnTo>
                <a:lnTo>
                  <a:pt x="8361070" y="3751707"/>
                </a:lnTo>
                <a:lnTo>
                  <a:pt x="8361070" y="3770757"/>
                </a:lnTo>
                <a:close/>
              </a:path>
              <a:path w="11830050" h="3771265">
                <a:moveTo>
                  <a:pt x="8494420" y="3770757"/>
                </a:moveTo>
                <a:lnTo>
                  <a:pt x="8418220" y="3770757"/>
                </a:lnTo>
                <a:lnTo>
                  <a:pt x="8418220" y="3751707"/>
                </a:lnTo>
                <a:lnTo>
                  <a:pt x="8494420" y="3751707"/>
                </a:lnTo>
                <a:lnTo>
                  <a:pt x="8494420" y="3770757"/>
                </a:lnTo>
                <a:close/>
              </a:path>
              <a:path w="11830050" h="3771265">
                <a:moveTo>
                  <a:pt x="8627770" y="3770757"/>
                </a:moveTo>
                <a:lnTo>
                  <a:pt x="8551570" y="3770757"/>
                </a:lnTo>
                <a:lnTo>
                  <a:pt x="8551570" y="3751707"/>
                </a:lnTo>
                <a:lnTo>
                  <a:pt x="8627770" y="3751707"/>
                </a:lnTo>
                <a:lnTo>
                  <a:pt x="8627770" y="3770757"/>
                </a:lnTo>
                <a:close/>
              </a:path>
              <a:path w="11830050" h="3771265">
                <a:moveTo>
                  <a:pt x="8761120" y="3770757"/>
                </a:moveTo>
                <a:lnTo>
                  <a:pt x="8684920" y="3770757"/>
                </a:lnTo>
                <a:lnTo>
                  <a:pt x="8684920" y="3751707"/>
                </a:lnTo>
                <a:lnTo>
                  <a:pt x="8761120" y="3751707"/>
                </a:lnTo>
                <a:lnTo>
                  <a:pt x="8761120" y="3770757"/>
                </a:lnTo>
                <a:close/>
              </a:path>
              <a:path w="11830050" h="3771265">
                <a:moveTo>
                  <a:pt x="8894470" y="3770757"/>
                </a:moveTo>
                <a:lnTo>
                  <a:pt x="8818270" y="3770757"/>
                </a:lnTo>
                <a:lnTo>
                  <a:pt x="8818270" y="3751707"/>
                </a:lnTo>
                <a:lnTo>
                  <a:pt x="8894470" y="3751707"/>
                </a:lnTo>
                <a:lnTo>
                  <a:pt x="8894470" y="3770757"/>
                </a:lnTo>
                <a:close/>
              </a:path>
              <a:path w="11830050" h="3771265">
                <a:moveTo>
                  <a:pt x="9027820" y="3770757"/>
                </a:moveTo>
                <a:lnTo>
                  <a:pt x="8951620" y="3770757"/>
                </a:lnTo>
                <a:lnTo>
                  <a:pt x="8951620" y="3751707"/>
                </a:lnTo>
                <a:lnTo>
                  <a:pt x="9027820" y="3751707"/>
                </a:lnTo>
                <a:lnTo>
                  <a:pt x="9027820" y="3770757"/>
                </a:lnTo>
                <a:close/>
              </a:path>
              <a:path w="11830050" h="3771265">
                <a:moveTo>
                  <a:pt x="9161170" y="3770757"/>
                </a:moveTo>
                <a:lnTo>
                  <a:pt x="9084970" y="3770757"/>
                </a:lnTo>
                <a:lnTo>
                  <a:pt x="9084970" y="3751707"/>
                </a:lnTo>
                <a:lnTo>
                  <a:pt x="9161170" y="3751707"/>
                </a:lnTo>
                <a:lnTo>
                  <a:pt x="9161170" y="3770757"/>
                </a:lnTo>
                <a:close/>
              </a:path>
              <a:path w="11830050" h="3771265">
                <a:moveTo>
                  <a:pt x="9294520" y="3770757"/>
                </a:moveTo>
                <a:lnTo>
                  <a:pt x="9218320" y="3770757"/>
                </a:lnTo>
                <a:lnTo>
                  <a:pt x="9218320" y="3751707"/>
                </a:lnTo>
                <a:lnTo>
                  <a:pt x="9294520" y="3751707"/>
                </a:lnTo>
                <a:lnTo>
                  <a:pt x="9294520" y="3770757"/>
                </a:lnTo>
                <a:close/>
              </a:path>
              <a:path w="11830050" h="3771265">
                <a:moveTo>
                  <a:pt x="9427870" y="3770757"/>
                </a:moveTo>
                <a:lnTo>
                  <a:pt x="9351670" y="3770757"/>
                </a:lnTo>
                <a:lnTo>
                  <a:pt x="9351670" y="3751707"/>
                </a:lnTo>
                <a:lnTo>
                  <a:pt x="9427870" y="3751707"/>
                </a:lnTo>
                <a:lnTo>
                  <a:pt x="9427870" y="3770757"/>
                </a:lnTo>
                <a:close/>
              </a:path>
              <a:path w="11830050" h="3771265">
                <a:moveTo>
                  <a:pt x="9561220" y="3770757"/>
                </a:moveTo>
                <a:lnTo>
                  <a:pt x="9485020" y="3770757"/>
                </a:lnTo>
                <a:lnTo>
                  <a:pt x="9485020" y="3751707"/>
                </a:lnTo>
                <a:lnTo>
                  <a:pt x="9561220" y="3751707"/>
                </a:lnTo>
                <a:lnTo>
                  <a:pt x="9561220" y="3770757"/>
                </a:lnTo>
                <a:close/>
              </a:path>
              <a:path w="11830050" h="3771265">
                <a:moveTo>
                  <a:pt x="9694570" y="3770757"/>
                </a:moveTo>
                <a:lnTo>
                  <a:pt x="9618370" y="3770757"/>
                </a:lnTo>
                <a:lnTo>
                  <a:pt x="9618370" y="3751707"/>
                </a:lnTo>
                <a:lnTo>
                  <a:pt x="9694570" y="3751707"/>
                </a:lnTo>
                <a:lnTo>
                  <a:pt x="9694570" y="3770757"/>
                </a:lnTo>
                <a:close/>
              </a:path>
              <a:path w="11830050" h="3771265">
                <a:moveTo>
                  <a:pt x="9827920" y="3770757"/>
                </a:moveTo>
                <a:lnTo>
                  <a:pt x="9751720" y="3770757"/>
                </a:lnTo>
                <a:lnTo>
                  <a:pt x="9751720" y="3751707"/>
                </a:lnTo>
                <a:lnTo>
                  <a:pt x="9827920" y="3751707"/>
                </a:lnTo>
                <a:lnTo>
                  <a:pt x="9827920" y="3770757"/>
                </a:lnTo>
                <a:close/>
              </a:path>
              <a:path w="11830050" h="3771265">
                <a:moveTo>
                  <a:pt x="9961270" y="3770757"/>
                </a:moveTo>
                <a:lnTo>
                  <a:pt x="9885070" y="3770757"/>
                </a:lnTo>
                <a:lnTo>
                  <a:pt x="9885070" y="3751707"/>
                </a:lnTo>
                <a:lnTo>
                  <a:pt x="9961270" y="3751707"/>
                </a:lnTo>
                <a:lnTo>
                  <a:pt x="9961270" y="3770757"/>
                </a:lnTo>
                <a:close/>
              </a:path>
              <a:path w="11830050" h="3771265">
                <a:moveTo>
                  <a:pt x="10094620" y="3770757"/>
                </a:moveTo>
                <a:lnTo>
                  <a:pt x="10018420" y="3770757"/>
                </a:lnTo>
                <a:lnTo>
                  <a:pt x="10018420" y="3751707"/>
                </a:lnTo>
                <a:lnTo>
                  <a:pt x="10094620" y="3751707"/>
                </a:lnTo>
                <a:lnTo>
                  <a:pt x="10094620" y="3770757"/>
                </a:lnTo>
                <a:close/>
              </a:path>
              <a:path w="11830050" h="3771265">
                <a:moveTo>
                  <a:pt x="10227970" y="3770757"/>
                </a:moveTo>
                <a:lnTo>
                  <a:pt x="10151770" y="3770757"/>
                </a:lnTo>
                <a:lnTo>
                  <a:pt x="10151770" y="3751707"/>
                </a:lnTo>
                <a:lnTo>
                  <a:pt x="10227970" y="3751707"/>
                </a:lnTo>
                <a:lnTo>
                  <a:pt x="10227970" y="3770757"/>
                </a:lnTo>
                <a:close/>
              </a:path>
              <a:path w="11830050" h="3771265">
                <a:moveTo>
                  <a:pt x="10361320" y="3770757"/>
                </a:moveTo>
                <a:lnTo>
                  <a:pt x="10285120" y="3770757"/>
                </a:lnTo>
                <a:lnTo>
                  <a:pt x="10285120" y="3751707"/>
                </a:lnTo>
                <a:lnTo>
                  <a:pt x="10361320" y="3751707"/>
                </a:lnTo>
                <a:lnTo>
                  <a:pt x="10361320" y="3770757"/>
                </a:lnTo>
                <a:close/>
              </a:path>
              <a:path w="11830050" h="3771265">
                <a:moveTo>
                  <a:pt x="10494670" y="3770757"/>
                </a:moveTo>
                <a:lnTo>
                  <a:pt x="10418470" y="3770757"/>
                </a:lnTo>
                <a:lnTo>
                  <a:pt x="10418470" y="3751707"/>
                </a:lnTo>
                <a:lnTo>
                  <a:pt x="10494670" y="3751707"/>
                </a:lnTo>
                <a:lnTo>
                  <a:pt x="10494670" y="3770757"/>
                </a:lnTo>
                <a:close/>
              </a:path>
              <a:path w="11830050" h="3771265">
                <a:moveTo>
                  <a:pt x="10628020" y="3770757"/>
                </a:moveTo>
                <a:lnTo>
                  <a:pt x="10551820" y="3770757"/>
                </a:lnTo>
                <a:lnTo>
                  <a:pt x="10551820" y="3751707"/>
                </a:lnTo>
                <a:lnTo>
                  <a:pt x="10628020" y="3751707"/>
                </a:lnTo>
                <a:lnTo>
                  <a:pt x="10628020" y="3770757"/>
                </a:lnTo>
                <a:close/>
              </a:path>
              <a:path w="11830050" h="3771265">
                <a:moveTo>
                  <a:pt x="10761370" y="3770757"/>
                </a:moveTo>
                <a:lnTo>
                  <a:pt x="10685170" y="3770757"/>
                </a:lnTo>
                <a:lnTo>
                  <a:pt x="10685170" y="3751707"/>
                </a:lnTo>
                <a:lnTo>
                  <a:pt x="10761370" y="3751707"/>
                </a:lnTo>
                <a:lnTo>
                  <a:pt x="10761370" y="3770757"/>
                </a:lnTo>
                <a:close/>
              </a:path>
              <a:path w="11830050" h="3771265">
                <a:moveTo>
                  <a:pt x="10894720" y="3770757"/>
                </a:moveTo>
                <a:lnTo>
                  <a:pt x="10818520" y="3770757"/>
                </a:lnTo>
                <a:lnTo>
                  <a:pt x="10818520" y="3751707"/>
                </a:lnTo>
                <a:lnTo>
                  <a:pt x="10894720" y="3751707"/>
                </a:lnTo>
                <a:lnTo>
                  <a:pt x="10894720" y="3770757"/>
                </a:lnTo>
                <a:close/>
              </a:path>
              <a:path w="11830050" h="3771265">
                <a:moveTo>
                  <a:pt x="11028070" y="3770757"/>
                </a:moveTo>
                <a:lnTo>
                  <a:pt x="10951870" y="3770757"/>
                </a:lnTo>
                <a:lnTo>
                  <a:pt x="10951870" y="3751707"/>
                </a:lnTo>
                <a:lnTo>
                  <a:pt x="11028070" y="3751707"/>
                </a:lnTo>
                <a:lnTo>
                  <a:pt x="11028070" y="3770757"/>
                </a:lnTo>
                <a:close/>
              </a:path>
              <a:path w="11830050" h="3771265">
                <a:moveTo>
                  <a:pt x="11161420" y="3770757"/>
                </a:moveTo>
                <a:lnTo>
                  <a:pt x="11085220" y="3770757"/>
                </a:lnTo>
                <a:lnTo>
                  <a:pt x="11085220" y="3751707"/>
                </a:lnTo>
                <a:lnTo>
                  <a:pt x="11161420" y="3751707"/>
                </a:lnTo>
                <a:lnTo>
                  <a:pt x="11161420" y="3770757"/>
                </a:lnTo>
                <a:close/>
              </a:path>
              <a:path w="11830050" h="3771265">
                <a:moveTo>
                  <a:pt x="11294770" y="3770757"/>
                </a:moveTo>
                <a:lnTo>
                  <a:pt x="11218570" y="3770757"/>
                </a:lnTo>
                <a:lnTo>
                  <a:pt x="11218570" y="3751707"/>
                </a:lnTo>
                <a:lnTo>
                  <a:pt x="11294770" y="3751707"/>
                </a:lnTo>
                <a:lnTo>
                  <a:pt x="11294770" y="3770757"/>
                </a:lnTo>
                <a:close/>
              </a:path>
              <a:path w="11830050" h="3771265">
                <a:moveTo>
                  <a:pt x="11428120" y="3770757"/>
                </a:moveTo>
                <a:lnTo>
                  <a:pt x="11351920" y="3770757"/>
                </a:lnTo>
                <a:lnTo>
                  <a:pt x="11351920" y="3751707"/>
                </a:lnTo>
                <a:lnTo>
                  <a:pt x="11428120" y="3751707"/>
                </a:lnTo>
                <a:lnTo>
                  <a:pt x="11428120" y="3770757"/>
                </a:lnTo>
                <a:close/>
              </a:path>
              <a:path w="11830050" h="3771265">
                <a:moveTo>
                  <a:pt x="11561470" y="3770757"/>
                </a:moveTo>
                <a:lnTo>
                  <a:pt x="11485270" y="3770757"/>
                </a:lnTo>
                <a:lnTo>
                  <a:pt x="11485270" y="3751707"/>
                </a:lnTo>
                <a:lnTo>
                  <a:pt x="11561470" y="3751707"/>
                </a:lnTo>
                <a:lnTo>
                  <a:pt x="11561470" y="3770757"/>
                </a:lnTo>
                <a:close/>
              </a:path>
              <a:path w="11830050" h="3771265">
                <a:moveTo>
                  <a:pt x="11694820" y="3770757"/>
                </a:moveTo>
                <a:lnTo>
                  <a:pt x="11618620" y="3770757"/>
                </a:lnTo>
                <a:lnTo>
                  <a:pt x="11618620" y="3751707"/>
                </a:lnTo>
                <a:lnTo>
                  <a:pt x="11694820" y="3751707"/>
                </a:lnTo>
                <a:lnTo>
                  <a:pt x="11694820" y="3770757"/>
                </a:lnTo>
                <a:close/>
              </a:path>
              <a:path w="11830050" h="3771265">
                <a:moveTo>
                  <a:pt x="11820474" y="3770757"/>
                </a:moveTo>
                <a:lnTo>
                  <a:pt x="11751970" y="3770757"/>
                </a:lnTo>
                <a:lnTo>
                  <a:pt x="11751970" y="3751707"/>
                </a:lnTo>
                <a:lnTo>
                  <a:pt x="11820474" y="3751707"/>
                </a:lnTo>
                <a:lnTo>
                  <a:pt x="11820474" y="3753535"/>
                </a:lnTo>
                <a:lnTo>
                  <a:pt x="11810949" y="3753535"/>
                </a:lnTo>
                <a:lnTo>
                  <a:pt x="11810949" y="3761232"/>
                </a:lnTo>
                <a:lnTo>
                  <a:pt x="11820474" y="3761232"/>
                </a:lnTo>
                <a:lnTo>
                  <a:pt x="11820474" y="3770757"/>
                </a:lnTo>
                <a:close/>
              </a:path>
              <a:path w="11830050" h="3771265">
                <a:moveTo>
                  <a:pt x="11820474" y="3761232"/>
                </a:moveTo>
                <a:lnTo>
                  <a:pt x="11810949" y="3761232"/>
                </a:lnTo>
                <a:lnTo>
                  <a:pt x="11810949" y="3753535"/>
                </a:lnTo>
                <a:lnTo>
                  <a:pt x="11820474" y="3753535"/>
                </a:lnTo>
                <a:lnTo>
                  <a:pt x="11820474" y="3761232"/>
                </a:lnTo>
                <a:close/>
              </a:path>
              <a:path w="11830050" h="3771265">
                <a:moveTo>
                  <a:pt x="11829999" y="3761232"/>
                </a:moveTo>
                <a:lnTo>
                  <a:pt x="11820474" y="3761232"/>
                </a:lnTo>
                <a:lnTo>
                  <a:pt x="11820474" y="3753535"/>
                </a:lnTo>
                <a:lnTo>
                  <a:pt x="11829999" y="3753535"/>
                </a:lnTo>
                <a:lnTo>
                  <a:pt x="11829999" y="3761232"/>
                </a:lnTo>
                <a:close/>
              </a:path>
              <a:path w="11830050" h="3771265">
                <a:moveTo>
                  <a:pt x="11829999" y="3696385"/>
                </a:moveTo>
                <a:lnTo>
                  <a:pt x="11810949" y="3696385"/>
                </a:lnTo>
                <a:lnTo>
                  <a:pt x="11810949" y="3620185"/>
                </a:lnTo>
                <a:lnTo>
                  <a:pt x="11829999" y="3620185"/>
                </a:lnTo>
                <a:lnTo>
                  <a:pt x="11829999" y="3696385"/>
                </a:lnTo>
                <a:close/>
              </a:path>
              <a:path w="11830050" h="3771265">
                <a:moveTo>
                  <a:pt x="11829999" y="3563035"/>
                </a:moveTo>
                <a:lnTo>
                  <a:pt x="11810949" y="3563035"/>
                </a:lnTo>
                <a:lnTo>
                  <a:pt x="11810949" y="3486835"/>
                </a:lnTo>
                <a:lnTo>
                  <a:pt x="11829999" y="3486835"/>
                </a:lnTo>
                <a:lnTo>
                  <a:pt x="11829999" y="3563035"/>
                </a:lnTo>
                <a:close/>
              </a:path>
              <a:path w="11830050" h="3771265">
                <a:moveTo>
                  <a:pt x="11829999" y="3429685"/>
                </a:moveTo>
                <a:lnTo>
                  <a:pt x="11810949" y="3429685"/>
                </a:lnTo>
                <a:lnTo>
                  <a:pt x="11810949" y="3353485"/>
                </a:lnTo>
                <a:lnTo>
                  <a:pt x="11829999" y="3353485"/>
                </a:lnTo>
                <a:lnTo>
                  <a:pt x="11829999" y="3429685"/>
                </a:lnTo>
                <a:close/>
              </a:path>
              <a:path w="11830050" h="3771265">
                <a:moveTo>
                  <a:pt x="11829999" y="3296335"/>
                </a:moveTo>
                <a:lnTo>
                  <a:pt x="11810949" y="3296335"/>
                </a:lnTo>
                <a:lnTo>
                  <a:pt x="11810949" y="3220135"/>
                </a:lnTo>
                <a:lnTo>
                  <a:pt x="11829999" y="3220135"/>
                </a:lnTo>
                <a:lnTo>
                  <a:pt x="11829999" y="3296335"/>
                </a:lnTo>
                <a:close/>
              </a:path>
              <a:path w="11830050" h="3771265">
                <a:moveTo>
                  <a:pt x="11829999" y="3162985"/>
                </a:moveTo>
                <a:lnTo>
                  <a:pt x="11810949" y="3162985"/>
                </a:lnTo>
                <a:lnTo>
                  <a:pt x="11810949" y="3086785"/>
                </a:lnTo>
                <a:lnTo>
                  <a:pt x="11829999" y="3086785"/>
                </a:lnTo>
                <a:lnTo>
                  <a:pt x="11829999" y="3162985"/>
                </a:lnTo>
                <a:close/>
              </a:path>
              <a:path w="11830050" h="3771265">
                <a:moveTo>
                  <a:pt x="11829999" y="3029635"/>
                </a:moveTo>
                <a:lnTo>
                  <a:pt x="11810949" y="3029635"/>
                </a:lnTo>
                <a:lnTo>
                  <a:pt x="11810949" y="2953435"/>
                </a:lnTo>
                <a:lnTo>
                  <a:pt x="11829999" y="2953435"/>
                </a:lnTo>
                <a:lnTo>
                  <a:pt x="11829999" y="3029635"/>
                </a:lnTo>
                <a:close/>
              </a:path>
              <a:path w="11830050" h="3771265">
                <a:moveTo>
                  <a:pt x="11829999" y="2896285"/>
                </a:moveTo>
                <a:lnTo>
                  <a:pt x="11810949" y="2896285"/>
                </a:lnTo>
                <a:lnTo>
                  <a:pt x="11810949" y="2820085"/>
                </a:lnTo>
                <a:lnTo>
                  <a:pt x="11829999" y="2820085"/>
                </a:lnTo>
                <a:lnTo>
                  <a:pt x="11829999" y="2896285"/>
                </a:lnTo>
                <a:close/>
              </a:path>
              <a:path w="11830050" h="3771265">
                <a:moveTo>
                  <a:pt x="11829999" y="2762935"/>
                </a:moveTo>
                <a:lnTo>
                  <a:pt x="11810949" y="2762935"/>
                </a:lnTo>
                <a:lnTo>
                  <a:pt x="11810949" y="2686735"/>
                </a:lnTo>
                <a:lnTo>
                  <a:pt x="11829999" y="2686735"/>
                </a:lnTo>
                <a:lnTo>
                  <a:pt x="11829999" y="2762935"/>
                </a:lnTo>
                <a:close/>
              </a:path>
              <a:path w="11830050" h="3771265">
                <a:moveTo>
                  <a:pt x="11829999" y="2629585"/>
                </a:moveTo>
                <a:lnTo>
                  <a:pt x="11810949" y="2629585"/>
                </a:lnTo>
                <a:lnTo>
                  <a:pt x="11810949" y="2553385"/>
                </a:lnTo>
                <a:lnTo>
                  <a:pt x="11829999" y="2553385"/>
                </a:lnTo>
                <a:lnTo>
                  <a:pt x="11829999" y="2629585"/>
                </a:lnTo>
                <a:close/>
              </a:path>
              <a:path w="11830050" h="3771265">
                <a:moveTo>
                  <a:pt x="11829999" y="2496235"/>
                </a:moveTo>
                <a:lnTo>
                  <a:pt x="11810949" y="2496235"/>
                </a:lnTo>
                <a:lnTo>
                  <a:pt x="11810949" y="2420035"/>
                </a:lnTo>
                <a:lnTo>
                  <a:pt x="11829999" y="2420035"/>
                </a:lnTo>
                <a:lnTo>
                  <a:pt x="11829999" y="2496235"/>
                </a:lnTo>
                <a:close/>
              </a:path>
              <a:path w="11830050" h="3771265">
                <a:moveTo>
                  <a:pt x="11829999" y="2362885"/>
                </a:moveTo>
                <a:lnTo>
                  <a:pt x="11810949" y="2362885"/>
                </a:lnTo>
                <a:lnTo>
                  <a:pt x="11810949" y="2286685"/>
                </a:lnTo>
                <a:lnTo>
                  <a:pt x="11829999" y="2286685"/>
                </a:lnTo>
                <a:lnTo>
                  <a:pt x="11829999" y="2362885"/>
                </a:lnTo>
                <a:close/>
              </a:path>
              <a:path w="11830050" h="3771265">
                <a:moveTo>
                  <a:pt x="11829999" y="2229535"/>
                </a:moveTo>
                <a:lnTo>
                  <a:pt x="11810949" y="2229535"/>
                </a:lnTo>
                <a:lnTo>
                  <a:pt x="11810949" y="2153335"/>
                </a:lnTo>
                <a:lnTo>
                  <a:pt x="11829999" y="2153335"/>
                </a:lnTo>
                <a:lnTo>
                  <a:pt x="11829999" y="2229535"/>
                </a:lnTo>
                <a:close/>
              </a:path>
              <a:path w="11830050" h="3771265">
                <a:moveTo>
                  <a:pt x="11829999" y="2096185"/>
                </a:moveTo>
                <a:lnTo>
                  <a:pt x="11810949" y="2096185"/>
                </a:lnTo>
                <a:lnTo>
                  <a:pt x="11810949" y="2019985"/>
                </a:lnTo>
                <a:lnTo>
                  <a:pt x="11829999" y="2019985"/>
                </a:lnTo>
                <a:lnTo>
                  <a:pt x="11829999" y="2096185"/>
                </a:lnTo>
                <a:close/>
              </a:path>
              <a:path w="11830050" h="3771265">
                <a:moveTo>
                  <a:pt x="11829999" y="1962835"/>
                </a:moveTo>
                <a:lnTo>
                  <a:pt x="11810949" y="1962835"/>
                </a:lnTo>
                <a:lnTo>
                  <a:pt x="11810949" y="1886635"/>
                </a:lnTo>
                <a:lnTo>
                  <a:pt x="11829999" y="1886635"/>
                </a:lnTo>
                <a:lnTo>
                  <a:pt x="11829999" y="1962835"/>
                </a:lnTo>
                <a:close/>
              </a:path>
              <a:path w="11830050" h="3771265">
                <a:moveTo>
                  <a:pt x="11829999" y="1829485"/>
                </a:moveTo>
                <a:lnTo>
                  <a:pt x="11810949" y="1829485"/>
                </a:lnTo>
                <a:lnTo>
                  <a:pt x="11810949" y="1753285"/>
                </a:lnTo>
                <a:lnTo>
                  <a:pt x="11829999" y="1753285"/>
                </a:lnTo>
                <a:lnTo>
                  <a:pt x="11829999" y="1829485"/>
                </a:lnTo>
                <a:close/>
              </a:path>
              <a:path w="11830050" h="3771265">
                <a:moveTo>
                  <a:pt x="11829999" y="1696135"/>
                </a:moveTo>
                <a:lnTo>
                  <a:pt x="11810949" y="1696135"/>
                </a:lnTo>
                <a:lnTo>
                  <a:pt x="11810949" y="1619935"/>
                </a:lnTo>
                <a:lnTo>
                  <a:pt x="11829999" y="1619935"/>
                </a:lnTo>
                <a:lnTo>
                  <a:pt x="11829999" y="1696135"/>
                </a:lnTo>
                <a:close/>
              </a:path>
              <a:path w="11830050" h="3771265">
                <a:moveTo>
                  <a:pt x="11829999" y="1562785"/>
                </a:moveTo>
                <a:lnTo>
                  <a:pt x="11810949" y="1562785"/>
                </a:lnTo>
                <a:lnTo>
                  <a:pt x="11810949" y="1486585"/>
                </a:lnTo>
                <a:lnTo>
                  <a:pt x="11829999" y="1486585"/>
                </a:lnTo>
                <a:lnTo>
                  <a:pt x="11829999" y="1562785"/>
                </a:lnTo>
                <a:close/>
              </a:path>
              <a:path w="11830050" h="3771265">
                <a:moveTo>
                  <a:pt x="11829999" y="1429435"/>
                </a:moveTo>
                <a:lnTo>
                  <a:pt x="11810949" y="1429435"/>
                </a:lnTo>
                <a:lnTo>
                  <a:pt x="11810949" y="1353235"/>
                </a:lnTo>
                <a:lnTo>
                  <a:pt x="11829999" y="1353235"/>
                </a:lnTo>
                <a:lnTo>
                  <a:pt x="11829999" y="1429435"/>
                </a:lnTo>
                <a:close/>
              </a:path>
              <a:path w="11830050" h="3771265">
                <a:moveTo>
                  <a:pt x="11829999" y="1296085"/>
                </a:moveTo>
                <a:lnTo>
                  <a:pt x="11810949" y="1296085"/>
                </a:lnTo>
                <a:lnTo>
                  <a:pt x="11810949" y="1219885"/>
                </a:lnTo>
                <a:lnTo>
                  <a:pt x="11829999" y="1219885"/>
                </a:lnTo>
                <a:lnTo>
                  <a:pt x="11829999" y="1296085"/>
                </a:lnTo>
                <a:close/>
              </a:path>
              <a:path w="11830050" h="3771265">
                <a:moveTo>
                  <a:pt x="11829999" y="1162735"/>
                </a:moveTo>
                <a:lnTo>
                  <a:pt x="11810949" y="1162735"/>
                </a:lnTo>
                <a:lnTo>
                  <a:pt x="11810949" y="1086535"/>
                </a:lnTo>
                <a:lnTo>
                  <a:pt x="11829999" y="1086535"/>
                </a:lnTo>
                <a:lnTo>
                  <a:pt x="11829999" y="1162735"/>
                </a:lnTo>
                <a:close/>
              </a:path>
              <a:path w="11830050" h="3771265">
                <a:moveTo>
                  <a:pt x="11829999" y="1029385"/>
                </a:moveTo>
                <a:lnTo>
                  <a:pt x="11810949" y="1029385"/>
                </a:lnTo>
                <a:lnTo>
                  <a:pt x="11810949" y="953185"/>
                </a:lnTo>
                <a:lnTo>
                  <a:pt x="11829999" y="953185"/>
                </a:lnTo>
                <a:lnTo>
                  <a:pt x="11829999" y="1029385"/>
                </a:lnTo>
                <a:close/>
              </a:path>
              <a:path w="11830050" h="3771265">
                <a:moveTo>
                  <a:pt x="11829999" y="896035"/>
                </a:moveTo>
                <a:lnTo>
                  <a:pt x="11810949" y="896035"/>
                </a:lnTo>
                <a:lnTo>
                  <a:pt x="11810949" y="819835"/>
                </a:lnTo>
                <a:lnTo>
                  <a:pt x="11829999" y="819835"/>
                </a:lnTo>
                <a:lnTo>
                  <a:pt x="11829999" y="896035"/>
                </a:lnTo>
                <a:close/>
              </a:path>
              <a:path w="11830050" h="3771265">
                <a:moveTo>
                  <a:pt x="11829999" y="762685"/>
                </a:moveTo>
                <a:lnTo>
                  <a:pt x="11810949" y="762685"/>
                </a:lnTo>
                <a:lnTo>
                  <a:pt x="11810949" y="686485"/>
                </a:lnTo>
                <a:lnTo>
                  <a:pt x="11829999" y="686485"/>
                </a:lnTo>
                <a:lnTo>
                  <a:pt x="11829999" y="762685"/>
                </a:lnTo>
                <a:close/>
              </a:path>
              <a:path w="11830050" h="3771265">
                <a:moveTo>
                  <a:pt x="11829999" y="629335"/>
                </a:moveTo>
                <a:lnTo>
                  <a:pt x="11810949" y="629335"/>
                </a:lnTo>
                <a:lnTo>
                  <a:pt x="11810949" y="553135"/>
                </a:lnTo>
                <a:lnTo>
                  <a:pt x="11829999" y="553135"/>
                </a:lnTo>
                <a:lnTo>
                  <a:pt x="11829999" y="629335"/>
                </a:lnTo>
                <a:close/>
              </a:path>
              <a:path w="11830050" h="3771265">
                <a:moveTo>
                  <a:pt x="11829999" y="495985"/>
                </a:moveTo>
                <a:lnTo>
                  <a:pt x="11810949" y="495985"/>
                </a:lnTo>
                <a:lnTo>
                  <a:pt x="11810949" y="419785"/>
                </a:lnTo>
                <a:lnTo>
                  <a:pt x="11829999" y="419785"/>
                </a:lnTo>
                <a:lnTo>
                  <a:pt x="11829999" y="495985"/>
                </a:lnTo>
                <a:close/>
              </a:path>
              <a:path w="11830050" h="3771265">
                <a:moveTo>
                  <a:pt x="11829999" y="362635"/>
                </a:moveTo>
                <a:lnTo>
                  <a:pt x="11810949" y="362635"/>
                </a:lnTo>
                <a:lnTo>
                  <a:pt x="11810949" y="286435"/>
                </a:lnTo>
                <a:lnTo>
                  <a:pt x="11829999" y="286435"/>
                </a:lnTo>
                <a:lnTo>
                  <a:pt x="11829999" y="362635"/>
                </a:lnTo>
                <a:close/>
              </a:path>
              <a:path w="11830050" h="3771265">
                <a:moveTo>
                  <a:pt x="11829999" y="229285"/>
                </a:moveTo>
                <a:lnTo>
                  <a:pt x="11810949" y="229285"/>
                </a:lnTo>
                <a:lnTo>
                  <a:pt x="11810949" y="153085"/>
                </a:lnTo>
                <a:lnTo>
                  <a:pt x="11829999" y="153085"/>
                </a:lnTo>
                <a:lnTo>
                  <a:pt x="11829999" y="229285"/>
                </a:lnTo>
                <a:close/>
              </a:path>
              <a:path w="11830050" h="3771265">
                <a:moveTo>
                  <a:pt x="11829999" y="95935"/>
                </a:moveTo>
                <a:lnTo>
                  <a:pt x="11810949" y="95935"/>
                </a:lnTo>
                <a:lnTo>
                  <a:pt x="11810949" y="19735"/>
                </a:lnTo>
                <a:lnTo>
                  <a:pt x="11829999" y="19735"/>
                </a:lnTo>
                <a:lnTo>
                  <a:pt x="11829999" y="95935"/>
                </a:lnTo>
                <a:close/>
              </a:path>
              <a:path w="11830050" h="3771265">
                <a:moveTo>
                  <a:pt x="11773535" y="19050"/>
                </a:moveTo>
                <a:lnTo>
                  <a:pt x="11697335" y="19050"/>
                </a:lnTo>
                <a:lnTo>
                  <a:pt x="11697335" y="0"/>
                </a:lnTo>
                <a:lnTo>
                  <a:pt x="11773535" y="0"/>
                </a:lnTo>
                <a:lnTo>
                  <a:pt x="11773535" y="19050"/>
                </a:lnTo>
                <a:close/>
              </a:path>
              <a:path w="11830050" h="3771265">
                <a:moveTo>
                  <a:pt x="11640185" y="19050"/>
                </a:moveTo>
                <a:lnTo>
                  <a:pt x="11563985" y="19050"/>
                </a:lnTo>
                <a:lnTo>
                  <a:pt x="11563985" y="0"/>
                </a:lnTo>
                <a:lnTo>
                  <a:pt x="11640185" y="0"/>
                </a:lnTo>
                <a:lnTo>
                  <a:pt x="11640185" y="19050"/>
                </a:lnTo>
                <a:close/>
              </a:path>
              <a:path w="11830050" h="3771265">
                <a:moveTo>
                  <a:pt x="11506835" y="19050"/>
                </a:moveTo>
                <a:lnTo>
                  <a:pt x="11430635" y="19050"/>
                </a:lnTo>
                <a:lnTo>
                  <a:pt x="11430635" y="0"/>
                </a:lnTo>
                <a:lnTo>
                  <a:pt x="11506835" y="0"/>
                </a:lnTo>
                <a:lnTo>
                  <a:pt x="11506835" y="19050"/>
                </a:lnTo>
                <a:close/>
              </a:path>
              <a:path w="11830050" h="3771265">
                <a:moveTo>
                  <a:pt x="11373485" y="19050"/>
                </a:moveTo>
                <a:lnTo>
                  <a:pt x="11297285" y="19050"/>
                </a:lnTo>
                <a:lnTo>
                  <a:pt x="11297285" y="0"/>
                </a:lnTo>
                <a:lnTo>
                  <a:pt x="11373485" y="0"/>
                </a:lnTo>
                <a:lnTo>
                  <a:pt x="11373485" y="19050"/>
                </a:lnTo>
                <a:close/>
              </a:path>
              <a:path w="11830050" h="3771265">
                <a:moveTo>
                  <a:pt x="11240135" y="19050"/>
                </a:moveTo>
                <a:lnTo>
                  <a:pt x="11163935" y="19050"/>
                </a:lnTo>
                <a:lnTo>
                  <a:pt x="11163935" y="0"/>
                </a:lnTo>
                <a:lnTo>
                  <a:pt x="11240135" y="0"/>
                </a:lnTo>
                <a:lnTo>
                  <a:pt x="11240135" y="19050"/>
                </a:lnTo>
                <a:close/>
              </a:path>
              <a:path w="11830050" h="3771265">
                <a:moveTo>
                  <a:pt x="11106785" y="19050"/>
                </a:moveTo>
                <a:lnTo>
                  <a:pt x="11030585" y="19050"/>
                </a:lnTo>
                <a:lnTo>
                  <a:pt x="11030585" y="0"/>
                </a:lnTo>
                <a:lnTo>
                  <a:pt x="11106785" y="0"/>
                </a:lnTo>
                <a:lnTo>
                  <a:pt x="11106785" y="19050"/>
                </a:lnTo>
                <a:close/>
              </a:path>
              <a:path w="11830050" h="3771265">
                <a:moveTo>
                  <a:pt x="10973435" y="19050"/>
                </a:moveTo>
                <a:lnTo>
                  <a:pt x="10897235" y="19050"/>
                </a:lnTo>
                <a:lnTo>
                  <a:pt x="10897235" y="0"/>
                </a:lnTo>
                <a:lnTo>
                  <a:pt x="10973435" y="0"/>
                </a:lnTo>
                <a:lnTo>
                  <a:pt x="10973435" y="19050"/>
                </a:lnTo>
                <a:close/>
              </a:path>
              <a:path w="11830050" h="3771265">
                <a:moveTo>
                  <a:pt x="10840085" y="19050"/>
                </a:moveTo>
                <a:lnTo>
                  <a:pt x="10763885" y="19050"/>
                </a:lnTo>
                <a:lnTo>
                  <a:pt x="10763885" y="0"/>
                </a:lnTo>
                <a:lnTo>
                  <a:pt x="10840085" y="0"/>
                </a:lnTo>
                <a:lnTo>
                  <a:pt x="10840085" y="19050"/>
                </a:lnTo>
                <a:close/>
              </a:path>
              <a:path w="11830050" h="3771265">
                <a:moveTo>
                  <a:pt x="10706735" y="19050"/>
                </a:moveTo>
                <a:lnTo>
                  <a:pt x="10630535" y="19050"/>
                </a:lnTo>
                <a:lnTo>
                  <a:pt x="10630535" y="0"/>
                </a:lnTo>
                <a:lnTo>
                  <a:pt x="10706735" y="0"/>
                </a:lnTo>
                <a:lnTo>
                  <a:pt x="10706735" y="19050"/>
                </a:lnTo>
                <a:close/>
              </a:path>
              <a:path w="11830050" h="3771265">
                <a:moveTo>
                  <a:pt x="10573385" y="19050"/>
                </a:moveTo>
                <a:lnTo>
                  <a:pt x="10497185" y="19050"/>
                </a:lnTo>
                <a:lnTo>
                  <a:pt x="10497185" y="0"/>
                </a:lnTo>
                <a:lnTo>
                  <a:pt x="10573385" y="0"/>
                </a:lnTo>
                <a:lnTo>
                  <a:pt x="10573385" y="19050"/>
                </a:lnTo>
                <a:close/>
              </a:path>
              <a:path w="11830050" h="3771265">
                <a:moveTo>
                  <a:pt x="10440035" y="19050"/>
                </a:moveTo>
                <a:lnTo>
                  <a:pt x="10363835" y="19050"/>
                </a:lnTo>
                <a:lnTo>
                  <a:pt x="10363835" y="0"/>
                </a:lnTo>
                <a:lnTo>
                  <a:pt x="10440035" y="0"/>
                </a:lnTo>
                <a:lnTo>
                  <a:pt x="10440035" y="19050"/>
                </a:lnTo>
                <a:close/>
              </a:path>
              <a:path w="11830050" h="3771265">
                <a:moveTo>
                  <a:pt x="10306685" y="19050"/>
                </a:moveTo>
                <a:lnTo>
                  <a:pt x="10230485" y="19050"/>
                </a:lnTo>
                <a:lnTo>
                  <a:pt x="10230485" y="0"/>
                </a:lnTo>
                <a:lnTo>
                  <a:pt x="10306685" y="0"/>
                </a:lnTo>
                <a:lnTo>
                  <a:pt x="10306685" y="19050"/>
                </a:lnTo>
                <a:close/>
              </a:path>
              <a:path w="11830050" h="3771265">
                <a:moveTo>
                  <a:pt x="10173335" y="19050"/>
                </a:moveTo>
                <a:lnTo>
                  <a:pt x="10097135" y="19050"/>
                </a:lnTo>
                <a:lnTo>
                  <a:pt x="10097135" y="0"/>
                </a:lnTo>
                <a:lnTo>
                  <a:pt x="10173335" y="0"/>
                </a:lnTo>
                <a:lnTo>
                  <a:pt x="10173335" y="19050"/>
                </a:lnTo>
                <a:close/>
              </a:path>
              <a:path w="11830050" h="3771265">
                <a:moveTo>
                  <a:pt x="10039985" y="19050"/>
                </a:moveTo>
                <a:lnTo>
                  <a:pt x="9963785" y="19050"/>
                </a:lnTo>
                <a:lnTo>
                  <a:pt x="9963785" y="0"/>
                </a:lnTo>
                <a:lnTo>
                  <a:pt x="10039985" y="0"/>
                </a:lnTo>
                <a:lnTo>
                  <a:pt x="10039985" y="19050"/>
                </a:lnTo>
                <a:close/>
              </a:path>
              <a:path w="11830050" h="3771265">
                <a:moveTo>
                  <a:pt x="9906635" y="19050"/>
                </a:moveTo>
                <a:lnTo>
                  <a:pt x="9830435" y="19050"/>
                </a:lnTo>
                <a:lnTo>
                  <a:pt x="9830435" y="0"/>
                </a:lnTo>
                <a:lnTo>
                  <a:pt x="9906635" y="0"/>
                </a:lnTo>
                <a:lnTo>
                  <a:pt x="9906635" y="19050"/>
                </a:lnTo>
                <a:close/>
              </a:path>
              <a:path w="11830050" h="3771265">
                <a:moveTo>
                  <a:pt x="9773285" y="19050"/>
                </a:moveTo>
                <a:lnTo>
                  <a:pt x="9697085" y="19050"/>
                </a:lnTo>
                <a:lnTo>
                  <a:pt x="9697085" y="0"/>
                </a:lnTo>
                <a:lnTo>
                  <a:pt x="9773285" y="0"/>
                </a:lnTo>
                <a:lnTo>
                  <a:pt x="9773285" y="19050"/>
                </a:lnTo>
                <a:close/>
              </a:path>
              <a:path w="11830050" h="3771265">
                <a:moveTo>
                  <a:pt x="9639935" y="19050"/>
                </a:moveTo>
                <a:lnTo>
                  <a:pt x="9563735" y="19050"/>
                </a:lnTo>
                <a:lnTo>
                  <a:pt x="9563735" y="0"/>
                </a:lnTo>
                <a:lnTo>
                  <a:pt x="9639935" y="0"/>
                </a:lnTo>
                <a:lnTo>
                  <a:pt x="9639935" y="19050"/>
                </a:lnTo>
                <a:close/>
              </a:path>
              <a:path w="11830050" h="3771265">
                <a:moveTo>
                  <a:pt x="9506585" y="19050"/>
                </a:moveTo>
                <a:lnTo>
                  <a:pt x="9430385" y="19050"/>
                </a:lnTo>
                <a:lnTo>
                  <a:pt x="9430385" y="0"/>
                </a:lnTo>
                <a:lnTo>
                  <a:pt x="9506585" y="0"/>
                </a:lnTo>
                <a:lnTo>
                  <a:pt x="9506585" y="19050"/>
                </a:lnTo>
                <a:close/>
              </a:path>
              <a:path w="11830050" h="3771265">
                <a:moveTo>
                  <a:pt x="9373235" y="19050"/>
                </a:moveTo>
                <a:lnTo>
                  <a:pt x="9297035" y="19050"/>
                </a:lnTo>
                <a:lnTo>
                  <a:pt x="9297035" y="0"/>
                </a:lnTo>
                <a:lnTo>
                  <a:pt x="9373235" y="0"/>
                </a:lnTo>
                <a:lnTo>
                  <a:pt x="9373235" y="19050"/>
                </a:lnTo>
                <a:close/>
              </a:path>
              <a:path w="11830050" h="3771265">
                <a:moveTo>
                  <a:pt x="9239885" y="19050"/>
                </a:moveTo>
                <a:lnTo>
                  <a:pt x="9163685" y="19050"/>
                </a:lnTo>
                <a:lnTo>
                  <a:pt x="9163685" y="0"/>
                </a:lnTo>
                <a:lnTo>
                  <a:pt x="9239885" y="0"/>
                </a:lnTo>
                <a:lnTo>
                  <a:pt x="9239885" y="19050"/>
                </a:lnTo>
                <a:close/>
              </a:path>
              <a:path w="11830050" h="3771265">
                <a:moveTo>
                  <a:pt x="9106535" y="19050"/>
                </a:moveTo>
                <a:lnTo>
                  <a:pt x="9030335" y="19050"/>
                </a:lnTo>
                <a:lnTo>
                  <a:pt x="9030335" y="0"/>
                </a:lnTo>
                <a:lnTo>
                  <a:pt x="9106535" y="0"/>
                </a:lnTo>
                <a:lnTo>
                  <a:pt x="9106535" y="19050"/>
                </a:lnTo>
                <a:close/>
              </a:path>
              <a:path w="11830050" h="3771265">
                <a:moveTo>
                  <a:pt x="8973185" y="19050"/>
                </a:moveTo>
                <a:lnTo>
                  <a:pt x="8896985" y="19050"/>
                </a:lnTo>
                <a:lnTo>
                  <a:pt x="8896985" y="0"/>
                </a:lnTo>
                <a:lnTo>
                  <a:pt x="8973185" y="0"/>
                </a:lnTo>
                <a:lnTo>
                  <a:pt x="8973185" y="19050"/>
                </a:lnTo>
                <a:close/>
              </a:path>
              <a:path w="11830050" h="3771265">
                <a:moveTo>
                  <a:pt x="8839835" y="19050"/>
                </a:moveTo>
                <a:lnTo>
                  <a:pt x="8763635" y="19050"/>
                </a:lnTo>
                <a:lnTo>
                  <a:pt x="8763635" y="0"/>
                </a:lnTo>
                <a:lnTo>
                  <a:pt x="8839835" y="0"/>
                </a:lnTo>
                <a:lnTo>
                  <a:pt x="8839835" y="19050"/>
                </a:lnTo>
                <a:close/>
              </a:path>
              <a:path w="11830050" h="3771265">
                <a:moveTo>
                  <a:pt x="8706485" y="19050"/>
                </a:moveTo>
                <a:lnTo>
                  <a:pt x="8630285" y="19050"/>
                </a:lnTo>
                <a:lnTo>
                  <a:pt x="8630285" y="0"/>
                </a:lnTo>
                <a:lnTo>
                  <a:pt x="8706485" y="0"/>
                </a:lnTo>
                <a:lnTo>
                  <a:pt x="8706485" y="19050"/>
                </a:lnTo>
                <a:close/>
              </a:path>
              <a:path w="11830050" h="3771265">
                <a:moveTo>
                  <a:pt x="8573135" y="19050"/>
                </a:moveTo>
                <a:lnTo>
                  <a:pt x="8496935" y="19050"/>
                </a:lnTo>
                <a:lnTo>
                  <a:pt x="8496935" y="0"/>
                </a:lnTo>
                <a:lnTo>
                  <a:pt x="8573135" y="0"/>
                </a:lnTo>
                <a:lnTo>
                  <a:pt x="8573135" y="19050"/>
                </a:lnTo>
                <a:close/>
              </a:path>
              <a:path w="11830050" h="3771265">
                <a:moveTo>
                  <a:pt x="8439785" y="19050"/>
                </a:moveTo>
                <a:lnTo>
                  <a:pt x="8429396" y="19050"/>
                </a:lnTo>
                <a:lnTo>
                  <a:pt x="8429396" y="0"/>
                </a:lnTo>
                <a:lnTo>
                  <a:pt x="8439785" y="0"/>
                </a:lnTo>
                <a:lnTo>
                  <a:pt x="8439785" y="19050"/>
                </a:lnTo>
                <a:close/>
              </a:path>
            </a:pathLst>
          </a:custGeom>
          <a:solidFill>
            <a:srgbClr val="1F487C"/>
          </a:solidFill>
        </p:spPr>
        <p:txBody>
          <a:bodyPr wrap="square" lIns="0" tIns="0" rIns="0" bIns="0" rtlCol="0"/>
          <a:lstStyle/>
          <a:p>
            <a:endParaRPr/>
          </a:p>
        </p:txBody>
      </p:sp>
      <p:sp>
        <p:nvSpPr>
          <p:cNvPr id="12" name="object 12"/>
          <p:cNvSpPr txBox="1"/>
          <p:nvPr/>
        </p:nvSpPr>
        <p:spPr>
          <a:xfrm>
            <a:off x="1331049" y="138103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二、政策落</a:t>
            </a:r>
            <a:r>
              <a:rPr sz="2800" b="1" spc="-5" dirty="0">
                <a:solidFill>
                  <a:srgbClr val="C00000"/>
                </a:solidFill>
                <a:latin typeface="微软雅黑"/>
                <a:cs typeface="微软雅黑"/>
              </a:rPr>
              <a:t>实</a:t>
            </a:r>
            <a:endParaRPr sz="2800">
              <a:latin typeface="微软雅黑"/>
              <a:cs typeface="微软雅黑"/>
            </a:endParaRPr>
          </a:p>
        </p:txBody>
      </p:sp>
      <p:sp>
        <p:nvSpPr>
          <p:cNvPr id="13" name="object 13"/>
          <p:cNvSpPr txBox="1"/>
          <p:nvPr/>
        </p:nvSpPr>
        <p:spPr>
          <a:xfrm>
            <a:off x="6393179" y="1507490"/>
            <a:ext cx="448056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a:t>
            </a:r>
            <a:r>
              <a:rPr sz="2400" b="1" spc="-5" dirty="0">
                <a:solidFill>
                  <a:srgbClr val="1F487C"/>
                </a:solidFill>
                <a:latin typeface="微软雅黑"/>
                <a:cs typeface="微软雅黑"/>
              </a:rPr>
              <a:t>7</a:t>
            </a:r>
            <a:r>
              <a:rPr sz="2400" b="1" dirty="0">
                <a:solidFill>
                  <a:srgbClr val="1F487C"/>
                </a:solidFill>
                <a:latin typeface="微软雅黑"/>
                <a:cs typeface="微软雅黑"/>
              </a:rPr>
              <a:t>）脱贫人口就业政策落实情况</a:t>
            </a:r>
            <a:endParaRPr sz="2400">
              <a:latin typeface="微软雅黑"/>
              <a:cs typeface="微软雅黑"/>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534" y="4494276"/>
            <a:ext cx="4030979" cy="2197607"/>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7915656" y="4456175"/>
            <a:ext cx="4276343" cy="2276856"/>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5376671" y="1601571"/>
            <a:ext cx="1368336" cy="1368234"/>
          </a:xfrm>
          <a:prstGeom prst="rect">
            <a:avLst/>
          </a:prstGeom>
          <a:blipFill>
            <a:blip r:embed="rId4" cstate="print"/>
            <a:stretch>
              <a:fillRect/>
            </a:stretch>
          </a:blipFill>
        </p:spPr>
        <p:txBody>
          <a:bodyPr wrap="square" lIns="0" tIns="0" rIns="0" bIns="0" rtlCol="0"/>
          <a:lstStyle/>
          <a:p>
            <a:endParaRPr/>
          </a:p>
        </p:txBody>
      </p:sp>
      <p:sp>
        <p:nvSpPr>
          <p:cNvPr id="5" name="object 5"/>
          <p:cNvSpPr txBox="1"/>
          <p:nvPr/>
        </p:nvSpPr>
        <p:spPr>
          <a:xfrm>
            <a:off x="4714023" y="3870109"/>
            <a:ext cx="2768600" cy="574040"/>
          </a:xfrm>
          <a:prstGeom prst="rect">
            <a:avLst/>
          </a:prstGeom>
        </p:spPr>
        <p:txBody>
          <a:bodyPr vert="horz" wrap="square" lIns="0" tIns="12700" rIns="0" bIns="0" rtlCol="0">
            <a:spAutoFit/>
          </a:bodyPr>
          <a:lstStyle/>
          <a:p>
            <a:pPr marL="12700">
              <a:lnSpc>
                <a:spcPct val="100000"/>
              </a:lnSpc>
              <a:spcBef>
                <a:spcPts val="100"/>
              </a:spcBef>
            </a:pPr>
            <a:r>
              <a:rPr sz="3600" b="1" dirty="0">
                <a:solidFill>
                  <a:srgbClr val="214383"/>
                </a:solidFill>
                <a:latin typeface="微软雅黑"/>
                <a:cs typeface="微软雅黑"/>
              </a:rPr>
              <a:t>三、工作落实</a:t>
            </a:r>
            <a:endParaRPr sz="3600">
              <a:latin typeface="微软雅黑"/>
              <a:cs typeface="微软雅黑"/>
            </a:endParaRPr>
          </a:p>
        </p:txBody>
      </p:sp>
      <p:sp>
        <p:nvSpPr>
          <p:cNvPr id="6" name="object 6"/>
          <p:cNvSpPr/>
          <p:nvPr/>
        </p:nvSpPr>
        <p:spPr>
          <a:xfrm>
            <a:off x="0" y="6498335"/>
            <a:ext cx="12192000" cy="359663"/>
          </a:xfrm>
          <a:prstGeom prst="rect">
            <a:avLst/>
          </a:prstGeom>
          <a:blipFill>
            <a:blip r:embed="rId5" cstate="print"/>
            <a:stretch>
              <a:fillRect/>
            </a:stretch>
          </a:blipFill>
        </p:spPr>
        <p:txBody>
          <a:bodyPr wrap="square" lIns="0" tIns="0" rIns="0" bIns="0" rtlCol="0"/>
          <a:lstStyle/>
          <a:p>
            <a:endParaRPr/>
          </a:p>
        </p:txBody>
      </p:sp>
      <p:sp>
        <p:nvSpPr>
          <p:cNvPr id="7" name="object 7"/>
          <p:cNvSpPr/>
          <p:nvPr/>
        </p:nvSpPr>
        <p:spPr>
          <a:xfrm>
            <a:off x="5643486" y="1861883"/>
            <a:ext cx="848994" cy="847725"/>
          </a:xfrm>
          <a:custGeom>
            <a:avLst/>
            <a:gdLst/>
            <a:ahLst/>
            <a:cxnLst/>
            <a:rect l="l" t="t" r="r" b="b"/>
            <a:pathLst>
              <a:path w="848995" h="847725">
                <a:moveTo>
                  <a:pt x="796607" y="181863"/>
                </a:moveTo>
                <a:lnTo>
                  <a:pt x="666013" y="51955"/>
                </a:lnTo>
                <a:lnTo>
                  <a:pt x="708456" y="12992"/>
                </a:lnTo>
                <a:lnTo>
                  <a:pt x="718248" y="6489"/>
                </a:lnTo>
                <a:lnTo>
                  <a:pt x="734567" y="0"/>
                </a:lnTo>
                <a:lnTo>
                  <a:pt x="747636" y="6489"/>
                </a:lnTo>
                <a:lnTo>
                  <a:pt x="760691" y="9740"/>
                </a:lnTo>
                <a:lnTo>
                  <a:pt x="839050" y="94183"/>
                </a:lnTo>
                <a:lnTo>
                  <a:pt x="848842" y="100672"/>
                </a:lnTo>
                <a:lnTo>
                  <a:pt x="848842" y="133146"/>
                </a:lnTo>
                <a:lnTo>
                  <a:pt x="839050" y="142887"/>
                </a:lnTo>
                <a:lnTo>
                  <a:pt x="796607" y="181863"/>
                </a:lnTo>
                <a:close/>
              </a:path>
              <a:path w="848995" h="847725">
                <a:moveTo>
                  <a:pt x="692124" y="847610"/>
                </a:moveTo>
                <a:lnTo>
                  <a:pt x="133857" y="847610"/>
                </a:lnTo>
                <a:lnTo>
                  <a:pt x="110997" y="844359"/>
                </a:lnTo>
                <a:lnTo>
                  <a:pt x="81622" y="837857"/>
                </a:lnTo>
                <a:lnTo>
                  <a:pt x="58762" y="824877"/>
                </a:lnTo>
                <a:lnTo>
                  <a:pt x="39179" y="805383"/>
                </a:lnTo>
                <a:lnTo>
                  <a:pt x="19583" y="789152"/>
                </a:lnTo>
                <a:lnTo>
                  <a:pt x="6527" y="763168"/>
                </a:lnTo>
                <a:lnTo>
                  <a:pt x="0" y="740435"/>
                </a:lnTo>
                <a:lnTo>
                  <a:pt x="0" y="136397"/>
                </a:lnTo>
                <a:lnTo>
                  <a:pt x="6527" y="110413"/>
                </a:lnTo>
                <a:lnTo>
                  <a:pt x="19583" y="84429"/>
                </a:lnTo>
                <a:lnTo>
                  <a:pt x="39179" y="64947"/>
                </a:lnTo>
                <a:lnTo>
                  <a:pt x="58762" y="48717"/>
                </a:lnTo>
                <a:lnTo>
                  <a:pt x="81622" y="29222"/>
                </a:lnTo>
                <a:lnTo>
                  <a:pt x="110997" y="22732"/>
                </a:lnTo>
                <a:lnTo>
                  <a:pt x="577862" y="22732"/>
                </a:lnTo>
                <a:lnTo>
                  <a:pt x="492975" y="107162"/>
                </a:lnTo>
                <a:lnTo>
                  <a:pt x="146913" y="107162"/>
                </a:lnTo>
                <a:lnTo>
                  <a:pt x="133857" y="110413"/>
                </a:lnTo>
                <a:lnTo>
                  <a:pt x="117525" y="120154"/>
                </a:lnTo>
                <a:lnTo>
                  <a:pt x="104470" y="126657"/>
                </a:lnTo>
                <a:lnTo>
                  <a:pt x="97942" y="139649"/>
                </a:lnTo>
                <a:lnTo>
                  <a:pt x="88150" y="152628"/>
                </a:lnTo>
                <a:lnTo>
                  <a:pt x="84886" y="168871"/>
                </a:lnTo>
                <a:lnTo>
                  <a:pt x="84886" y="698220"/>
                </a:lnTo>
                <a:lnTo>
                  <a:pt x="88150" y="714451"/>
                </a:lnTo>
                <a:lnTo>
                  <a:pt x="97942" y="727443"/>
                </a:lnTo>
                <a:lnTo>
                  <a:pt x="104470" y="740435"/>
                </a:lnTo>
                <a:lnTo>
                  <a:pt x="117525" y="746937"/>
                </a:lnTo>
                <a:lnTo>
                  <a:pt x="133857" y="756678"/>
                </a:lnTo>
                <a:lnTo>
                  <a:pt x="146913" y="759917"/>
                </a:lnTo>
                <a:lnTo>
                  <a:pt x="166496" y="763168"/>
                </a:lnTo>
                <a:lnTo>
                  <a:pt x="819454" y="763168"/>
                </a:lnTo>
                <a:lnTo>
                  <a:pt x="806399" y="789152"/>
                </a:lnTo>
                <a:lnTo>
                  <a:pt x="790079" y="805383"/>
                </a:lnTo>
                <a:lnTo>
                  <a:pt x="767219" y="824877"/>
                </a:lnTo>
                <a:lnTo>
                  <a:pt x="747636" y="837857"/>
                </a:lnTo>
                <a:lnTo>
                  <a:pt x="718248" y="844359"/>
                </a:lnTo>
                <a:lnTo>
                  <a:pt x="692124" y="847610"/>
                </a:lnTo>
                <a:close/>
              </a:path>
              <a:path w="848995" h="847725">
                <a:moveTo>
                  <a:pt x="486448" y="490372"/>
                </a:moveTo>
                <a:lnTo>
                  <a:pt x="355853" y="360476"/>
                </a:lnTo>
                <a:lnTo>
                  <a:pt x="649693" y="71450"/>
                </a:lnTo>
                <a:lnTo>
                  <a:pt x="780275" y="204596"/>
                </a:lnTo>
                <a:lnTo>
                  <a:pt x="486448" y="490372"/>
                </a:lnTo>
                <a:close/>
              </a:path>
              <a:path w="848995" h="847725">
                <a:moveTo>
                  <a:pt x="819454" y="763168"/>
                </a:moveTo>
                <a:lnTo>
                  <a:pt x="662749" y="763168"/>
                </a:lnTo>
                <a:lnTo>
                  <a:pt x="695401" y="756678"/>
                </a:lnTo>
                <a:lnTo>
                  <a:pt x="708456" y="746937"/>
                </a:lnTo>
                <a:lnTo>
                  <a:pt x="721512" y="740435"/>
                </a:lnTo>
                <a:lnTo>
                  <a:pt x="734567" y="727443"/>
                </a:lnTo>
                <a:lnTo>
                  <a:pt x="737831" y="714451"/>
                </a:lnTo>
                <a:lnTo>
                  <a:pt x="741108" y="698220"/>
                </a:lnTo>
                <a:lnTo>
                  <a:pt x="747636" y="678738"/>
                </a:lnTo>
                <a:lnTo>
                  <a:pt x="747636" y="353974"/>
                </a:lnTo>
                <a:lnTo>
                  <a:pt x="832510" y="276034"/>
                </a:lnTo>
                <a:lnTo>
                  <a:pt x="832510" y="711212"/>
                </a:lnTo>
                <a:lnTo>
                  <a:pt x="825982" y="740435"/>
                </a:lnTo>
                <a:lnTo>
                  <a:pt x="819454" y="763168"/>
                </a:lnTo>
                <a:close/>
              </a:path>
              <a:path w="848995" h="847725">
                <a:moveTo>
                  <a:pt x="284035" y="558571"/>
                </a:moveTo>
                <a:lnTo>
                  <a:pt x="339534" y="376707"/>
                </a:lnTo>
                <a:lnTo>
                  <a:pt x="470128" y="506615"/>
                </a:lnTo>
                <a:lnTo>
                  <a:pt x="284035" y="558571"/>
                </a:lnTo>
                <a:close/>
              </a:path>
            </a:pathLst>
          </a:custGeom>
          <a:solidFill>
            <a:srgbClr val="FFFFFF"/>
          </a:solidFill>
        </p:spPr>
        <p:txBody>
          <a:bodyPr wrap="square" lIns="0" tIns="0" rIns="0" bIns="0" rtlCol="0"/>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txBox="1"/>
          <p:nvPr/>
        </p:nvSpPr>
        <p:spPr>
          <a:xfrm>
            <a:off x="1191349" y="118926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三、工作落</a:t>
            </a:r>
            <a:r>
              <a:rPr sz="2800" b="1" spc="-5" dirty="0">
                <a:solidFill>
                  <a:srgbClr val="C00000"/>
                </a:solidFill>
                <a:latin typeface="微软雅黑"/>
                <a:cs typeface="微软雅黑"/>
              </a:rPr>
              <a:t>实</a:t>
            </a:r>
            <a:endParaRPr sz="2800">
              <a:latin typeface="微软雅黑"/>
              <a:cs typeface="微软雅黑"/>
            </a:endParaRPr>
          </a:p>
        </p:txBody>
      </p:sp>
      <p:sp>
        <p:nvSpPr>
          <p:cNvPr id="6" name="object 6"/>
          <p:cNvSpPr txBox="1"/>
          <p:nvPr/>
        </p:nvSpPr>
        <p:spPr>
          <a:xfrm>
            <a:off x="1138427" y="1755648"/>
            <a:ext cx="4681855" cy="611505"/>
          </a:xfrm>
          <a:prstGeom prst="rect">
            <a:avLst/>
          </a:prstGeom>
          <a:solidFill>
            <a:srgbClr val="1F487C"/>
          </a:solidFill>
        </p:spPr>
        <p:txBody>
          <a:bodyPr vert="horz" wrap="square" lIns="0" tIns="100965" rIns="0" bIns="0" rtlCol="0">
            <a:spAutoFit/>
          </a:bodyPr>
          <a:lstStyle/>
          <a:p>
            <a:pPr marL="276225">
              <a:lnSpc>
                <a:spcPct val="100000"/>
              </a:lnSpc>
              <a:spcBef>
                <a:spcPts val="795"/>
              </a:spcBef>
            </a:pPr>
            <a:r>
              <a:rPr sz="2400" b="1" spc="100" dirty="0">
                <a:solidFill>
                  <a:srgbClr val="FFFFFF"/>
                </a:solidFill>
                <a:latin typeface="微软雅黑"/>
                <a:cs typeface="微软雅黑"/>
              </a:rPr>
              <a:t>防止返贫动态监测和帮扶机</a:t>
            </a:r>
            <a:r>
              <a:rPr sz="2400" b="1" dirty="0">
                <a:solidFill>
                  <a:srgbClr val="FFFFFF"/>
                </a:solidFill>
                <a:latin typeface="微软雅黑"/>
                <a:cs typeface="微软雅黑"/>
              </a:rPr>
              <a:t>制</a:t>
            </a:r>
            <a:endParaRPr sz="2400" dirty="0">
              <a:latin typeface="微软雅黑"/>
              <a:cs typeface="微软雅黑"/>
            </a:endParaRPr>
          </a:p>
        </p:txBody>
      </p:sp>
      <p:sp>
        <p:nvSpPr>
          <p:cNvPr id="7" name="object 7"/>
          <p:cNvSpPr txBox="1"/>
          <p:nvPr/>
        </p:nvSpPr>
        <p:spPr>
          <a:xfrm>
            <a:off x="1144524" y="2596895"/>
            <a:ext cx="4681855" cy="611505"/>
          </a:xfrm>
          <a:prstGeom prst="rect">
            <a:avLst/>
          </a:prstGeom>
          <a:solidFill>
            <a:srgbClr val="1F487C"/>
          </a:solidFill>
        </p:spPr>
        <p:txBody>
          <a:bodyPr vert="horz" wrap="square" lIns="0" tIns="100965" rIns="0" bIns="0" rtlCol="0">
            <a:spAutoFit/>
          </a:bodyPr>
          <a:lstStyle/>
          <a:p>
            <a:pPr marL="1069340">
              <a:lnSpc>
                <a:spcPct val="100000"/>
              </a:lnSpc>
              <a:spcBef>
                <a:spcPts val="795"/>
              </a:spcBef>
            </a:pPr>
            <a:r>
              <a:rPr sz="2400" b="1" spc="100" dirty="0">
                <a:solidFill>
                  <a:srgbClr val="FFFFFF"/>
                </a:solidFill>
                <a:latin typeface="微软雅黑"/>
                <a:cs typeface="微软雅黑"/>
              </a:rPr>
              <a:t>脱贫人口稳岗就</a:t>
            </a:r>
            <a:r>
              <a:rPr sz="2400" b="1" dirty="0">
                <a:solidFill>
                  <a:srgbClr val="FFFFFF"/>
                </a:solidFill>
                <a:latin typeface="微软雅黑"/>
                <a:cs typeface="微软雅黑"/>
              </a:rPr>
              <a:t>业</a:t>
            </a:r>
            <a:endParaRPr sz="2400">
              <a:latin typeface="微软雅黑"/>
              <a:cs typeface="微软雅黑"/>
            </a:endParaRPr>
          </a:p>
        </p:txBody>
      </p:sp>
      <p:sp>
        <p:nvSpPr>
          <p:cNvPr id="8" name="object 8"/>
          <p:cNvSpPr txBox="1"/>
          <p:nvPr/>
        </p:nvSpPr>
        <p:spPr>
          <a:xfrm>
            <a:off x="1147572" y="3406140"/>
            <a:ext cx="4683760" cy="609600"/>
          </a:xfrm>
          <a:prstGeom prst="rect">
            <a:avLst/>
          </a:prstGeom>
          <a:solidFill>
            <a:srgbClr val="1F487C"/>
          </a:solidFill>
        </p:spPr>
        <p:txBody>
          <a:bodyPr vert="horz" wrap="square" lIns="0" tIns="100965" rIns="0" bIns="0" rtlCol="0">
            <a:spAutoFit/>
          </a:bodyPr>
          <a:lstStyle/>
          <a:p>
            <a:pPr marR="6350" algn="ctr">
              <a:lnSpc>
                <a:spcPct val="100000"/>
              </a:lnSpc>
              <a:spcBef>
                <a:spcPts val="795"/>
              </a:spcBef>
            </a:pPr>
            <a:r>
              <a:rPr sz="2400" b="1" spc="100" dirty="0">
                <a:solidFill>
                  <a:srgbClr val="FFFFFF"/>
                </a:solidFill>
                <a:latin typeface="微软雅黑"/>
                <a:cs typeface="微软雅黑"/>
              </a:rPr>
              <a:t>乡村治理情</a:t>
            </a:r>
            <a:r>
              <a:rPr sz="2400" b="1" dirty="0">
                <a:solidFill>
                  <a:srgbClr val="FFFFFF"/>
                </a:solidFill>
                <a:latin typeface="微软雅黑"/>
                <a:cs typeface="微软雅黑"/>
              </a:rPr>
              <a:t>况</a:t>
            </a:r>
            <a:endParaRPr sz="2400">
              <a:latin typeface="微软雅黑"/>
              <a:cs typeface="微软雅黑"/>
            </a:endParaRPr>
          </a:p>
        </p:txBody>
      </p:sp>
      <p:sp>
        <p:nvSpPr>
          <p:cNvPr id="9" name="object 9"/>
          <p:cNvSpPr txBox="1"/>
          <p:nvPr/>
        </p:nvSpPr>
        <p:spPr>
          <a:xfrm>
            <a:off x="6394703" y="1731264"/>
            <a:ext cx="4699000" cy="609600"/>
          </a:xfrm>
          <a:prstGeom prst="rect">
            <a:avLst/>
          </a:prstGeom>
          <a:solidFill>
            <a:srgbClr val="1F487C"/>
          </a:solidFill>
        </p:spPr>
        <p:txBody>
          <a:bodyPr vert="horz" wrap="square" lIns="0" tIns="100330" rIns="0" bIns="0" rtlCol="0">
            <a:spAutoFit/>
          </a:bodyPr>
          <a:lstStyle/>
          <a:p>
            <a:pPr marL="443230">
              <a:lnSpc>
                <a:spcPct val="100000"/>
              </a:lnSpc>
              <a:spcBef>
                <a:spcPts val="790"/>
              </a:spcBef>
            </a:pPr>
            <a:r>
              <a:rPr sz="2400" b="1" spc="100" dirty="0">
                <a:solidFill>
                  <a:srgbClr val="FFFFFF"/>
                </a:solidFill>
                <a:latin typeface="微软雅黑"/>
                <a:cs typeface="微软雅黑"/>
              </a:rPr>
              <a:t>产业可持续发展和消费帮</a:t>
            </a:r>
            <a:r>
              <a:rPr sz="2400" b="1" dirty="0">
                <a:solidFill>
                  <a:srgbClr val="FFFFFF"/>
                </a:solidFill>
                <a:latin typeface="微软雅黑"/>
                <a:cs typeface="微软雅黑"/>
              </a:rPr>
              <a:t>扶</a:t>
            </a:r>
            <a:endParaRPr sz="2400">
              <a:latin typeface="微软雅黑"/>
              <a:cs typeface="微软雅黑"/>
            </a:endParaRPr>
          </a:p>
        </p:txBody>
      </p:sp>
      <p:sp>
        <p:nvSpPr>
          <p:cNvPr id="10" name="object 10"/>
          <p:cNvSpPr txBox="1"/>
          <p:nvPr/>
        </p:nvSpPr>
        <p:spPr>
          <a:xfrm>
            <a:off x="6384035" y="2531364"/>
            <a:ext cx="4699000" cy="611505"/>
          </a:xfrm>
          <a:prstGeom prst="rect">
            <a:avLst/>
          </a:prstGeom>
          <a:solidFill>
            <a:srgbClr val="1F487C"/>
          </a:solidFill>
        </p:spPr>
        <p:txBody>
          <a:bodyPr vert="horz" wrap="square" lIns="0" tIns="101600" rIns="0" bIns="0" rtlCol="0">
            <a:spAutoFit/>
          </a:bodyPr>
          <a:lstStyle/>
          <a:p>
            <a:pPr marR="5080" algn="ctr">
              <a:lnSpc>
                <a:spcPct val="100000"/>
              </a:lnSpc>
              <a:spcBef>
                <a:spcPts val="800"/>
              </a:spcBef>
            </a:pPr>
            <a:r>
              <a:rPr sz="2400" b="1" spc="100" dirty="0">
                <a:solidFill>
                  <a:srgbClr val="FFFFFF"/>
                </a:solidFill>
                <a:latin typeface="微软雅黑"/>
                <a:cs typeface="微软雅黑"/>
              </a:rPr>
              <a:t>乡村建设情</a:t>
            </a:r>
            <a:r>
              <a:rPr sz="2400" b="1" dirty="0">
                <a:solidFill>
                  <a:srgbClr val="FFFFFF"/>
                </a:solidFill>
                <a:latin typeface="微软雅黑"/>
                <a:cs typeface="微软雅黑"/>
              </a:rPr>
              <a:t>况</a:t>
            </a:r>
            <a:endParaRPr sz="2400">
              <a:latin typeface="微软雅黑"/>
              <a:cs typeface="微软雅黑"/>
            </a:endParaRPr>
          </a:p>
        </p:txBody>
      </p:sp>
      <p:sp>
        <p:nvSpPr>
          <p:cNvPr id="11" name="object 11"/>
          <p:cNvSpPr txBox="1"/>
          <p:nvPr/>
        </p:nvSpPr>
        <p:spPr>
          <a:xfrm>
            <a:off x="6394703" y="3406140"/>
            <a:ext cx="4681855" cy="609600"/>
          </a:xfrm>
          <a:prstGeom prst="rect">
            <a:avLst/>
          </a:prstGeom>
          <a:solidFill>
            <a:srgbClr val="1F487C"/>
          </a:solidFill>
        </p:spPr>
        <p:txBody>
          <a:bodyPr vert="horz" wrap="square" lIns="0" tIns="100965" rIns="0" bIns="0" rtlCol="0">
            <a:spAutoFit/>
          </a:bodyPr>
          <a:lstStyle/>
          <a:p>
            <a:pPr marR="6350" algn="ctr">
              <a:lnSpc>
                <a:spcPct val="100000"/>
              </a:lnSpc>
              <a:spcBef>
                <a:spcPts val="795"/>
              </a:spcBef>
            </a:pPr>
            <a:r>
              <a:rPr sz="2400" b="1" spc="100" dirty="0">
                <a:solidFill>
                  <a:srgbClr val="FFFFFF"/>
                </a:solidFill>
                <a:latin typeface="微软雅黑"/>
                <a:cs typeface="微软雅黑"/>
              </a:rPr>
              <a:t>各类问题整改落实情</a:t>
            </a:r>
            <a:r>
              <a:rPr sz="2400" b="1" dirty="0">
                <a:solidFill>
                  <a:srgbClr val="FFFFFF"/>
                </a:solidFill>
                <a:latin typeface="微软雅黑"/>
                <a:cs typeface="微软雅黑"/>
              </a:rPr>
              <a:t>况</a:t>
            </a:r>
            <a:endParaRPr sz="2400" dirty="0">
              <a:latin typeface="微软雅黑"/>
              <a:cs typeface="微软雅黑"/>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p:nvPr/>
        </p:nvSpPr>
        <p:spPr>
          <a:xfrm>
            <a:off x="8813800" y="3334384"/>
            <a:ext cx="2981325" cy="321945"/>
          </a:xfrm>
          <a:custGeom>
            <a:avLst/>
            <a:gdLst/>
            <a:ahLst/>
            <a:cxnLst/>
            <a:rect l="l" t="t" r="r" b="b"/>
            <a:pathLst>
              <a:path w="2981325" h="321945">
                <a:moveTo>
                  <a:pt x="0" y="0"/>
                </a:moveTo>
                <a:lnTo>
                  <a:pt x="2981325" y="0"/>
                </a:lnTo>
                <a:lnTo>
                  <a:pt x="2981325" y="321945"/>
                </a:lnTo>
                <a:lnTo>
                  <a:pt x="0" y="321945"/>
                </a:lnTo>
                <a:lnTo>
                  <a:pt x="0" y="0"/>
                </a:lnTo>
                <a:close/>
              </a:path>
            </a:pathLst>
          </a:custGeom>
          <a:solidFill>
            <a:srgbClr val="FFFF00"/>
          </a:solidFill>
        </p:spPr>
        <p:txBody>
          <a:bodyPr wrap="square" lIns="0" tIns="0" rIns="0" bIns="0" rtlCol="0"/>
          <a:lstStyle/>
          <a:p>
            <a:endParaRPr/>
          </a:p>
        </p:txBody>
      </p:sp>
      <p:sp>
        <p:nvSpPr>
          <p:cNvPr id="7" name="object 7"/>
          <p:cNvSpPr/>
          <p:nvPr/>
        </p:nvSpPr>
        <p:spPr>
          <a:xfrm>
            <a:off x="5360034" y="4782184"/>
            <a:ext cx="1152525" cy="321945"/>
          </a:xfrm>
          <a:custGeom>
            <a:avLst/>
            <a:gdLst/>
            <a:ahLst/>
            <a:cxnLst/>
            <a:rect l="l" t="t" r="r" b="b"/>
            <a:pathLst>
              <a:path w="1152525" h="321945">
                <a:moveTo>
                  <a:pt x="0" y="0"/>
                </a:moveTo>
                <a:lnTo>
                  <a:pt x="1152524" y="0"/>
                </a:lnTo>
                <a:lnTo>
                  <a:pt x="1152524" y="321945"/>
                </a:lnTo>
                <a:lnTo>
                  <a:pt x="0" y="321945"/>
                </a:lnTo>
                <a:lnTo>
                  <a:pt x="0" y="0"/>
                </a:lnTo>
                <a:close/>
              </a:path>
            </a:pathLst>
          </a:custGeom>
          <a:solidFill>
            <a:srgbClr val="FFFF00"/>
          </a:solidFill>
        </p:spPr>
        <p:txBody>
          <a:bodyPr wrap="square" lIns="0" tIns="0" rIns="0" bIns="0" rtlCol="0"/>
          <a:lstStyle/>
          <a:p>
            <a:endParaRPr/>
          </a:p>
        </p:txBody>
      </p:sp>
      <p:sp>
        <p:nvSpPr>
          <p:cNvPr id="8" name="object 8"/>
          <p:cNvSpPr/>
          <p:nvPr/>
        </p:nvSpPr>
        <p:spPr>
          <a:xfrm>
            <a:off x="6503034" y="4782184"/>
            <a:ext cx="281940" cy="321945"/>
          </a:xfrm>
          <a:custGeom>
            <a:avLst/>
            <a:gdLst/>
            <a:ahLst/>
            <a:cxnLst/>
            <a:rect l="l" t="t" r="r" b="b"/>
            <a:pathLst>
              <a:path w="281940" h="321945">
                <a:moveTo>
                  <a:pt x="0" y="321945"/>
                </a:moveTo>
                <a:lnTo>
                  <a:pt x="281940" y="321945"/>
                </a:lnTo>
                <a:lnTo>
                  <a:pt x="281940" y="0"/>
                </a:lnTo>
                <a:lnTo>
                  <a:pt x="0" y="0"/>
                </a:lnTo>
                <a:lnTo>
                  <a:pt x="0" y="321945"/>
                </a:lnTo>
                <a:close/>
              </a:path>
            </a:pathLst>
          </a:custGeom>
          <a:solidFill>
            <a:srgbClr val="FFFF00"/>
          </a:solidFill>
        </p:spPr>
        <p:txBody>
          <a:bodyPr wrap="square" lIns="0" tIns="0" rIns="0" bIns="0" rtlCol="0"/>
          <a:lstStyle/>
          <a:p>
            <a:endParaRPr/>
          </a:p>
        </p:txBody>
      </p:sp>
      <p:sp>
        <p:nvSpPr>
          <p:cNvPr id="9" name="object 9"/>
          <p:cNvSpPr/>
          <p:nvPr/>
        </p:nvSpPr>
        <p:spPr>
          <a:xfrm>
            <a:off x="6784975" y="4782184"/>
            <a:ext cx="4352925" cy="321945"/>
          </a:xfrm>
          <a:custGeom>
            <a:avLst/>
            <a:gdLst/>
            <a:ahLst/>
            <a:cxnLst/>
            <a:rect l="l" t="t" r="r" b="b"/>
            <a:pathLst>
              <a:path w="4352925" h="321945">
                <a:moveTo>
                  <a:pt x="0" y="0"/>
                </a:moveTo>
                <a:lnTo>
                  <a:pt x="4352925" y="0"/>
                </a:lnTo>
                <a:lnTo>
                  <a:pt x="4352925" y="321945"/>
                </a:lnTo>
                <a:lnTo>
                  <a:pt x="0" y="321945"/>
                </a:lnTo>
                <a:lnTo>
                  <a:pt x="0" y="0"/>
                </a:lnTo>
                <a:close/>
              </a:path>
            </a:pathLst>
          </a:custGeom>
          <a:solidFill>
            <a:srgbClr val="FFFF00"/>
          </a:solidFill>
        </p:spPr>
        <p:txBody>
          <a:bodyPr wrap="square" lIns="0" tIns="0" rIns="0" bIns="0" rtlCol="0"/>
          <a:lstStyle/>
          <a:p>
            <a:endParaRPr/>
          </a:p>
        </p:txBody>
      </p:sp>
      <p:sp>
        <p:nvSpPr>
          <p:cNvPr id="10" name="object 10"/>
          <p:cNvSpPr txBox="1"/>
          <p:nvPr/>
        </p:nvSpPr>
        <p:spPr>
          <a:xfrm>
            <a:off x="352425" y="2857500"/>
            <a:ext cx="11503025" cy="3149600"/>
          </a:xfrm>
          <a:prstGeom prst="rect">
            <a:avLst/>
          </a:prstGeom>
        </p:spPr>
        <p:txBody>
          <a:bodyPr vert="horz" wrap="square" lIns="0" tIns="12700" rIns="0" bIns="0" rtlCol="0">
            <a:spAutoFit/>
          </a:bodyPr>
          <a:lstStyle/>
          <a:p>
            <a:pPr marL="12700" marR="52705">
              <a:lnSpc>
                <a:spcPct val="138900"/>
              </a:lnSpc>
              <a:spcBef>
                <a:spcPts val="100"/>
              </a:spcBef>
              <a:buSzPct val="94444"/>
              <a:buFont typeface="Wingdings"/>
              <a:buChar char=""/>
              <a:tabLst>
                <a:tab pos="217170" algn="l"/>
              </a:tabLst>
            </a:pPr>
            <a:r>
              <a:rPr sz="1800" b="1" dirty="0">
                <a:solidFill>
                  <a:srgbClr val="404040"/>
                </a:solidFill>
                <a:latin typeface="微软雅黑"/>
                <a:cs typeface="微软雅黑"/>
              </a:rPr>
              <a:t>防止返贫动态监测和帮扶机制运行情况。</a:t>
            </a:r>
            <a:r>
              <a:rPr sz="1800" b="1" dirty="0">
                <a:solidFill>
                  <a:srgbClr val="FF0000"/>
                </a:solidFill>
                <a:latin typeface="微软雅黑"/>
                <a:cs typeface="微软雅黑"/>
              </a:rPr>
              <a:t>建立健全防返贫监测帮扶机制；部署防止返贫动态监测帮扶工作；配备 信息员并开展业务培训；年中集中排查或第二轮排查；年底信息采集工作进度滞后。（</a:t>
            </a:r>
            <a:r>
              <a:rPr sz="1800" b="1" dirty="0" err="1">
                <a:solidFill>
                  <a:srgbClr val="FF0000"/>
                </a:solidFill>
                <a:latin typeface="微软雅黑"/>
                <a:cs typeface="微软雅黑"/>
              </a:rPr>
              <a:t>查村</a:t>
            </a:r>
            <a:r>
              <a:rPr lang="zh-CN" altLang="en-US" sz="1800" b="1" dirty="0">
                <a:solidFill>
                  <a:srgbClr val="FF0000"/>
                </a:solidFill>
                <a:latin typeface="微软雅黑"/>
                <a:cs typeface="微软雅黑"/>
              </a:rPr>
              <a:t>级</a:t>
            </a:r>
            <a:r>
              <a:rPr sz="1800" b="1" dirty="0" err="1">
                <a:solidFill>
                  <a:srgbClr val="FF0000"/>
                </a:solidFill>
                <a:latin typeface="微软雅黑"/>
                <a:cs typeface="微软雅黑"/>
              </a:rPr>
              <a:t>档案资料</a:t>
            </a:r>
            <a:r>
              <a:rPr sz="1800" b="1" dirty="0">
                <a:solidFill>
                  <a:srgbClr val="FF0000"/>
                </a:solidFill>
                <a:latin typeface="微软雅黑"/>
                <a:cs typeface="微软雅黑"/>
              </a:rPr>
              <a:t>）</a:t>
            </a:r>
            <a:endParaRPr sz="1800" dirty="0">
              <a:latin typeface="微软雅黑"/>
              <a:cs typeface="微软雅黑"/>
            </a:endParaRPr>
          </a:p>
          <a:p>
            <a:pPr marL="12700" marR="5080">
              <a:lnSpc>
                <a:spcPct val="138900"/>
              </a:lnSpc>
              <a:spcBef>
                <a:spcPts val="1200"/>
              </a:spcBef>
              <a:buSzPct val="94444"/>
              <a:buFont typeface="Wingdings"/>
              <a:buChar char=""/>
              <a:tabLst>
                <a:tab pos="217170" algn="l"/>
              </a:tabLst>
            </a:pPr>
            <a:r>
              <a:rPr sz="1800" b="1" dirty="0">
                <a:solidFill>
                  <a:srgbClr val="404040"/>
                </a:solidFill>
                <a:latin typeface="微软雅黑"/>
                <a:cs typeface="微软雅黑"/>
              </a:rPr>
              <a:t>监测对象识别及时精准情况。</a:t>
            </a:r>
            <a:r>
              <a:rPr sz="1800" b="1" dirty="0">
                <a:solidFill>
                  <a:srgbClr val="FF0000"/>
                </a:solidFill>
                <a:latin typeface="微软雅黑"/>
                <a:cs typeface="微软雅黑"/>
              </a:rPr>
              <a:t>从发现风险到纳入超过</a:t>
            </a:r>
            <a:r>
              <a:rPr sz="1800" b="1" spc="-5" dirty="0">
                <a:solidFill>
                  <a:srgbClr val="FF0000"/>
                </a:solidFill>
                <a:latin typeface="微软雅黑"/>
                <a:cs typeface="微软雅黑"/>
              </a:rPr>
              <a:t>15</a:t>
            </a:r>
            <a:r>
              <a:rPr sz="1800" b="1" dirty="0">
                <a:solidFill>
                  <a:srgbClr val="FF0000"/>
                </a:solidFill>
                <a:latin typeface="微软雅黑"/>
                <a:cs typeface="微软雅黑"/>
              </a:rPr>
              <a:t>天的（查</a:t>
            </a:r>
            <a:r>
              <a:rPr sz="1800" b="1" spc="-5" dirty="0">
                <a:solidFill>
                  <a:srgbClr val="FF0000"/>
                </a:solidFill>
                <a:latin typeface="微软雅黑"/>
                <a:cs typeface="微软雅黑"/>
              </a:rPr>
              <a:t>2022</a:t>
            </a:r>
            <a:r>
              <a:rPr sz="1800" b="1" dirty="0">
                <a:solidFill>
                  <a:srgbClr val="FF0000"/>
                </a:solidFill>
                <a:latin typeface="微软雅黑"/>
                <a:cs typeface="微软雅黑"/>
              </a:rPr>
              <a:t>年</a:t>
            </a:r>
            <a:r>
              <a:rPr sz="1800" b="1" spc="-5" dirty="0">
                <a:solidFill>
                  <a:srgbClr val="FF0000"/>
                </a:solidFill>
                <a:latin typeface="微软雅黑"/>
                <a:cs typeface="微软雅黑"/>
              </a:rPr>
              <a:t>4</a:t>
            </a:r>
            <a:r>
              <a:rPr sz="1800" b="1" dirty="0">
                <a:solidFill>
                  <a:srgbClr val="FF0000"/>
                </a:solidFill>
                <a:latin typeface="微软雅黑"/>
                <a:cs typeface="微软雅黑"/>
              </a:rPr>
              <a:t>月后识别监测对象，特别注意新识别低 保户纳入低保和纳入监测的时间）；存在应纳未纳和体外循环的情况；</a:t>
            </a:r>
            <a:endParaRPr sz="1800" dirty="0">
              <a:latin typeface="微软雅黑"/>
              <a:cs typeface="微软雅黑"/>
            </a:endParaRPr>
          </a:p>
          <a:p>
            <a:pPr marL="12700" marR="24130">
              <a:lnSpc>
                <a:spcPct val="138900"/>
              </a:lnSpc>
              <a:spcBef>
                <a:spcPts val="1200"/>
              </a:spcBef>
              <a:buSzPct val="94444"/>
              <a:buFont typeface="Wingdings"/>
              <a:buChar char=""/>
              <a:tabLst>
                <a:tab pos="217170" algn="l"/>
              </a:tabLst>
            </a:pPr>
            <a:r>
              <a:rPr sz="1800" b="1" dirty="0">
                <a:solidFill>
                  <a:srgbClr val="404040"/>
                </a:solidFill>
                <a:latin typeface="微软雅黑"/>
                <a:cs typeface="微软雅黑"/>
              </a:rPr>
              <a:t>帮扶措施及时精准有效情况。</a:t>
            </a:r>
            <a:r>
              <a:rPr sz="1800" b="1" dirty="0">
                <a:solidFill>
                  <a:srgbClr val="FF0000"/>
                </a:solidFill>
                <a:latin typeface="微软雅黑"/>
                <a:cs typeface="微软雅黑"/>
              </a:rPr>
              <a:t>帮扶措施不及时（纳入监测后</a:t>
            </a:r>
            <a:r>
              <a:rPr sz="1800" b="1" spc="-5" dirty="0">
                <a:solidFill>
                  <a:srgbClr val="FF0000"/>
                </a:solidFill>
                <a:latin typeface="微软雅黑"/>
                <a:cs typeface="微软雅黑"/>
              </a:rPr>
              <a:t>10</a:t>
            </a:r>
            <a:r>
              <a:rPr sz="1800" b="1" dirty="0">
                <a:solidFill>
                  <a:srgbClr val="FF0000"/>
                </a:solidFill>
                <a:latin typeface="微软雅黑"/>
                <a:cs typeface="微软雅黑"/>
              </a:rPr>
              <a:t>个工作日之内制定帮扶计划，查计划看实施）；帮 扶措施与致贫风险不对应；帮扶有效性。</a:t>
            </a:r>
            <a:endParaRPr sz="1800" dirty="0">
              <a:latin typeface="微软雅黑"/>
              <a:cs typeface="微软雅黑"/>
            </a:endParaRPr>
          </a:p>
          <a:p>
            <a:pPr marL="216535" indent="-204470">
              <a:lnSpc>
                <a:spcPct val="100000"/>
              </a:lnSpc>
              <a:spcBef>
                <a:spcPts val="2040"/>
              </a:spcBef>
              <a:buSzPct val="94444"/>
              <a:buFont typeface="Wingdings"/>
              <a:buChar char=""/>
              <a:tabLst>
                <a:tab pos="217170" algn="l"/>
              </a:tabLst>
            </a:pPr>
            <a:r>
              <a:rPr sz="1800" b="1" dirty="0">
                <a:solidFill>
                  <a:srgbClr val="404040"/>
                </a:solidFill>
                <a:latin typeface="微软雅黑"/>
                <a:cs typeface="微软雅黑"/>
              </a:rPr>
              <a:t>风险消除精准情况。</a:t>
            </a:r>
            <a:r>
              <a:rPr sz="1800" b="1" dirty="0">
                <a:solidFill>
                  <a:srgbClr val="FF0000"/>
                </a:solidFill>
                <a:latin typeface="微软雅黑"/>
                <a:cs typeface="微软雅黑"/>
              </a:rPr>
              <a:t>因病纳入；整户无劳动力且有低保的。</a:t>
            </a:r>
            <a:endParaRPr sz="1800" dirty="0">
              <a:latin typeface="微软雅黑"/>
              <a:cs typeface="微软雅黑"/>
            </a:endParaRPr>
          </a:p>
        </p:txBody>
      </p:sp>
      <p:sp>
        <p:nvSpPr>
          <p:cNvPr id="11" name="object 11"/>
          <p:cNvSpPr/>
          <p:nvPr/>
        </p:nvSpPr>
        <p:spPr>
          <a:xfrm>
            <a:off x="3745991" y="2033016"/>
            <a:ext cx="4700270" cy="609600"/>
          </a:xfrm>
          <a:custGeom>
            <a:avLst/>
            <a:gdLst/>
            <a:ahLst/>
            <a:cxnLst/>
            <a:rect l="l" t="t" r="r" b="b"/>
            <a:pathLst>
              <a:path w="4700270" h="609600">
                <a:moveTo>
                  <a:pt x="0" y="0"/>
                </a:moveTo>
                <a:lnTo>
                  <a:pt x="4700016" y="0"/>
                </a:lnTo>
                <a:lnTo>
                  <a:pt x="4700016" y="609599"/>
                </a:lnTo>
                <a:lnTo>
                  <a:pt x="0" y="609599"/>
                </a:lnTo>
                <a:lnTo>
                  <a:pt x="0" y="0"/>
                </a:lnTo>
                <a:close/>
              </a:path>
            </a:pathLst>
          </a:custGeom>
          <a:solidFill>
            <a:srgbClr val="1F487C"/>
          </a:solidFill>
        </p:spPr>
        <p:txBody>
          <a:bodyPr wrap="square" lIns="0" tIns="0" rIns="0" bIns="0" rtlCol="0"/>
          <a:lstStyle/>
          <a:p>
            <a:endParaRPr/>
          </a:p>
        </p:txBody>
      </p:sp>
      <p:sp>
        <p:nvSpPr>
          <p:cNvPr id="12" name="object 12"/>
          <p:cNvSpPr txBox="1"/>
          <p:nvPr/>
        </p:nvSpPr>
        <p:spPr>
          <a:xfrm>
            <a:off x="3745991" y="2088133"/>
            <a:ext cx="4700270" cy="451484"/>
          </a:xfrm>
          <a:prstGeom prst="rect">
            <a:avLst/>
          </a:prstGeom>
        </p:spPr>
        <p:txBody>
          <a:bodyPr vert="horz" wrap="square" lIns="0" tIns="12065" rIns="0" bIns="0" rtlCol="0">
            <a:spAutoFit/>
          </a:bodyPr>
          <a:lstStyle/>
          <a:p>
            <a:pPr marR="6985" algn="ctr">
              <a:lnSpc>
                <a:spcPct val="100000"/>
              </a:lnSpc>
              <a:spcBef>
                <a:spcPts val="95"/>
              </a:spcBef>
            </a:pPr>
            <a:r>
              <a:rPr sz="2800" b="1" spc="100" dirty="0">
                <a:solidFill>
                  <a:srgbClr val="FFFFFF"/>
                </a:solidFill>
                <a:latin typeface="微软雅黑"/>
                <a:cs typeface="微软雅黑"/>
              </a:rPr>
              <a:t>重要指</a:t>
            </a:r>
            <a:r>
              <a:rPr sz="2800" b="1" spc="-5" dirty="0">
                <a:solidFill>
                  <a:srgbClr val="FFFFFF"/>
                </a:solidFill>
                <a:latin typeface="微软雅黑"/>
                <a:cs typeface="微软雅黑"/>
              </a:rPr>
              <a:t>标</a:t>
            </a:r>
            <a:endParaRPr sz="2800">
              <a:latin typeface="微软雅黑"/>
              <a:cs typeface="微软雅黑"/>
            </a:endParaRPr>
          </a:p>
        </p:txBody>
      </p:sp>
      <p:sp>
        <p:nvSpPr>
          <p:cNvPr id="13" name="object 13"/>
          <p:cNvSpPr/>
          <p:nvPr/>
        </p:nvSpPr>
        <p:spPr>
          <a:xfrm>
            <a:off x="174637" y="2275713"/>
            <a:ext cx="11844655" cy="4168775"/>
          </a:xfrm>
          <a:custGeom>
            <a:avLst/>
            <a:gdLst/>
            <a:ahLst/>
            <a:cxnLst/>
            <a:rect l="l" t="t" r="r" b="b"/>
            <a:pathLst>
              <a:path w="11844655" h="4168775">
                <a:moveTo>
                  <a:pt x="3781259" y="31750"/>
                </a:moveTo>
                <a:lnTo>
                  <a:pt x="3705059" y="31750"/>
                </a:lnTo>
                <a:lnTo>
                  <a:pt x="3705059" y="12700"/>
                </a:lnTo>
                <a:lnTo>
                  <a:pt x="3781259" y="12700"/>
                </a:lnTo>
                <a:lnTo>
                  <a:pt x="3781259" y="31750"/>
                </a:lnTo>
                <a:close/>
              </a:path>
              <a:path w="11844655" h="4168775">
                <a:moveTo>
                  <a:pt x="3647909" y="31750"/>
                </a:moveTo>
                <a:lnTo>
                  <a:pt x="3571709" y="31750"/>
                </a:lnTo>
                <a:lnTo>
                  <a:pt x="3571709" y="12700"/>
                </a:lnTo>
                <a:lnTo>
                  <a:pt x="3647909" y="12700"/>
                </a:lnTo>
                <a:lnTo>
                  <a:pt x="3647909" y="31750"/>
                </a:lnTo>
                <a:close/>
              </a:path>
              <a:path w="11844655" h="4168775">
                <a:moveTo>
                  <a:pt x="3514559" y="31750"/>
                </a:moveTo>
                <a:lnTo>
                  <a:pt x="3438359" y="31750"/>
                </a:lnTo>
                <a:lnTo>
                  <a:pt x="3438359" y="12700"/>
                </a:lnTo>
                <a:lnTo>
                  <a:pt x="3514559" y="12700"/>
                </a:lnTo>
                <a:lnTo>
                  <a:pt x="3514559" y="31750"/>
                </a:lnTo>
                <a:close/>
              </a:path>
              <a:path w="11844655" h="4168775">
                <a:moveTo>
                  <a:pt x="3381209" y="31750"/>
                </a:moveTo>
                <a:lnTo>
                  <a:pt x="3305009" y="31750"/>
                </a:lnTo>
                <a:lnTo>
                  <a:pt x="3305009" y="12700"/>
                </a:lnTo>
                <a:lnTo>
                  <a:pt x="3381209" y="12700"/>
                </a:lnTo>
                <a:lnTo>
                  <a:pt x="3381209" y="31750"/>
                </a:lnTo>
                <a:close/>
              </a:path>
              <a:path w="11844655" h="4168775">
                <a:moveTo>
                  <a:pt x="3247859" y="31750"/>
                </a:moveTo>
                <a:lnTo>
                  <a:pt x="3171659" y="31750"/>
                </a:lnTo>
                <a:lnTo>
                  <a:pt x="3171659" y="12700"/>
                </a:lnTo>
                <a:lnTo>
                  <a:pt x="3247859" y="12700"/>
                </a:lnTo>
                <a:lnTo>
                  <a:pt x="3247859" y="31750"/>
                </a:lnTo>
                <a:close/>
              </a:path>
              <a:path w="11844655" h="4168775">
                <a:moveTo>
                  <a:pt x="3114509" y="31750"/>
                </a:moveTo>
                <a:lnTo>
                  <a:pt x="3038309" y="31750"/>
                </a:lnTo>
                <a:lnTo>
                  <a:pt x="3038309" y="12700"/>
                </a:lnTo>
                <a:lnTo>
                  <a:pt x="3114509" y="12700"/>
                </a:lnTo>
                <a:lnTo>
                  <a:pt x="3114509" y="31750"/>
                </a:lnTo>
                <a:close/>
              </a:path>
              <a:path w="11844655" h="4168775">
                <a:moveTo>
                  <a:pt x="2981159" y="31750"/>
                </a:moveTo>
                <a:lnTo>
                  <a:pt x="2904959" y="31750"/>
                </a:lnTo>
                <a:lnTo>
                  <a:pt x="2904959" y="12700"/>
                </a:lnTo>
                <a:lnTo>
                  <a:pt x="2981159" y="12700"/>
                </a:lnTo>
                <a:lnTo>
                  <a:pt x="2981159" y="31750"/>
                </a:lnTo>
                <a:close/>
              </a:path>
              <a:path w="11844655" h="4168775">
                <a:moveTo>
                  <a:pt x="2847809" y="31750"/>
                </a:moveTo>
                <a:lnTo>
                  <a:pt x="2771609" y="31750"/>
                </a:lnTo>
                <a:lnTo>
                  <a:pt x="2771609" y="12700"/>
                </a:lnTo>
                <a:lnTo>
                  <a:pt x="2847809" y="12700"/>
                </a:lnTo>
                <a:lnTo>
                  <a:pt x="2847809" y="31750"/>
                </a:lnTo>
                <a:close/>
              </a:path>
              <a:path w="11844655" h="4168775">
                <a:moveTo>
                  <a:pt x="2714459" y="31750"/>
                </a:moveTo>
                <a:lnTo>
                  <a:pt x="2638259" y="31750"/>
                </a:lnTo>
                <a:lnTo>
                  <a:pt x="2638259" y="12700"/>
                </a:lnTo>
                <a:lnTo>
                  <a:pt x="2714459" y="12700"/>
                </a:lnTo>
                <a:lnTo>
                  <a:pt x="2714459" y="31750"/>
                </a:lnTo>
                <a:close/>
              </a:path>
              <a:path w="11844655" h="4168775">
                <a:moveTo>
                  <a:pt x="2581109" y="31750"/>
                </a:moveTo>
                <a:lnTo>
                  <a:pt x="2504909" y="31750"/>
                </a:lnTo>
                <a:lnTo>
                  <a:pt x="2504909" y="12700"/>
                </a:lnTo>
                <a:lnTo>
                  <a:pt x="2581109" y="12700"/>
                </a:lnTo>
                <a:lnTo>
                  <a:pt x="2581109" y="31750"/>
                </a:lnTo>
                <a:close/>
              </a:path>
              <a:path w="11844655" h="4168775">
                <a:moveTo>
                  <a:pt x="2447759" y="31750"/>
                </a:moveTo>
                <a:lnTo>
                  <a:pt x="2371559" y="31750"/>
                </a:lnTo>
                <a:lnTo>
                  <a:pt x="2371559" y="12700"/>
                </a:lnTo>
                <a:lnTo>
                  <a:pt x="2447759" y="12700"/>
                </a:lnTo>
                <a:lnTo>
                  <a:pt x="2447759" y="31750"/>
                </a:lnTo>
                <a:close/>
              </a:path>
              <a:path w="11844655" h="4168775">
                <a:moveTo>
                  <a:pt x="2314409" y="31750"/>
                </a:moveTo>
                <a:lnTo>
                  <a:pt x="2238209" y="31750"/>
                </a:lnTo>
                <a:lnTo>
                  <a:pt x="2238209" y="12700"/>
                </a:lnTo>
                <a:lnTo>
                  <a:pt x="2314409" y="12700"/>
                </a:lnTo>
                <a:lnTo>
                  <a:pt x="2314409" y="31750"/>
                </a:lnTo>
                <a:close/>
              </a:path>
              <a:path w="11844655" h="4168775">
                <a:moveTo>
                  <a:pt x="2181059" y="31750"/>
                </a:moveTo>
                <a:lnTo>
                  <a:pt x="2104859" y="31750"/>
                </a:lnTo>
                <a:lnTo>
                  <a:pt x="2104859" y="12700"/>
                </a:lnTo>
                <a:lnTo>
                  <a:pt x="2181059" y="12700"/>
                </a:lnTo>
                <a:lnTo>
                  <a:pt x="2181059" y="31750"/>
                </a:lnTo>
                <a:close/>
              </a:path>
              <a:path w="11844655" h="4168775">
                <a:moveTo>
                  <a:pt x="2047709" y="31750"/>
                </a:moveTo>
                <a:lnTo>
                  <a:pt x="1971509" y="31750"/>
                </a:lnTo>
                <a:lnTo>
                  <a:pt x="1971509" y="12700"/>
                </a:lnTo>
                <a:lnTo>
                  <a:pt x="2047709" y="12700"/>
                </a:lnTo>
                <a:lnTo>
                  <a:pt x="2047709" y="31750"/>
                </a:lnTo>
                <a:close/>
              </a:path>
              <a:path w="11844655" h="4168775">
                <a:moveTo>
                  <a:pt x="1914359" y="31750"/>
                </a:moveTo>
                <a:lnTo>
                  <a:pt x="1838159" y="31750"/>
                </a:lnTo>
                <a:lnTo>
                  <a:pt x="1838159" y="12700"/>
                </a:lnTo>
                <a:lnTo>
                  <a:pt x="1914359" y="12700"/>
                </a:lnTo>
                <a:lnTo>
                  <a:pt x="1914359" y="31750"/>
                </a:lnTo>
                <a:close/>
              </a:path>
              <a:path w="11844655" h="4168775">
                <a:moveTo>
                  <a:pt x="1781009" y="31750"/>
                </a:moveTo>
                <a:lnTo>
                  <a:pt x="1704809" y="31750"/>
                </a:lnTo>
                <a:lnTo>
                  <a:pt x="1704809" y="12700"/>
                </a:lnTo>
                <a:lnTo>
                  <a:pt x="1781009" y="12700"/>
                </a:lnTo>
                <a:lnTo>
                  <a:pt x="1781009" y="31750"/>
                </a:lnTo>
                <a:close/>
              </a:path>
              <a:path w="11844655" h="4168775">
                <a:moveTo>
                  <a:pt x="1647659" y="31750"/>
                </a:moveTo>
                <a:lnTo>
                  <a:pt x="1571459" y="31750"/>
                </a:lnTo>
                <a:lnTo>
                  <a:pt x="1571459" y="12700"/>
                </a:lnTo>
                <a:lnTo>
                  <a:pt x="1647659" y="12700"/>
                </a:lnTo>
                <a:lnTo>
                  <a:pt x="1647659" y="31750"/>
                </a:lnTo>
                <a:close/>
              </a:path>
              <a:path w="11844655" h="4168775">
                <a:moveTo>
                  <a:pt x="1514309" y="31750"/>
                </a:moveTo>
                <a:lnTo>
                  <a:pt x="1438109" y="31750"/>
                </a:lnTo>
                <a:lnTo>
                  <a:pt x="1438109" y="12700"/>
                </a:lnTo>
                <a:lnTo>
                  <a:pt x="1514309" y="12700"/>
                </a:lnTo>
                <a:lnTo>
                  <a:pt x="1514309" y="31750"/>
                </a:lnTo>
                <a:close/>
              </a:path>
              <a:path w="11844655" h="4168775">
                <a:moveTo>
                  <a:pt x="1380959" y="31750"/>
                </a:moveTo>
                <a:lnTo>
                  <a:pt x="1304759" y="31750"/>
                </a:lnTo>
                <a:lnTo>
                  <a:pt x="1304759" y="12700"/>
                </a:lnTo>
                <a:lnTo>
                  <a:pt x="1380959" y="12700"/>
                </a:lnTo>
                <a:lnTo>
                  <a:pt x="1380959" y="31750"/>
                </a:lnTo>
                <a:close/>
              </a:path>
              <a:path w="11844655" h="4168775">
                <a:moveTo>
                  <a:pt x="1247609" y="31750"/>
                </a:moveTo>
                <a:lnTo>
                  <a:pt x="1171409" y="31750"/>
                </a:lnTo>
                <a:lnTo>
                  <a:pt x="1171409" y="12700"/>
                </a:lnTo>
                <a:lnTo>
                  <a:pt x="1247609" y="12700"/>
                </a:lnTo>
                <a:lnTo>
                  <a:pt x="1247609" y="31750"/>
                </a:lnTo>
                <a:close/>
              </a:path>
              <a:path w="11844655" h="4168775">
                <a:moveTo>
                  <a:pt x="1114259" y="31750"/>
                </a:moveTo>
                <a:lnTo>
                  <a:pt x="1038059" y="31750"/>
                </a:lnTo>
                <a:lnTo>
                  <a:pt x="1038059" y="12700"/>
                </a:lnTo>
                <a:lnTo>
                  <a:pt x="1114259" y="12700"/>
                </a:lnTo>
                <a:lnTo>
                  <a:pt x="1114259" y="31750"/>
                </a:lnTo>
                <a:close/>
              </a:path>
              <a:path w="11844655" h="4168775">
                <a:moveTo>
                  <a:pt x="980909" y="31750"/>
                </a:moveTo>
                <a:lnTo>
                  <a:pt x="904709" y="31750"/>
                </a:lnTo>
                <a:lnTo>
                  <a:pt x="904709" y="12700"/>
                </a:lnTo>
                <a:lnTo>
                  <a:pt x="980909" y="12700"/>
                </a:lnTo>
                <a:lnTo>
                  <a:pt x="980909" y="31750"/>
                </a:lnTo>
                <a:close/>
              </a:path>
              <a:path w="11844655" h="4168775">
                <a:moveTo>
                  <a:pt x="847559" y="31750"/>
                </a:moveTo>
                <a:lnTo>
                  <a:pt x="771359" y="31750"/>
                </a:lnTo>
                <a:lnTo>
                  <a:pt x="771359" y="12700"/>
                </a:lnTo>
                <a:lnTo>
                  <a:pt x="847559" y="12700"/>
                </a:lnTo>
                <a:lnTo>
                  <a:pt x="847559" y="31750"/>
                </a:lnTo>
                <a:close/>
              </a:path>
              <a:path w="11844655" h="4168775">
                <a:moveTo>
                  <a:pt x="714209" y="31750"/>
                </a:moveTo>
                <a:lnTo>
                  <a:pt x="638009" y="31750"/>
                </a:lnTo>
                <a:lnTo>
                  <a:pt x="638009" y="12700"/>
                </a:lnTo>
                <a:lnTo>
                  <a:pt x="714209" y="12700"/>
                </a:lnTo>
                <a:lnTo>
                  <a:pt x="714209" y="31750"/>
                </a:lnTo>
                <a:close/>
              </a:path>
              <a:path w="11844655" h="4168775">
                <a:moveTo>
                  <a:pt x="580859" y="31750"/>
                </a:moveTo>
                <a:lnTo>
                  <a:pt x="504659" y="31750"/>
                </a:lnTo>
                <a:lnTo>
                  <a:pt x="504659" y="12700"/>
                </a:lnTo>
                <a:lnTo>
                  <a:pt x="580859" y="12700"/>
                </a:lnTo>
                <a:lnTo>
                  <a:pt x="580859" y="31750"/>
                </a:lnTo>
                <a:close/>
              </a:path>
              <a:path w="11844655" h="4168775">
                <a:moveTo>
                  <a:pt x="447509" y="31750"/>
                </a:moveTo>
                <a:lnTo>
                  <a:pt x="371309" y="31750"/>
                </a:lnTo>
                <a:lnTo>
                  <a:pt x="371309" y="12700"/>
                </a:lnTo>
                <a:lnTo>
                  <a:pt x="447509" y="12700"/>
                </a:lnTo>
                <a:lnTo>
                  <a:pt x="447509" y="31750"/>
                </a:lnTo>
                <a:close/>
              </a:path>
              <a:path w="11844655" h="4168775">
                <a:moveTo>
                  <a:pt x="314159" y="31750"/>
                </a:moveTo>
                <a:lnTo>
                  <a:pt x="237959" y="31750"/>
                </a:lnTo>
                <a:lnTo>
                  <a:pt x="237959" y="12700"/>
                </a:lnTo>
                <a:lnTo>
                  <a:pt x="314159" y="12700"/>
                </a:lnTo>
                <a:lnTo>
                  <a:pt x="314159" y="31750"/>
                </a:lnTo>
                <a:close/>
              </a:path>
              <a:path w="11844655" h="4168775">
                <a:moveTo>
                  <a:pt x="180809" y="31750"/>
                </a:moveTo>
                <a:lnTo>
                  <a:pt x="104609" y="31750"/>
                </a:lnTo>
                <a:lnTo>
                  <a:pt x="104609" y="12700"/>
                </a:lnTo>
                <a:lnTo>
                  <a:pt x="180809" y="12700"/>
                </a:lnTo>
                <a:lnTo>
                  <a:pt x="180809" y="31750"/>
                </a:lnTo>
                <a:close/>
              </a:path>
              <a:path w="11844655" h="4168775">
                <a:moveTo>
                  <a:pt x="19050" y="60490"/>
                </a:moveTo>
                <a:lnTo>
                  <a:pt x="0" y="60490"/>
                </a:lnTo>
                <a:lnTo>
                  <a:pt x="0" y="12700"/>
                </a:lnTo>
                <a:lnTo>
                  <a:pt x="47459" y="12700"/>
                </a:lnTo>
                <a:lnTo>
                  <a:pt x="47459" y="22225"/>
                </a:lnTo>
                <a:lnTo>
                  <a:pt x="19050" y="22225"/>
                </a:lnTo>
                <a:lnTo>
                  <a:pt x="9525" y="31750"/>
                </a:lnTo>
                <a:lnTo>
                  <a:pt x="19050" y="31750"/>
                </a:lnTo>
                <a:lnTo>
                  <a:pt x="19050" y="60490"/>
                </a:lnTo>
                <a:close/>
              </a:path>
              <a:path w="11844655" h="4168775">
                <a:moveTo>
                  <a:pt x="19050" y="31750"/>
                </a:moveTo>
                <a:lnTo>
                  <a:pt x="9525" y="31750"/>
                </a:lnTo>
                <a:lnTo>
                  <a:pt x="19050" y="22225"/>
                </a:lnTo>
                <a:lnTo>
                  <a:pt x="19050" y="31750"/>
                </a:lnTo>
                <a:close/>
              </a:path>
              <a:path w="11844655" h="4168775">
                <a:moveTo>
                  <a:pt x="47459" y="31750"/>
                </a:moveTo>
                <a:lnTo>
                  <a:pt x="19050" y="31750"/>
                </a:lnTo>
                <a:lnTo>
                  <a:pt x="19050" y="22225"/>
                </a:lnTo>
                <a:lnTo>
                  <a:pt x="47459" y="22225"/>
                </a:lnTo>
                <a:lnTo>
                  <a:pt x="47459" y="31750"/>
                </a:lnTo>
                <a:close/>
              </a:path>
              <a:path w="11844655" h="4168775">
                <a:moveTo>
                  <a:pt x="19050" y="193840"/>
                </a:moveTo>
                <a:lnTo>
                  <a:pt x="0" y="193840"/>
                </a:lnTo>
                <a:lnTo>
                  <a:pt x="0" y="117640"/>
                </a:lnTo>
                <a:lnTo>
                  <a:pt x="19050" y="117640"/>
                </a:lnTo>
                <a:lnTo>
                  <a:pt x="19050" y="193840"/>
                </a:lnTo>
                <a:close/>
              </a:path>
              <a:path w="11844655" h="4168775">
                <a:moveTo>
                  <a:pt x="19050" y="327190"/>
                </a:moveTo>
                <a:lnTo>
                  <a:pt x="0" y="327190"/>
                </a:lnTo>
                <a:lnTo>
                  <a:pt x="0" y="250990"/>
                </a:lnTo>
                <a:lnTo>
                  <a:pt x="19050" y="250990"/>
                </a:lnTo>
                <a:lnTo>
                  <a:pt x="19050" y="327190"/>
                </a:lnTo>
                <a:close/>
              </a:path>
              <a:path w="11844655" h="4168775">
                <a:moveTo>
                  <a:pt x="19050" y="460540"/>
                </a:moveTo>
                <a:lnTo>
                  <a:pt x="0" y="460540"/>
                </a:lnTo>
                <a:lnTo>
                  <a:pt x="0" y="384340"/>
                </a:lnTo>
                <a:lnTo>
                  <a:pt x="19050" y="384340"/>
                </a:lnTo>
                <a:lnTo>
                  <a:pt x="19050" y="460540"/>
                </a:lnTo>
                <a:close/>
              </a:path>
              <a:path w="11844655" h="4168775">
                <a:moveTo>
                  <a:pt x="19050" y="593890"/>
                </a:moveTo>
                <a:lnTo>
                  <a:pt x="0" y="593890"/>
                </a:lnTo>
                <a:lnTo>
                  <a:pt x="0" y="517690"/>
                </a:lnTo>
                <a:lnTo>
                  <a:pt x="19050" y="517690"/>
                </a:lnTo>
                <a:lnTo>
                  <a:pt x="19050" y="593890"/>
                </a:lnTo>
                <a:close/>
              </a:path>
              <a:path w="11844655" h="4168775">
                <a:moveTo>
                  <a:pt x="19050" y="727240"/>
                </a:moveTo>
                <a:lnTo>
                  <a:pt x="0" y="727240"/>
                </a:lnTo>
                <a:lnTo>
                  <a:pt x="0" y="651040"/>
                </a:lnTo>
                <a:lnTo>
                  <a:pt x="19050" y="651040"/>
                </a:lnTo>
                <a:lnTo>
                  <a:pt x="19050" y="727240"/>
                </a:lnTo>
                <a:close/>
              </a:path>
              <a:path w="11844655" h="4168775">
                <a:moveTo>
                  <a:pt x="19050" y="860590"/>
                </a:moveTo>
                <a:lnTo>
                  <a:pt x="0" y="860590"/>
                </a:lnTo>
                <a:lnTo>
                  <a:pt x="0" y="784390"/>
                </a:lnTo>
                <a:lnTo>
                  <a:pt x="19050" y="784390"/>
                </a:lnTo>
                <a:lnTo>
                  <a:pt x="19050" y="860590"/>
                </a:lnTo>
                <a:close/>
              </a:path>
              <a:path w="11844655" h="4168775">
                <a:moveTo>
                  <a:pt x="19050" y="993940"/>
                </a:moveTo>
                <a:lnTo>
                  <a:pt x="0" y="993940"/>
                </a:lnTo>
                <a:lnTo>
                  <a:pt x="0" y="917740"/>
                </a:lnTo>
                <a:lnTo>
                  <a:pt x="19050" y="917740"/>
                </a:lnTo>
                <a:lnTo>
                  <a:pt x="19050" y="993940"/>
                </a:lnTo>
                <a:close/>
              </a:path>
              <a:path w="11844655" h="4168775">
                <a:moveTo>
                  <a:pt x="19050" y="1127290"/>
                </a:moveTo>
                <a:lnTo>
                  <a:pt x="0" y="1127290"/>
                </a:lnTo>
                <a:lnTo>
                  <a:pt x="0" y="1051090"/>
                </a:lnTo>
                <a:lnTo>
                  <a:pt x="19050" y="1051090"/>
                </a:lnTo>
                <a:lnTo>
                  <a:pt x="19050" y="1127290"/>
                </a:lnTo>
                <a:close/>
              </a:path>
              <a:path w="11844655" h="4168775">
                <a:moveTo>
                  <a:pt x="19050" y="1260640"/>
                </a:moveTo>
                <a:lnTo>
                  <a:pt x="0" y="1260640"/>
                </a:lnTo>
                <a:lnTo>
                  <a:pt x="0" y="1184440"/>
                </a:lnTo>
                <a:lnTo>
                  <a:pt x="19050" y="1184440"/>
                </a:lnTo>
                <a:lnTo>
                  <a:pt x="19050" y="1260640"/>
                </a:lnTo>
                <a:close/>
              </a:path>
              <a:path w="11844655" h="4168775">
                <a:moveTo>
                  <a:pt x="19050" y="1393990"/>
                </a:moveTo>
                <a:lnTo>
                  <a:pt x="0" y="1393990"/>
                </a:lnTo>
                <a:lnTo>
                  <a:pt x="0" y="1317790"/>
                </a:lnTo>
                <a:lnTo>
                  <a:pt x="19050" y="1317790"/>
                </a:lnTo>
                <a:lnTo>
                  <a:pt x="19050" y="1393990"/>
                </a:lnTo>
                <a:close/>
              </a:path>
              <a:path w="11844655" h="4168775">
                <a:moveTo>
                  <a:pt x="19050" y="1527340"/>
                </a:moveTo>
                <a:lnTo>
                  <a:pt x="0" y="1527340"/>
                </a:lnTo>
                <a:lnTo>
                  <a:pt x="0" y="1451140"/>
                </a:lnTo>
                <a:lnTo>
                  <a:pt x="19050" y="1451140"/>
                </a:lnTo>
                <a:lnTo>
                  <a:pt x="19050" y="1527340"/>
                </a:lnTo>
                <a:close/>
              </a:path>
              <a:path w="11844655" h="4168775">
                <a:moveTo>
                  <a:pt x="19050" y="1660690"/>
                </a:moveTo>
                <a:lnTo>
                  <a:pt x="0" y="1660690"/>
                </a:lnTo>
                <a:lnTo>
                  <a:pt x="0" y="1584490"/>
                </a:lnTo>
                <a:lnTo>
                  <a:pt x="19050" y="1584490"/>
                </a:lnTo>
                <a:lnTo>
                  <a:pt x="19050" y="1660690"/>
                </a:lnTo>
                <a:close/>
              </a:path>
              <a:path w="11844655" h="4168775">
                <a:moveTo>
                  <a:pt x="19050" y="1794040"/>
                </a:moveTo>
                <a:lnTo>
                  <a:pt x="0" y="1794040"/>
                </a:lnTo>
                <a:lnTo>
                  <a:pt x="0" y="1717840"/>
                </a:lnTo>
                <a:lnTo>
                  <a:pt x="19050" y="1717840"/>
                </a:lnTo>
                <a:lnTo>
                  <a:pt x="19050" y="1794040"/>
                </a:lnTo>
                <a:close/>
              </a:path>
              <a:path w="11844655" h="4168775">
                <a:moveTo>
                  <a:pt x="19050" y="1927390"/>
                </a:moveTo>
                <a:lnTo>
                  <a:pt x="0" y="1927390"/>
                </a:lnTo>
                <a:lnTo>
                  <a:pt x="0" y="1851190"/>
                </a:lnTo>
                <a:lnTo>
                  <a:pt x="19050" y="1851190"/>
                </a:lnTo>
                <a:lnTo>
                  <a:pt x="19050" y="1927390"/>
                </a:lnTo>
                <a:close/>
              </a:path>
              <a:path w="11844655" h="4168775">
                <a:moveTo>
                  <a:pt x="19050" y="2060740"/>
                </a:moveTo>
                <a:lnTo>
                  <a:pt x="0" y="2060740"/>
                </a:lnTo>
                <a:lnTo>
                  <a:pt x="0" y="1984540"/>
                </a:lnTo>
                <a:lnTo>
                  <a:pt x="19050" y="1984540"/>
                </a:lnTo>
                <a:lnTo>
                  <a:pt x="19050" y="2060740"/>
                </a:lnTo>
                <a:close/>
              </a:path>
              <a:path w="11844655" h="4168775">
                <a:moveTo>
                  <a:pt x="19050" y="2194090"/>
                </a:moveTo>
                <a:lnTo>
                  <a:pt x="0" y="2194090"/>
                </a:lnTo>
                <a:lnTo>
                  <a:pt x="0" y="2117890"/>
                </a:lnTo>
                <a:lnTo>
                  <a:pt x="19050" y="2117890"/>
                </a:lnTo>
                <a:lnTo>
                  <a:pt x="19050" y="2194090"/>
                </a:lnTo>
                <a:close/>
              </a:path>
              <a:path w="11844655" h="4168775">
                <a:moveTo>
                  <a:pt x="19050" y="2327440"/>
                </a:moveTo>
                <a:lnTo>
                  <a:pt x="0" y="2327440"/>
                </a:lnTo>
                <a:lnTo>
                  <a:pt x="0" y="2251240"/>
                </a:lnTo>
                <a:lnTo>
                  <a:pt x="19050" y="2251240"/>
                </a:lnTo>
                <a:lnTo>
                  <a:pt x="19050" y="2327440"/>
                </a:lnTo>
                <a:close/>
              </a:path>
              <a:path w="11844655" h="4168775">
                <a:moveTo>
                  <a:pt x="19050" y="2460790"/>
                </a:moveTo>
                <a:lnTo>
                  <a:pt x="0" y="2460790"/>
                </a:lnTo>
                <a:lnTo>
                  <a:pt x="0" y="2384590"/>
                </a:lnTo>
                <a:lnTo>
                  <a:pt x="19050" y="2384590"/>
                </a:lnTo>
                <a:lnTo>
                  <a:pt x="19050" y="2460790"/>
                </a:lnTo>
                <a:close/>
              </a:path>
              <a:path w="11844655" h="4168775">
                <a:moveTo>
                  <a:pt x="19050" y="2594140"/>
                </a:moveTo>
                <a:lnTo>
                  <a:pt x="0" y="2594140"/>
                </a:lnTo>
                <a:lnTo>
                  <a:pt x="0" y="2517940"/>
                </a:lnTo>
                <a:lnTo>
                  <a:pt x="19050" y="2517940"/>
                </a:lnTo>
                <a:lnTo>
                  <a:pt x="19050" y="2594140"/>
                </a:lnTo>
                <a:close/>
              </a:path>
              <a:path w="11844655" h="4168775">
                <a:moveTo>
                  <a:pt x="19050" y="2727490"/>
                </a:moveTo>
                <a:lnTo>
                  <a:pt x="0" y="2727490"/>
                </a:lnTo>
                <a:lnTo>
                  <a:pt x="0" y="2651290"/>
                </a:lnTo>
                <a:lnTo>
                  <a:pt x="19050" y="2651290"/>
                </a:lnTo>
                <a:lnTo>
                  <a:pt x="19050" y="2727490"/>
                </a:lnTo>
                <a:close/>
              </a:path>
              <a:path w="11844655" h="4168775">
                <a:moveTo>
                  <a:pt x="19050" y="2860840"/>
                </a:moveTo>
                <a:lnTo>
                  <a:pt x="0" y="2860840"/>
                </a:lnTo>
                <a:lnTo>
                  <a:pt x="0" y="2784640"/>
                </a:lnTo>
                <a:lnTo>
                  <a:pt x="19050" y="2784640"/>
                </a:lnTo>
                <a:lnTo>
                  <a:pt x="19050" y="2860840"/>
                </a:lnTo>
                <a:close/>
              </a:path>
              <a:path w="11844655" h="4168775">
                <a:moveTo>
                  <a:pt x="19050" y="2994190"/>
                </a:moveTo>
                <a:lnTo>
                  <a:pt x="0" y="2994190"/>
                </a:lnTo>
                <a:lnTo>
                  <a:pt x="0" y="2917990"/>
                </a:lnTo>
                <a:lnTo>
                  <a:pt x="19050" y="2917990"/>
                </a:lnTo>
                <a:lnTo>
                  <a:pt x="19050" y="2994190"/>
                </a:lnTo>
                <a:close/>
              </a:path>
              <a:path w="11844655" h="4168775">
                <a:moveTo>
                  <a:pt x="19050" y="3127540"/>
                </a:moveTo>
                <a:lnTo>
                  <a:pt x="0" y="3127540"/>
                </a:lnTo>
                <a:lnTo>
                  <a:pt x="0" y="3051340"/>
                </a:lnTo>
                <a:lnTo>
                  <a:pt x="19050" y="3051340"/>
                </a:lnTo>
                <a:lnTo>
                  <a:pt x="19050" y="3127540"/>
                </a:lnTo>
                <a:close/>
              </a:path>
              <a:path w="11844655" h="4168775">
                <a:moveTo>
                  <a:pt x="19050" y="3260890"/>
                </a:moveTo>
                <a:lnTo>
                  <a:pt x="0" y="3260890"/>
                </a:lnTo>
                <a:lnTo>
                  <a:pt x="0" y="3184690"/>
                </a:lnTo>
                <a:lnTo>
                  <a:pt x="19050" y="3184690"/>
                </a:lnTo>
                <a:lnTo>
                  <a:pt x="19050" y="3260890"/>
                </a:lnTo>
                <a:close/>
              </a:path>
              <a:path w="11844655" h="4168775">
                <a:moveTo>
                  <a:pt x="19050" y="3394240"/>
                </a:moveTo>
                <a:lnTo>
                  <a:pt x="0" y="3394240"/>
                </a:lnTo>
                <a:lnTo>
                  <a:pt x="0" y="3318040"/>
                </a:lnTo>
                <a:lnTo>
                  <a:pt x="19050" y="3318040"/>
                </a:lnTo>
                <a:lnTo>
                  <a:pt x="19050" y="3394240"/>
                </a:lnTo>
                <a:close/>
              </a:path>
              <a:path w="11844655" h="4168775">
                <a:moveTo>
                  <a:pt x="19050" y="3527590"/>
                </a:moveTo>
                <a:lnTo>
                  <a:pt x="0" y="3527590"/>
                </a:lnTo>
                <a:lnTo>
                  <a:pt x="0" y="3451390"/>
                </a:lnTo>
                <a:lnTo>
                  <a:pt x="19050" y="3451390"/>
                </a:lnTo>
                <a:lnTo>
                  <a:pt x="19050" y="3527590"/>
                </a:lnTo>
                <a:close/>
              </a:path>
              <a:path w="11844655" h="4168775">
                <a:moveTo>
                  <a:pt x="19050" y="3660940"/>
                </a:moveTo>
                <a:lnTo>
                  <a:pt x="0" y="3660940"/>
                </a:lnTo>
                <a:lnTo>
                  <a:pt x="0" y="3584740"/>
                </a:lnTo>
                <a:lnTo>
                  <a:pt x="19050" y="3584740"/>
                </a:lnTo>
                <a:lnTo>
                  <a:pt x="19050" y="3660940"/>
                </a:lnTo>
                <a:close/>
              </a:path>
              <a:path w="11844655" h="4168775">
                <a:moveTo>
                  <a:pt x="19050" y="3794290"/>
                </a:moveTo>
                <a:lnTo>
                  <a:pt x="0" y="3794290"/>
                </a:lnTo>
                <a:lnTo>
                  <a:pt x="0" y="3718090"/>
                </a:lnTo>
                <a:lnTo>
                  <a:pt x="19050" y="3718090"/>
                </a:lnTo>
                <a:lnTo>
                  <a:pt x="19050" y="3794290"/>
                </a:lnTo>
                <a:close/>
              </a:path>
              <a:path w="11844655" h="4168775">
                <a:moveTo>
                  <a:pt x="19050" y="3927640"/>
                </a:moveTo>
                <a:lnTo>
                  <a:pt x="0" y="3927640"/>
                </a:lnTo>
                <a:lnTo>
                  <a:pt x="0" y="3851440"/>
                </a:lnTo>
                <a:lnTo>
                  <a:pt x="19050" y="3851440"/>
                </a:lnTo>
                <a:lnTo>
                  <a:pt x="19050" y="3927640"/>
                </a:lnTo>
                <a:close/>
              </a:path>
              <a:path w="11844655" h="4168775">
                <a:moveTo>
                  <a:pt x="19050" y="4060990"/>
                </a:moveTo>
                <a:lnTo>
                  <a:pt x="0" y="4060990"/>
                </a:lnTo>
                <a:lnTo>
                  <a:pt x="0" y="3984790"/>
                </a:lnTo>
                <a:lnTo>
                  <a:pt x="19050" y="3984790"/>
                </a:lnTo>
                <a:lnTo>
                  <a:pt x="19050" y="4060990"/>
                </a:lnTo>
                <a:close/>
              </a:path>
              <a:path w="11844655" h="4168775">
                <a:moveTo>
                  <a:pt x="45123" y="4168266"/>
                </a:moveTo>
                <a:lnTo>
                  <a:pt x="0" y="4168266"/>
                </a:lnTo>
                <a:lnTo>
                  <a:pt x="0" y="4118140"/>
                </a:lnTo>
                <a:lnTo>
                  <a:pt x="19050" y="4118140"/>
                </a:lnTo>
                <a:lnTo>
                  <a:pt x="19050" y="4149216"/>
                </a:lnTo>
                <a:lnTo>
                  <a:pt x="9525" y="4149216"/>
                </a:lnTo>
                <a:lnTo>
                  <a:pt x="19050" y="4158741"/>
                </a:lnTo>
                <a:lnTo>
                  <a:pt x="45123" y="4158741"/>
                </a:lnTo>
                <a:lnTo>
                  <a:pt x="45123" y="4168266"/>
                </a:lnTo>
                <a:close/>
              </a:path>
              <a:path w="11844655" h="4168775">
                <a:moveTo>
                  <a:pt x="19050" y="4158741"/>
                </a:moveTo>
                <a:lnTo>
                  <a:pt x="9525" y="4149216"/>
                </a:lnTo>
                <a:lnTo>
                  <a:pt x="19050" y="4149216"/>
                </a:lnTo>
                <a:lnTo>
                  <a:pt x="19050" y="4158741"/>
                </a:lnTo>
                <a:close/>
              </a:path>
              <a:path w="11844655" h="4168775">
                <a:moveTo>
                  <a:pt x="45123" y="4158741"/>
                </a:moveTo>
                <a:lnTo>
                  <a:pt x="19050" y="4158741"/>
                </a:lnTo>
                <a:lnTo>
                  <a:pt x="19050" y="4149216"/>
                </a:lnTo>
                <a:lnTo>
                  <a:pt x="45123" y="4149216"/>
                </a:lnTo>
                <a:lnTo>
                  <a:pt x="45123" y="4158741"/>
                </a:lnTo>
                <a:close/>
              </a:path>
              <a:path w="11844655" h="4168775">
                <a:moveTo>
                  <a:pt x="178473" y="4168266"/>
                </a:moveTo>
                <a:lnTo>
                  <a:pt x="102273" y="4168266"/>
                </a:lnTo>
                <a:lnTo>
                  <a:pt x="102273" y="4149216"/>
                </a:lnTo>
                <a:lnTo>
                  <a:pt x="178473" y="4149216"/>
                </a:lnTo>
                <a:lnTo>
                  <a:pt x="178473" y="4168266"/>
                </a:lnTo>
                <a:close/>
              </a:path>
              <a:path w="11844655" h="4168775">
                <a:moveTo>
                  <a:pt x="311823" y="4168266"/>
                </a:moveTo>
                <a:lnTo>
                  <a:pt x="235623" y="4168266"/>
                </a:lnTo>
                <a:lnTo>
                  <a:pt x="235623" y="4149216"/>
                </a:lnTo>
                <a:lnTo>
                  <a:pt x="311823" y="4149216"/>
                </a:lnTo>
                <a:lnTo>
                  <a:pt x="311823" y="4168266"/>
                </a:lnTo>
                <a:close/>
              </a:path>
              <a:path w="11844655" h="4168775">
                <a:moveTo>
                  <a:pt x="445173" y="4168266"/>
                </a:moveTo>
                <a:lnTo>
                  <a:pt x="368973" y="4168266"/>
                </a:lnTo>
                <a:lnTo>
                  <a:pt x="368973" y="4149216"/>
                </a:lnTo>
                <a:lnTo>
                  <a:pt x="445173" y="4149216"/>
                </a:lnTo>
                <a:lnTo>
                  <a:pt x="445173" y="4168266"/>
                </a:lnTo>
                <a:close/>
              </a:path>
              <a:path w="11844655" h="4168775">
                <a:moveTo>
                  <a:pt x="578523" y="4168266"/>
                </a:moveTo>
                <a:lnTo>
                  <a:pt x="502323" y="4168266"/>
                </a:lnTo>
                <a:lnTo>
                  <a:pt x="502323" y="4149216"/>
                </a:lnTo>
                <a:lnTo>
                  <a:pt x="578523" y="4149216"/>
                </a:lnTo>
                <a:lnTo>
                  <a:pt x="578523" y="4168266"/>
                </a:lnTo>
                <a:close/>
              </a:path>
              <a:path w="11844655" h="4168775">
                <a:moveTo>
                  <a:pt x="711873" y="4168266"/>
                </a:moveTo>
                <a:lnTo>
                  <a:pt x="635673" y="4168266"/>
                </a:lnTo>
                <a:lnTo>
                  <a:pt x="635673" y="4149216"/>
                </a:lnTo>
                <a:lnTo>
                  <a:pt x="711873" y="4149216"/>
                </a:lnTo>
                <a:lnTo>
                  <a:pt x="711873" y="4168266"/>
                </a:lnTo>
                <a:close/>
              </a:path>
              <a:path w="11844655" h="4168775">
                <a:moveTo>
                  <a:pt x="845223" y="4168266"/>
                </a:moveTo>
                <a:lnTo>
                  <a:pt x="769023" y="4168266"/>
                </a:lnTo>
                <a:lnTo>
                  <a:pt x="769023" y="4149216"/>
                </a:lnTo>
                <a:lnTo>
                  <a:pt x="845223" y="4149216"/>
                </a:lnTo>
                <a:lnTo>
                  <a:pt x="845223" y="4168266"/>
                </a:lnTo>
                <a:close/>
              </a:path>
              <a:path w="11844655" h="4168775">
                <a:moveTo>
                  <a:pt x="978573" y="4168266"/>
                </a:moveTo>
                <a:lnTo>
                  <a:pt x="902373" y="4168266"/>
                </a:lnTo>
                <a:lnTo>
                  <a:pt x="902373" y="4149216"/>
                </a:lnTo>
                <a:lnTo>
                  <a:pt x="978573" y="4149216"/>
                </a:lnTo>
                <a:lnTo>
                  <a:pt x="978573" y="4168266"/>
                </a:lnTo>
                <a:close/>
              </a:path>
              <a:path w="11844655" h="4168775">
                <a:moveTo>
                  <a:pt x="1111923" y="4168266"/>
                </a:moveTo>
                <a:lnTo>
                  <a:pt x="1035723" y="4168266"/>
                </a:lnTo>
                <a:lnTo>
                  <a:pt x="1035723" y="4149216"/>
                </a:lnTo>
                <a:lnTo>
                  <a:pt x="1111923" y="4149216"/>
                </a:lnTo>
                <a:lnTo>
                  <a:pt x="1111923" y="4168266"/>
                </a:lnTo>
                <a:close/>
              </a:path>
              <a:path w="11844655" h="4168775">
                <a:moveTo>
                  <a:pt x="1245273" y="4168266"/>
                </a:moveTo>
                <a:lnTo>
                  <a:pt x="1169073" y="4168266"/>
                </a:lnTo>
                <a:lnTo>
                  <a:pt x="1169073" y="4149216"/>
                </a:lnTo>
                <a:lnTo>
                  <a:pt x="1245273" y="4149216"/>
                </a:lnTo>
                <a:lnTo>
                  <a:pt x="1245273" y="4168266"/>
                </a:lnTo>
                <a:close/>
              </a:path>
              <a:path w="11844655" h="4168775">
                <a:moveTo>
                  <a:pt x="1378623" y="4168266"/>
                </a:moveTo>
                <a:lnTo>
                  <a:pt x="1302423" y="4168266"/>
                </a:lnTo>
                <a:lnTo>
                  <a:pt x="1302423" y="4149216"/>
                </a:lnTo>
                <a:lnTo>
                  <a:pt x="1378623" y="4149216"/>
                </a:lnTo>
                <a:lnTo>
                  <a:pt x="1378623" y="4168266"/>
                </a:lnTo>
                <a:close/>
              </a:path>
              <a:path w="11844655" h="4168775">
                <a:moveTo>
                  <a:pt x="1511973" y="4168266"/>
                </a:moveTo>
                <a:lnTo>
                  <a:pt x="1435773" y="4168266"/>
                </a:lnTo>
                <a:lnTo>
                  <a:pt x="1435773" y="4149216"/>
                </a:lnTo>
                <a:lnTo>
                  <a:pt x="1511973" y="4149216"/>
                </a:lnTo>
                <a:lnTo>
                  <a:pt x="1511973" y="4168266"/>
                </a:lnTo>
                <a:close/>
              </a:path>
              <a:path w="11844655" h="4168775">
                <a:moveTo>
                  <a:pt x="1645323" y="4168266"/>
                </a:moveTo>
                <a:lnTo>
                  <a:pt x="1569123" y="4168266"/>
                </a:lnTo>
                <a:lnTo>
                  <a:pt x="1569123" y="4149216"/>
                </a:lnTo>
                <a:lnTo>
                  <a:pt x="1645323" y="4149216"/>
                </a:lnTo>
                <a:lnTo>
                  <a:pt x="1645323" y="4168266"/>
                </a:lnTo>
                <a:close/>
              </a:path>
              <a:path w="11844655" h="4168775">
                <a:moveTo>
                  <a:pt x="1778673" y="4168266"/>
                </a:moveTo>
                <a:lnTo>
                  <a:pt x="1702473" y="4168266"/>
                </a:lnTo>
                <a:lnTo>
                  <a:pt x="1702473" y="4149216"/>
                </a:lnTo>
                <a:lnTo>
                  <a:pt x="1778673" y="4149216"/>
                </a:lnTo>
                <a:lnTo>
                  <a:pt x="1778673" y="4168266"/>
                </a:lnTo>
                <a:close/>
              </a:path>
              <a:path w="11844655" h="4168775">
                <a:moveTo>
                  <a:pt x="1912023" y="4168266"/>
                </a:moveTo>
                <a:lnTo>
                  <a:pt x="1835823" y="4168266"/>
                </a:lnTo>
                <a:lnTo>
                  <a:pt x="1835823" y="4149216"/>
                </a:lnTo>
                <a:lnTo>
                  <a:pt x="1912023" y="4149216"/>
                </a:lnTo>
                <a:lnTo>
                  <a:pt x="1912023" y="4168266"/>
                </a:lnTo>
                <a:close/>
              </a:path>
              <a:path w="11844655" h="4168775">
                <a:moveTo>
                  <a:pt x="2045373" y="4168266"/>
                </a:moveTo>
                <a:lnTo>
                  <a:pt x="1969173" y="4168266"/>
                </a:lnTo>
                <a:lnTo>
                  <a:pt x="1969173" y="4149216"/>
                </a:lnTo>
                <a:lnTo>
                  <a:pt x="2045373" y="4149216"/>
                </a:lnTo>
                <a:lnTo>
                  <a:pt x="2045373" y="4168266"/>
                </a:lnTo>
                <a:close/>
              </a:path>
              <a:path w="11844655" h="4168775">
                <a:moveTo>
                  <a:pt x="2178723" y="4168266"/>
                </a:moveTo>
                <a:lnTo>
                  <a:pt x="2102523" y="4168266"/>
                </a:lnTo>
                <a:lnTo>
                  <a:pt x="2102523" y="4149216"/>
                </a:lnTo>
                <a:lnTo>
                  <a:pt x="2178723" y="4149216"/>
                </a:lnTo>
                <a:lnTo>
                  <a:pt x="2178723" y="4168266"/>
                </a:lnTo>
                <a:close/>
              </a:path>
              <a:path w="11844655" h="4168775">
                <a:moveTo>
                  <a:pt x="2312073" y="4168266"/>
                </a:moveTo>
                <a:lnTo>
                  <a:pt x="2235873" y="4168266"/>
                </a:lnTo>
                <a:lnTo>
                  <a:pt x="2235873" y="4149216"/>
                </a:lnTo>
                <a:lnTo>
                  <a:pt x="2312073" y="4149216"/>
                </a:lnTo>
                <a:lnTo>
                  <a:pt x="2312073" y="4168266"/>
                </a:lnTo>
                <a:close/>
              </a:path>
              <a:path w="11844655" h="4168775">
                <a:moveTo>
                  <a:pt x="2445423" y="4168266"/>
                </a:moveTo>
                <a:lnTo>
                  <a:pt x="2369223" y="4168266"/>
                </a:lnTo>
                <a:lnTo>
                  <a:pt x="2369223" y="4149216"/>
                </a:lnTo>
                <a:lnTo>
                  <a:pt x="2445423" y="4149216"/>
                </a:lnTo>
                <a:lnTo>
                  <a:pt x="2445423" y="4168266"/>
                </a:lnTo>
                <a:close/>
              </a:path>
              <a:path w="11844655" h="4168775">
                <a:moveTo>
                  <a:pt x="2578773" y="4168266"/>
                </a:moveTo>
                <a:lnTo>
                  <a:pt x="2502573" y="4168266"/>
                </a:lnTo>
                <a:lnTo>
                  <a:pt x="2502573" y="4149216"/>
                </a:lnTo>
                <a:lnTo>
                  <a:pt x="2578773" y="4149216"/>
                </a:lnTo>
                <a:lnTo>
                  <a:pt x="2578773" y="4168266"/>
                </a:lnTo>
                <a:close/>
              </a:path>
              <a:path w="11844655" h="4168775">
                <a:moveTo>
                  <a:pt x="2712123" y="4168266"/>
                </a:moveTo>
                <a:lnTo>
                  <a:pt x="2635923" y="4168266"/>
                </a:lnTo>
                <a:lnTo>
                  <a:pt x="2635923" y="4149216"/>
                </a:lnTo>
                <a:lnTo>
                  <a:pt x="2712123" y="4149216"/>
                </a:lnTo>
                <a:lnTo>
                  <a:pt x="2712123" y="4168266"/>
                </a:lnTo>
                <a:close/>
              </a:path>
              <a:path w="11844655" h="4168775">
                <a:moveTo>
                  <a:pt x="2845473" y="4168266"/>
                </a:moveTo>
                <a:lnTo>
                  <a:pt x="2769273" y="4168266"/>
                </a:lnTo>
                <a:lnTo>
                  <a:pt x="2769273" y="4149216"/>
                </a:lnTo>
                <a:lnTo>
                  <a:pt x="2845473" y="4149216"/>
                </a:lnTo>
                <a:lnTo>
                  <a:pt x="2845473" y="4168266"/>
                </a:lnTo>
                <a:close/>
              </a:path>
              <a:path w="11844655" h="4168775">
                <a:moveTo>
                  <a:pt x="2978823" y="4168266"/>
                </a:moveTo>
                <a:lnTo>
                  <a:pt x="2902623" y="4168266"/>
                </a:lnTo>
                <a:lnTo>
                  <a:pt x="2902623" y="4149216"/>
                </a:lnTo>
                <a:lnTo>
                  <a:pt x="2978823" y="4149216"/>
                </a:lnTo>
                <a:lnTo>
                  <a:pt x="2978823" y="4168266"/>
                </a:lnTo>
                <a:close/>
              </a:path>
              <a:path w="11844655" h="4168775">
                <a:moveTo>
                  <a:pt x="3112173" y="4168266"/>
                </a:moveTo>
                <a:lnTo>
                  <a:pt x="3035973" y="4168266"/>
                </a:lnTo>
                <a:lnTo>
                  <a:pt x="3035973" y="4149216"/>
                </a:lnTo>
                <a:lnTo>
                  <a:pt x="3112173" y="4149216"/>
                </a:lnTo>
                <a:lnTo>
                  <a:pt x="3112173" y="4168266"/>
                </a:lnTo>
                <a:close/>
              </a:path>
              <a:path w="11844655" h="4168775">
                <a:moveTo>
                  <a:pt x="3245523" y="4168266"/>
                </a:moveTo>
                <a:lnTo>
                  <a:pt x="3169323" y="4168266"/>
                </a:lnTo>
                <a:lnTo>
                  <a:pt x="3169323" y="4149216"/>
                </a:lnTo>
                <a:lnTo>
                  <a:pt x="3245523" y="4149216"/>
                </a:lnTo>
                <a:lnTo>
                  <a:pt x="3245523" y="4168266"/>
                </a:lnTo>
                <a:close/>
              </a:path>
              <a:path w="11844655" h="4168775">
                <a:moveTo>
                  <a:pt x="3378873" y="4168266"/>
                </a:moveTo>
                <a:lnTo>
                  <a:pt x="3302673" y="4168266"/>
                </a:lnTo>
                <a:lnTo>
                  <a:pt x="3302673" y="4149216"/>
                </a:lnTo>
                <a:lnTo>
                  <a:pt x="3378873" y="4149216"/>
                </a:lnTo>
                <a:lnTo>
                  <a:pt x="3378873" y="4168266"/>
                </a:lnTo>
                <a:close/>
              </a:path>
              <a:path w="11844655" h="4168775">
                <a:moveTo>
                  <a:pt x="3512223" y="4168266"/>
                </a:moveTo>
                <a:lnTo>
                  <a:pt x="3436023" y="4168266"/>
                </a:lnTo>
                <a:lnTo>
                  <a:pt x="3436023" y="4149216"/>
                </a:lnTo>
                <a:lnTo>
                  <a:pt x="3512223" y="4149216"/>
                </a:lnTo>
                <a:lnTo>
                  <a:pt x="3512223" y="4168266"/>
                </a:lnTo>
                <a:close/>
              </a:path>
              <a:path w="11844655" h="4168775">
                <a:moveTo>
                  <a:pt x="3645573" y="4168266"/>
                </a:moveTo>
                <a:lnTo>
                  <a:pt x="3569373" y="4168266"/>
                </a:lnTo>
                <a:lnTo>
                  <a:pt x="3569373" y="4149216"/>
                </a:lnTo>
                <a:lnTo>
                  <a:pt x="3645573" y="4149216"/>
                </a:lnTo>
                <a:lnTo>
                  <a:pt x="3645573" y="4168266"/>
                </a:lnTo>
                <a:close/>
              </a:path>
              <a:path w="11844655" h="4168775">
                <a:moveTo>
                  <a:pt x="3778923" y="4168266"/>
                </a:moveTo>
                <a:lnTo>
                  <a:pt x="3702723" y="4168266"/>
                </a:lnTo>
                <a:lnTo>
                  <a:pt x="3702723" y="4149216"/>
                </a:lnTo>
                <a:lnTo>
                  <a:pt x="3778923" y="4149216"/>
                </a:lnTo>
                <a:lnTo>
                  <a:pt x="3778923" y="4168266"/>
                </a:lnTo>
                <a:close/>
              </a:path>
              <a:path w="11844655" h="4168775">
                <a:moveTo>
                  <a:pt x="3912273" y="4168266"/>
                </a:moveTo>
                <a:lnTo>
                  <a:pt x="3836073" y="4168266"/>
                </a:lnTo>
                <a:lnTo>
                  <a:pt x="3836073" y="4149216"/>
                </a:lnTo>
                <a:lnTo>
                  <a:pt x="3912273" y="4149216"/>
                </a:lnTo>
                <a:lnTo>
                  <a:pt x="3912273" y="4168266"/>
                </a:lnTo>
                <a:close/>
              </a:path>
              <a:path w="11844655" h="4168775">
                <a:moveTo>
                  <a:pt x="4045623" y="4168266"/>
                </a:moveTo>
                <a:lnTo>
                  <a:pt x="3969423" y="4168266"/>
                </a:lnTo>
                <a:lnTo>
                  <a:pt x="3969423" y="4149216"/>
                </a:lnTo>
                <a:lnTo>
                  <a:pt x="4045623" y="4149216"/>
                </a:lnTo>
                <a:lnTo>
                  <a:pt x="4045623" y="4168266"/>
                </a:lnTo>
                <a:close/>
              </a:path>
              <a:path w="11844655" h="4168775">
                <a:moveTo>
                  <a:pt x="4178973" y="4168266"/>
                </a:moveTo>
                <a:lnTo>
                  <a:pt x="4102773" y="4168266"/>
                </a:lnTo>
                <a:lnTo>
                  <a:pt x="4102773" y="4149216"/>
                </a:lnTo>
                <a:lnTo>
                  <a:pt x="4178973" y="4149216"/>
                </a:lnTo>
                <a:lnTo>
                  <a:pt x="4178973" y="4168266"/>
                </a:lnTo>
                <a:close/>
              </a:path>
              <a:path w="11844655" h="4168775">
                <a:moveTo>
                  <a:pt x="4312323" y="4168266"/>
                </a:moveTo>
                <a:lnTo>
                  <a:pt x="4236123" y="4168266"/>
                </a:lnTo>
                <a:lnTo>
                  <a:pt x="4236123" y="4149216"/>
                </a:lnTo>
                <a:lnTo>
                  <a:pt x="4312323" y="4149216"/>
                </a:lnTo>
                <a:lnTo>
                  <a:pt x="4312323" y="4168266"/>
                </a:lnTo>
                <a:close/>
              </a:path>
              <a:path w="11844655" h="4168775">
                <a:moveTo>
                  <a:pt x="4445673" y="4168266"/>
                </a:moveTo>
                <a:lnTo>
                  <a:pt x="4369473" y="4168266"/>
                </a:lnTo>
                <a:lnTo>
                  <a:pt x="4369473" y="4149216"/>
                </a:lnTo>
                <a:lnTo>
                  <a:pt x="4445673" y="4149216"/>
                </a:lnTo>
                <a:lnTo>
                  <a:pt x="4445673" y="4168266"/>
                </a:lnTo>
                <a:close/>
              </a:path>
              <a:path w="11844655" h="4168775">
                <a:moveTo>
                  <a:pt x="4579023" y="4168266"/>
                </a:moveTo>
                <a:lnTo>
                  <a:pt x="4502823" y="4168266"/>
                </a:lnTo>
                <a:lnTo>
                  <a:pt x="4502823" y="4149216"/>
                </a:lnTo>
                <a:lnTo>
                  <a:pt x="4579023" y="4149216"/>
                </a:lnTo>
                <a:lnTo>
                  <a:pt x="4579023" y="4168266"/>
                </a:lnTo>
                <a:close/>
              </a:path>
              <a:path w="11844655" h="4168775">
                <a:moveTo>
                  <a:pt x="4712373" y="4168266"/>
                </a:moveTo>
                <a:lnTo>
                  <a:pt x="4636173" y="4168266"/>
                </a:lnTo>
                <a:lnTo>
                  <a:pt x="4636173" y="4149216"/>
                </a:lnTo>
                <a:lnTo>
                  <a:pt x="4712373" y="4149216"/>
                </a:lnTo>
                <a:lnTo>
                  <a:pt x="4712373" y="4168266"/>
                </a:lnTo>
                <a:close/>
              </a:path>
              <a:path w="11844655" h="4168775">
                <a:moveTo>
                  <a:pt x="4845723" y="4168266"/>
                </a:moveTo>
                <a:lnTo>
                  <a:pt x="4769523" y="4168266"/>
                </a:lnTo>
                <a:lnTo>
                  <a:pt x="4769523" y="4149216"/>
                </a:lnTo>
                <a:lnTo>
                  <a:pt x="4845723" y="4149216"/>
                </a:lnTo>
                <a:lnTo>
                  <a:pt x="4845723" y="4168266"/>
                </a:lnTo>
                <a:close/>
              </a:path>
              <a:path w="11844655" h="4168775">
                <a:moveTo>
                  <a:pt x="4979073" y="4168266"/>
                </a:moveTo>
                <a:lnTo>
                  <a:pt x="4902873" y="4168266"/>
                </a:lnTo>
                <a:lnTo>
                  <a:pt x="4902873" y="4149216"/>
                </a:lnTo>
                <a:lnTo>
                  <a:pt x="4979073" y="4149216"/>
                </a:lnTo>
                <a:lnTo>
                  <a:pt x="4979073" y="4168266"/>
                </a:lnTo>
                <a:close/>
              </a:path>
              <a:path w="11844655" h="4168775">
                <a:moveTo>
                  <a:pt x="5112423" y="4168266"/>
                </a:moveTo>
                <a:lnTo>
                  <a:pt x="5036223" y="4168266"/>
                </a:lnTo>
                <a:lnTo>
                  <a:pt x="5036223" y="4149216"/>
                </a:lnTo>
                <a:lnTo>
                  <a:pt x="5112423" y="4149216"/>
                </a:lnTo>
                <a:lnTo>
                  <a:pt x="5112423" y="4168266"/>
                </a:lnTo>
                <a:close/>
              </a:path>
              <a:path w="11844655" h="4168775">
                <a:moveTo>
                  <a:pt x="5245773" y="4168266"/>
                </a:moveTo>
                <a:lnTo>
                  <a:pt x="5169573" y="4168266"/>
                </a:lnTo>
                <a:lnTo>
                  <a:pt x="5169573" y="4149216"/>
                </a:lnTo>
                <a:lnTo>
                  <a:pt x="5245773" y="4149216"/>
                </a:lnTo>
                <a:lnTo>
                  <a:pt x="5245773" y="4168266"/>
                </a:lnTo>
                <a:close/>
              </a:path>
              <a:path w="11844655" h="4168775">
                <a:moveTo>
                  <a:pt x="5379123" y="4168266"/>
                </a:moveTo>
                <a:lnTo>
                  <a:pt x="5302923" y="4168266"/>
                </a:lnTo>
                <a:lnTo>
                  <a:pt x="5302923" y="4149216"/>
                </a:lnTo>
                <a:lnTo>
                  <a:pt x="5379123" y="4149216"/>
                </a:lnTo>
                <a:lnTo>
                  <a:pt x="5379123" y="4168266"/>
                </a:lnTo>
                <a:close/>
              </a:path>
              <a:path w="11844655" h="4168775">
                <a:moveTo>
                  <a:pt x="5512473" y="4168266"/>
                </a:moveTo>
                <a:lnTo>
                  <a:pt x="5436273" y="4168266"/>
                </a:lnTo>
                <a:lnTo>
                  <a:pt x="5436273" y="4149216"/>
                </a:lnTo>
                <a:lnTo>
                  <a:pt x="5512473" y="4149216"/>
                </a:lnTo>
                <a:lnTo>
                  <a:pt x="5512473" y="4168266"/>
                </a:lnTo>
                <a:close/>
              </a:path>
              <a:path w="11844655" h="4168775">
                <a:moveTo>
                  <a:pt x="5645823" y="4168266"/>
                </a:moveTo>
                <a:lnTo>
                  <a:pt x="5569623" y="4168266"/>
                </a:lnTo>
                <a:lnTo>
                  <a:pt x="5569623" y="4149216"/>
                </a:lnTo>
                <a:lnTo>
                  <a:pt x="5645823" y="4149216"/>
                </a:lnTo>
                <a:lnTo>
                  <a:pt x="5645823" y="4168266"/>
                </a:lnTo>
                <a:close/>
              </a:path>
              <a:path w="11844655" h="4168775">
                <a:moveTo>
                  <a:pt x="5779173" y="4168266"/>
                </a:moveTo>
                <a:lnTo>
                  <a:pt x="5702973" y="4168266"/>
                </a:lnTo>
                <a:lnTo>
                  <a:pt x="5702973" y="4149216"/>
                </a:lnTo>
                <a:lnTo>
                  <a:pt x="5779173" y="4149216"/>
                </a:lnTo>
                <a:lnTo>
                  <a:pt x="5779173" y="4168266"/>
                </a:lnTo>
                <a:close/>
              </a:path>
              <a:path w="11844655" h="4168775">
                <a:moveTo>
                  <a:pt x="5912523" y="4168266"/>
                </a:moveTo>
                <a:lnTo>
                  <a:pt x="5836323" y="4168266"/>
                </a:lnTo>
                <a:lnTo>
                  <a:pt x="5836323" y="4149216"/>
                </a:lnTo>
                <a:lnTo>
                  <a:pt x="5912523" y="4149216"/>
                </a:lnTo>
                <a:lnTo>
                  <a:pt x="5912523" y="4168266"/>
                </a:lnTo>
                <a:close/>
              </a:path>
              <a:path w="11844655" h="4168775">
                <a:moveTo>
                  <a:pt x="6045873" y="4168266"/>
                </a:moveTo>
                <a:lnTo>
                  <a:pt x="5969673" y="4168266"/>
                </a:lnTo>
                <a:lnTo>
                  <a:pt x="5969673" y="4149216"/>
                </a:lnTo>
                <a:lnTo>
                  <a:pt x="6045873" y="4149216"/>
                </a:lnTo>
                <a:lnTo>
                  <a:pt x="6045873" y="4168266"/>
                </a:lnTo>
                <a:close/>
              </a:path>
              <a:path w="11844655" h="4168775">
                <a:moveTo>
                  <a:pt x="6179223" y="4168266"/>
                </a:moveTo>
                <a:lnTo>
                  <a:pt x="6103023" y="4168266"/>
                </a:lnTo>
                <a:lnTo>
                  <a:pt x="6103023" y="4149216"/>
                </a:lnTo>
                <a:lnTo>
                  <a:pt x="6179223" y="4149216"/>
                </a:lnTo>
                <a:lnTo>
                  <a:pt x="6179223" y="4168266"/>
                </a:lnTo>
                <a:close/>
              </a:path>
              <a:path w="11844655" h="4168775">
                <a:moveTo>
                  <a:pt x="6312573" y="4168266"/>
                </a:moveTo>
                <a:lnTo>
                  <a:pt x="6236373" y="4168266"/>
                </a:lnTo>
                <a:lnTo>
                  <a:pt x="6236373" y="4149216"/>
                </a:lnTo>
                <a:lnTo>
                  <a:pt x="6312573" y="4149216"/>
                </a:lnTo>
                <a:lnTo>
                  <a:pt x="6312573" y="4168266"/>
                </a:lnTo>
                <a:close/>
              </a:path>
              <a:path w="11844655" h="4168775">
                <a:moveTo>
                  <a:pt x="6445923" y="4168266"/>
                </a:moveTo>
                <a:lnTo>
                  <a:pt x="6369723" y="4168266"/>
                </a:lnTo>
                <a:lnTo>
                  <a:pt x="6369723" y="4149216"/>
                </a:lnTo>
                <a:lnTo>
                  <a:pt x="6445923" y="4149216"/>
                </a:lnTo>
                <a:lnTo>
                  <a:pt x="6445923" y="4168266"/>
                </a:lnTo>
                <a:close/>
              </a:path>
              <a:path w="11844655" h="4168775">
                <a:moveTo>
                  <a:pt x="6579273" y="4168266"/>
                </a:moveTo>
                <a:lnTo>
                  <a:pt x="6503073" y="4168266"/>
                </a:lnTo>
                <a:lnTo>
                  <a:pt x="6503073" y="4149216"/>
                </a:lnTo>
                <a:lnTo>
                  <a:pt x="6579273" y="4149216"/>
                </a:lnTo>
                <a:lnTo>
                  <a:pt x="6579273" y="4168266"/>
                </a:lnTo>
                <a:close/>
              </a:path>
              <a:path w="11844655" h="4168775">
                <a:moveTo>
                  <a:pt x="6712623" y="4168266"/>
                </a:moveTo>
                <a:lnTo>
                  <a:pt x="6636423" y="4168266"/>
                </a:lnTo>
                <a:lnTo>
                  <a:pt x="6636423" y="4149216"/>
                </a:lnTo>
                <a:lnTo>
                  <a:pt x="6712623" y="4149216"/>
                </a:lnTo>
                <a:lnTo>
                  <a:pt x="6712623" y="4168266"/>
                </a:lnTo>
                <a:close/>
              </a:path>
              <a:path w="11844655" h="4168775">
                <a:moveTo>
                  <a:pt x="6845973" y="4168266"/>
                </a:moveTo>
                <a:lnTo>
                  <a:pt x="6769773" y="4168266"/>
                </a:lnTo>
                <a:lnTo>
                  <a:pt x="6769773" y="4149216"/>
                </a:lnTo>
                <a:lnTo>
                  <a:pt x="6845973" y="4149216"/>
                </a:lnTo>
                <a:lnTo>
                  <a:pt x="6845973" y="4168266"/>
                </a:lnTo>
                <a:close/>
              </a:path>
              <a:path w="11844655" h="4168775">
                <a:moveTo>
                  <a:pt x="6979323" y="4168266"/>
                </a:moveTo>
                <a:lnTo>
                  <a:pt x="6903123" y="4168266"/>
                </a:lnTo>
                <a:lnTo>
                  <a:pt x="6903123" y="4149216"/>
                </a:lnTo>
                <a:lnTo>
                  <a:pt x="6979323" y="4149216"/>
                </a:lnTo>
                <a:lnTo>
                  <a:pt x="6979323" y="4168266"/>
                </a:lnTo>
                <a:close/>
              </a:path>
              <a:path w="11844655" h="4168775">
                <a:moveTo>
                  <a:pt x="7112673" y="4168266"/>
                </a:moveTo>
                <a:lnTo>
                  <a:pt x="7036473" y="4168266"/>
                </a:lnTo>
                <a:lnTo>
                  <a:pt x="7036473" y="4149216"/>
                </a:lnTo>
                <a:lnTo>
                  <a:pt x="7112673" y="4149216"/>
                </a:lnTo>
                <a:lnTo>
                  <a:pt x="7112673" y="4168266"/>
                </a:lnTo>
                <a:close/>
              </a:path>
              <a:path w="11844655" h="4168775">
                <a:moveTo>
                  <a:pt x="7246023" y="4168266"/>
                </a:moveTo>
                <a:lnTo>
                  <a:pt x="7169823" y="4168266"/>
                </a:lnTo>
                <a:lnTo>
                  <a:pt x="7169823" y="4149216"/>
                </a:lnTo>
                <a:lnTo>
                  <a:pt x="7246023" y="4149216"/>
                </a:lnTo>
                <a:lnTo>
                  <a:pt x="7246023" y="4168266"/>
                </a:lnTo>
                <a:close/>
              </a:path>
              <a:path w="11844655" h="4168775">
                <a:moveTo>
                  <a:pt x="7379373" y="4168266"/>
                </a:moveTo>
                <a:lnTo>
                  <a:pt x="7303173" y="4168266"/>
                </a:lnTo>
                <a:lnTo>
                  <a:pt x="7303173" y="4149216"/>
                </a:lnTo>
                <a:lnTo>
                  <a:pt x="7379373" y="4149216"/>
                </a:lnTo>
                <a:lnTo>
                  <a:pt x="7379373" y="4168266"/>
                </a:lnTo>
                <a:close/>
              </a:path>
              <a:path w="11844655" h="4168775">
                <a:moveTo>
                  <a:pt x="7512723" y="4168266"/>
                </a:moveTo>
                <a:lnTo>
                  <a:pt x="7436523" y="4168266"/>
                </a:lnTo>
                <a:lnTo>
                  <a:pt x="7436523" y="4149216"/>
                </a:lnTo>
                <a:lnTo>
                  <a:pt x="7512723" y="4149216"/>
                </a:lnTo>
                <a:lnTo>
                  <a:pt x="7512723" y="4168266"/>
                </a:lnTo>
                <a:close/>
              </a:path>
              <a:path w="11844655" h="4168775">
                <a:moveTo>
                  <a:pt x="7646073" y="4168266"/>
                </a:moveTo>
                <a:lnTo>
                  <a:pt x="7569873" y="4168266"/>
                </a:lnTo>
                <a:lnTo>
                  <a:pt x="7569873" y="4149216"/>
                </a:lnTo>
                <a:lnTo>
                  <a:pt x="7646073" y="4149216"/>
                </a:lnTo>
                <a:lnTo>
                  <a:pt x="7646073" y="4168266"/>
                </a:lnTo>
                <a:close/>
              </a:path>
              <a:path w="11844655" h="4168775">
                <a:moveTo>
                  <a:pt x="7779423" y="4168266"/>
                </a:moveTo>
                <a:lnTo>
                  <a:pt x="7703223" y="4168266"/>
                </a:lnTo>
                <a:lnTo>
                  <a:pt x="7703223" y="4149216"/>
                </a:lnTo>
                <a:lnTo>
                  <a:pt x="7779423" y="4149216"/>
                </a:lnTo>
                <a:lnTo>
                  <a:pt x="7779423" y="4168266"/>
                </a:lnTo>
                <a:close/>
              </a:path>
              <a:path w="11844655" h="4168775">
                <a:moveTo>
                  <a:pt x="7912773" y="4168266"/>
                </a:moveTo>
                <a:lnTo>
                  <a:pt x="7836573" y="4168266"/>
                </a:lnTo>
                <a:lnTo>
                  <a:pt x="7836573" y="4149216"/>
                </a:lnTo>
                <a:lnTo>
                  <a:pt x="7912773" y="4149216"/>
                </a:lnTo>
                <a:lnTo>
                  <a:pt x="7912773" y="4168266"/>
                </a:lnTo>
                <a:close/>
              </a:path>
              <a:path w="11844655" h="4168775">
                <a:moveTo>
                  <a:pt x="8046123" y="4168266"/>
                </a:moveTo>
                <a:lnTo>
                  <a:pt x="7969923" y="4168266"/>
                </a:lnTo>
                <a:lnTo>
                  <a:pt x="7969923" y="4149216"/>
                </a:lnTo>
                <a:lnTo>
                  <a:pt x="8046123" y="4149216"/>
                </a:lnTo>
                <a:lnTo>
                  <a:pt x="8046123" y="4168266"/>
                </a:lnTo>
                <a:close/>
              </a:path>
              <a:path w="11844655" h="4168775">
                <a:moveTo>
                  <a:pt x="8179473" y="4168266"/>
                </a:moveTo>
                <a:lnTo>
                  <a:pt x="8103273" y="4168266"/>
                </a:lnTo>
                <a:lnTo>
                  <a:pt x="8103273" y="4149216"/>
                </a:lnTo>
                <a:lnTo>
                  <a:pt x="8179473" y="4149216"/>
                </a:lnTo>
                <a:lnTo>
                  <a:pt x="8179473" y="4168266"/>
                </a:lnTo>
                <a:close/>
              </a:path>
              <a:path w="11844655" h="4168775">
                <a:moveTo>
                  <a:pt x="8312823" y="4168266"/>
                </a:moveTo>
                <a:lnTo>
                  <a:pt x="8236623" y="4168266"/>
                </a:lnTo>
                <a:lnTo>
                  <a:pt x="8236623" y="4149216"/>
                </a:lnTo>
                <a:lnTo>
                  <a:pt x="8312823" y="4149216"/>
                </a:lnTo>
                <a:lnTo>
                  <a:pt x="8312823" y="4168266"/>
                </a:lnTo>
                <a:close/>
              </a:path>
              <a:path w="11844655" h="4168775">
                <a:moveTo>
                  <a:pt x="8446173" y="4168266"/>
                </a:moveTo>
                <a:lnTo>
                  <a:pt x="8369973" y="4168266"/>
                </a:lnTo>
                <a:lnTo>
                  <a:pt x="8369973" y="4149216"/>
                </a:lnTo>
                <a:lnTo>
                  <a:pt x="8446173" y="4149216"/>
                </a:lnTo>
                <a:lnTo>
                  <a:pt x="8446173" y="4168266"/>
                </a:lnTo>
                <a:close/>
              </a:path>
              <a:path w="11844655" h="4168775">
                <a:moveTo>
                  <a:pt x="8579523" y="4168266"/>
                </a:moveTo>
                <a:lnTo>
                  <a:pt x="8503323" y="4168266"/>
                </a:lnTo>
                <a:lnTo>
                  <a:pt x="8503323" y="4149216"/>
                </a:lnTo>
                <a:lnTo>
                  <a:pt x="8579523" y="4149216"/>
                </a:lnTo>
                <a:lnTo>
                  <a:pt x="8579523" y="4168266"/>
                </a:lnTo>
                <a:close/>
              </a:path>
              <a:path w="11844655" h="4168775">
                <a:moveTo>
                  <a:pt x="8712873" y="4168266"/>
                </a:moveTo>
                <a:lnTo>
                  <a:pt x="8636673" y="4168266"/>
                </a:lnTo>
                <a:lnTo>
                  <a:pt x="8636673" y="4149216"/>
                </a:lnTo>
                <a:lnTo>
                  <a:pt x="8712873" y="4149216"/>
                </a:lnTo>
                <a:lnTo>
                  <a:pt x="8712873" y="4168266"/>
                </a:lnTo>
                <a:close/>
              </a:path>
              <a:path w="11844655" h="4168775">
                <a:moveTo>
                  <a:pt x="8846223" y="4168266"/>
                </a:moveTo>
                <a:lnTo>
                  <a:pt x="8770023" y="4168266"/>
                </a:lnTo>
                <a:lnTo>
                  <a:pt x="8770023" y="4149216"/>
                </a:lnTo>
                <a:lnTo>
                  <a:pt x="8846223" y="4149216"/>
                </a:lnTo>
                <a:lnTo>
                  <a:pt x="8846223" y="4168266"/>
                </a:lnTo>
                <a:close/>
              </a:path>
              <a:path w="11844655" h="4168775">
                <a:moveTo>
                  <a:pt x="8979573" y="4168266"/>
                </a:moveTo>
                <a:lnTo>
                  <a:pt x="8903373" y="4168266"/>
                </a:lnTo>
                <a:lnTo>
                  <a:pt x="8903373" y="4149216"/>
                </a:lnTo>
                <a:lnTo>
                  <a:pt x="8979573" y="4149216"/>
                </a:lnTo>
                <a:lnTo>
                  <a:pt x="8979573" y="4168266"/>
                </a:lnTo>
                <a:close/>
              </a:path>
              <a:path w="11844655" h="4168775">
                <a:moveTo>
                  <a:pt x="9112923" y="4168266"/>
                </a:moveTo>
                <a:lnTo>
                  <a:pt x="9036723" y="4168266"/>
                </a:lnTo>
                <a:lnTo>
                  <a:pt x="9036723" y="4149216"/>
                </a:lnTo>
                <a:lnTo>
                  <a:pt x="9112923" y="4149216"/>
                </a:lnTo>
                <a:lnTo>
                  <a:pt x="9112923" y="4168266"/>
                </a:lnTo>
                <a:close/>
              </a:path>
              <a:path w="11844655" h="4168775">
                <a:moveTo>
                  <a:pt x="9246273" y="4168266"/>
                </a:moveTo>
                <a:lnTo>
                  <a:pt x="9170073" y="4168266"/>
                </a:lnTo>
                <a:lnTo>
                  <a:pt x="9170073" y="4149216"/>
                </a:lnTo>
                <a:lnTo>
                  <a:pt x="9246273" y="4149216"/>
                </a:lnTo>
                <a:lnTo>
                  <a:pt x="9246273" y="4168266"/>
                </a:lnTo>
                <a:close/>
              </a:path>
              <a:path w="11844655" h="4168775">
                <a:moveTo>
                  <a:pt x="9379623" y="4168266"/>
                </a:moveTo>
                <a:lnTo>
                  <a:pt x="9303423" y="4168266"/>
                </a:lnTo>
                <a:lnTo>
                  <a:pt x="9303423" y="4149216"/>
                </a:lnTo>
                <a:lnTo>
                  <a:pt x="9379623" y="4149216"/>
                </a:lnTo>
                <a:lnTo>
                  <a:pt x="9379623" y="4168266"/>
                </a:lnTo>
                <a:close/>
              </a:path>
              <a:path w="11844655" h="4168775">
                <a:moveTo>
                  <a:pt x="9512973" y="4168266"/>
                </a:moveTo>
                <a:lnTo>
                  <a:pt x="9436773" y="4168266"/>
                </a:lnTo>
                <a:lnTo>
                  <a:pt x="9436773" y="4149216"/>
                </a:lnTo>
                <a:lnTo>
                  <a:pt x="9512973" y="4149216"/>
                </a:lnTo>
                <a:lnTo>
                  <a:pt x="9512973" y="4168266"/>
                </a:lnTo>
                <a:close/>
              </a:path>
              <a:path w="11844655" h="4168775">
                <a:moveTo>
                  <a:pt x="9646323" y="4168266"/>
                </a:moveTo>
                <a:lnTo>
                  <a:pt x="9570123" y="4168266"/>
                </a:lnTo>
                <a:lnTo>
                  <a:pt x="9570123" y="4149216"/>
                </a:lnTo>
                <a:lnTo>
                  <a:pt x="9646323" y="4149216"/>
                </a:lnTo>
                <a:lnTo>
                  <a:pt x="9646323" y="4168266"/>
                </a:lnTo>
                <a:close/>
              </a:path>
              <a:path w="11844655" h="4168775">
                <a:moveTo>
                  <a:pt x="9779673" y="4168266"/>
                </a:moveTo>
                <a:lnTo>
                  <a:pt x="9703473" y="4168266"/>
                </a:lnTo>
                <a:lnTo>
                  <a:pt x="9703473" y="4149216"/>
                </a:lnTo>
                <a:lnTo>
                  <a:pt x="9779673" y="4149216"/>
                </a:lnTo>
                <a:lnTo>
                  <a:pt x="9779673" y="4168266"/>
                </a:lnTo>
                <a:close/>
              </a:path>
              <a:path w="11844655" h="4168775">
                <a:moveTo>
                  <a:pt x="9913023" y="4168266"/>
                </a:moveTo>
                <a:lnTo>
                  <a:pt x="9836823" y="4168266"/>
                </a:lnTo>
                <a:lnTo>
                  <a:pt x="9836823" y="4149216"/>
                </a:lnTo>
                <a:lnTo>
                  <a:pt x="9913023" y="4149216"/>
                </a:lnTo>
                <a:lnTo>
                  <a:pt x="9913023" y="4168266"/>
                </a:lnTo>
                <a:close/>
              </a:path>
              <a:path w="11844655" h="4168775">
                <a:moveTo>
                  <a:pt x="10046373" y="4168266"/>
                </a:moveTo>
                <a:lnTo>
                  <a:pt x="9970173" y="4168266"/>
                </a:lnTo>
                <a:lnTo>
                  <a:pt x="9970173" y="4149216"/>
                </a:lnTo>
                <a:lnTo>
                  <a:pt x="10046373" y="4149216"/>
                </a:lnTo>
                <a:lnTo>
                  <a:pt x="10046373" y="4168266"/>
                </a:lnTo>
                <a:close/>
              </a:path>
              <a:path w="11844655" h="4168775">
                <a:moveTo>
                  <a:pt x="10179723" y="4168266"/>
                </a:moveTo>
                <a:lnTo>
                  <a:pt x="10103523" y="4168266"/>
                </a:lnTo>
                <a:lnTo>
                  <a:pt x="10103523" y="4149216"/>
                </a:lnTo>
                <a:lnTo>
                  <a:pt x="10179723" y="4149216"/>
                </a:lnTo>
                <a:lnTo>
                  <a:pt x="10179723" y="4168266"/>
                </a:lnTo>
                <a:close/>
              </a:path>
              <a:path w="11844655" h="4168775">
                <a:moveTo>
                  <a:pt x="10313073" y="4168266"/>
                </a:moveTo>
                <a:lnTo>
                  <a:pt x="10236873" y="4168266"/>
                </a:lnTo>
                <a:lnTo>
                  <a:pt x="10236873" y="4149216"/>
                </a:lnTo>
                <a:lnTo>
                  <a:pt x="10313073" y="4149216"/>
                </a:lnTo>
                <a:lnTo>
                  <a:pt x="10313073" y="4168266"/>
                </a:lnTo>
                <a:close/>
              </a:path>
              <a:path w="11844655" h="4168775">
                <a:moveTo>
                  <a:pt x="10446423" y="4168266"/>
                </a:moveTo>
                <a:lnTo>
                  <a:pt x="10370223" y="4168266"/>
                </a:lnTo>
                <a:lnTo>
                  <a:pt x="10370223" y="4149216"/>
                </a:lnTo>
                <a:lnTo>
                  <a:pt x="10446423" y="4149216"/>
                </a:lnTo>
                <a:lnTo>
                  <a:pt x="10446423" y="4168266"/>
                </a:lnTo>
                <a:close/>
              </a:path>
              <a:path w="11844655" h="4168775">
                <a:moveTo>
                  <a:pt x="10579773" y="4168266"/>
                </a:moveTo>
                <a:lnTo>
                  <a:pt x="10503573" y="4168266"/>
                </a:lnTo>
                <a:lnTo>
                  <a:pt x="10503573" y="4149216"/>
                </a:lnTo>
                <a:lnTo>
                  <a:pt x="10579773" y="4149216"/>
                </a:lnTo>
                <a:lnTo>
                  <a:pt x="10579773" y="4168266"/>
                </a:lnTo>
                <a:close/>
              </a:path>
              <a:path w="11844655" h="4168775">
                <a:moveTo>
                  <a:pt x="10713123" y="4168266"/>
                </a:moveTo>
                <a:lnTo>
                  <a:pt x="10636923" y="4168266"/>
                </a:lnTo>
                <a:lnTo>
                  <a:pt x="10636923" y="4149216"/>
                </a:lnTo>
                <a:lnTo>
                  <a:pt x="10713123" y="4149216"/>
                </a:lnTo>
                <a:lnTo>
                  <a:pt x="10713123" y="4168266"/>
                </a:lnTo>
                <a:close/>
              </a:path>
              <a:path w="11844655" h="4168775">
                <a:moveTo>
                  <a:pt x="10846473" y="4168266"/>
                </a:moveTo>
                <a:lnTo>
                  <a:pt x="10770273" y="4168266"/>
                </a:lnTo>
                <a:lnTo>
                  <a:pt x="10770273" y="4149216"/>
                </a:lnTo>
                <a:lnTo>
                  <a:pt x="10846473" y="4149216"/>
                </a:lnTo>
                <a:lnTo>
                  <a:pt x="10846473" y="4168266"/>
                </a:lnTo>
                <a:close/>
              </a:path>
              <a:path w="11844655" h="4168775">
                <a:moveTo>
                  <a:pt x="10979823" y="4168266"/>
                </a:moveTo>
                <a:lnTo>
                  <a:pt x="10903623" y="4168266"/>
                </a:lnTo>
                <a:lnTo>
                  <a:pt x="10903623" y="4149216"/>
                </a:lnTo>
                <a:lnTo>
                  <a:pt x="10979823" y="4149216"/>
                </a:lnTo>
                <a:lnTo>
                  <a:pt x="10979823" y="4168266"/>
                </a:lnTo>
                <a:close/>
              </a:path>
              <a:path w="11844655" h="4168775">
                <a:moveTo>
                  <a:pt x="11113173" y="4168266"/>
                </a:moveTo>
                <a:lnTo>
                  <a:pt x="11036973" y="4168266"/>
                </a:lnTo>
                <a:lnTo>
                  <a:pt x="11036973" y="4149216"/>
                </a:lnTo>
                <a:lnTo>
                  <a:pt x="11113173" y="4149216"/>
                </a:lnTo>
                <a:lnTo>
                  <a:pt x="11113173" y="4168266"/>
                </a:lnTo>
                <a:close/>
              </a:path>
              <a:path w="11844655" h="4168775">
                <a:moveTo>
                  <a:pt x="11246523" y="4168266"/>
                </a:moveTo>
                <a:lnTo>
                  <a:pt x="11170323" y="4168266"/>
                </a:lnTo>
                <a:lnTo>
                  <a:pt x="11170323" y="4149216"/>
                </a:lnTo>
                <a:lnTo>
                  <a:pt x="11246523" y="4149216"/>
                </a:lnTo>
                <a:lnTo>
                  <a:pt x="11246523" y="4168266"/>
                </a:lnTo>
                <a:close/>
              </a:path>
              <a:path w="11844655" h="4168775">
                <a:moveTo>
                  <a:pt x="11379873" y="4168266"/>
                </a:moveTo>
                <a:lnTo>
                  <a:pt x="11303673" y="4168266"/>
                </a:lnTo>
                <a:lnTo>
                  <a:pt x="11303673" y="4149216"/>
                </a:lnTo>
                <a:lnTo>
                  <a:pt x="11379873" y="4149216"/>
                </a:lnTo>
                <a:lnTo>
                  <a:pt x="11379873" y="4168266"/>
                </a:lnTo>
                <a:close/>
              </a:path>
              <a:path w="11844655" h="4168775">
                <a:moveTo>
                  <a:pt x="11513223" y="4168266"/>
                </a:moveTo>
                <a:lnTo>
                  <a:pt x="11437023" y="4168266"/>
                </a:lnTo>
                <a:lnTo>
                  <a:pt x="11437023" y="4149216"/>
                </a:lnTo>
                <a:lnTo>
                  <a:pt x="11513223" y="4149216"/>
                </a:lnTo>
                <a:lnTo>
                  <a:pt x="11513223" y="4168266"/>
                </a:lnTo>
                <a:close/>
              </a:path>
              <a:path w="11844655" h="4168775">
                <a:moveTo>
                  <a:pt x="11646573" y="4168266"/>
                </a:moveTo>
                <a:lnTo>
                  <a:pt x="11570373" y="4168266"/>
                </a:lnTo>
                <a:lnTo>
                  <a:pt x="11570373" y="4149216"/>
                </a:lnTo>
                <a:lnTo>
                  <a:pt x="11646573" y="4149216"/>
                </a:lnTo>
                <a:lnTo>
                  <a:pt x="11646573" y="4168266"/>
                </a:lnTo>
                <a:close/>
              </a:path>
              <a:path w="11844655" h="4168775">
                <a:moveTo>
                  <a:pt x="11779923" y="4168266"/>
                </a:moveTo>
                <a:lnTo>
                  <a:pt x="11703723" y="4168266"/>
                </a:lnTo>
                <a:lnTo>
                  <a:pt x="11703723" y="4149216"/>
                </a:lnTo>
                <a:lnTo>
                  <a:pt x="11779923" y="4149216"/>
                </a:lnTo>
                <a:lnTo>
                  <a:pt x="11779923" y="4168266"/>
                </a:lnTo>
                <a:close/>
              </a:path>
              <a:path w="11844655" h="4168775">
                <a:moveTo>
                  <a:pt x="11844616" y="4156760"/>
                </a:moveTo>
                <a:lnTo>
                  <a:pt x="11825566" y="4156760"/>
                </a:lnTo>
                <a:lnTo>
                  <a:pt x="11825566" y="4080560"/>
                </a:lnTo>
                <a:lnTo>
                  <a:pt x="11844616" y="4080560"/>
                </a:lnTo>
                <a:lnTo>
                  <a:pt x="11844616" y="4156760"/>
                </a:lnTo>
                <a:close/>
              </a:path>
              <a:path w="11844655" h="4168775">
                <a:moveTo>
                  <a:pt x="11844616" y="4023410"/>
                </a:moveTo>
                <a:lnTo>
                  <a:pt x="11825566" y="4023410"/>
                </a:lnTo>
                <a:lnTo>
                  <a:pt x="11825566" y="3947210"/>
                </a:lnTo>
                <a:lnTo>
                  <a:pt x="11844616" y="3947210"/>
                </a:lnTo>
                <a:lnTo>
                  <a:pt x="11844616" y="4023410"/>
                </a:lnTo>
                <a:close/>
              </a:path>
              <a:path w="11844655" h="4168775">
                <a:moveTo>
                  <a:pt x="11844616" y="3890060"/>
                </a:moveTo>
                <a:lnTo>
                  <a:pt x="11825566" y="3890060"/>
                </a:lnTo>
                <a:lnTo>
                  <a:pt x="11825566" y="3813860"/>
                </a:lnTo>
                <a:lnTo>
                  <a:pt x="11844616" y="3813860"/>
                </a:lnTo>
                <a:lnTo>
                  <a:pt x="11844616" y="3890060"/>
                </a:lnTo>
                <a:close/>
              </a:path>
              <a:path w="11844655" h="4168775">
                <a:moveTo>
                  <a:pt x="11844616" y="3756710"/>
                </a:moveTo>
                <a:lnTo>
                  <a:pt x="11825566" y="3756710"/>
                </a:lnTo>
                <a:lnTo>
                  <a:pt x="11825566" y="3680510"/>
                </a:lnTo>
                <a:lnTo>
                  <a:pt x="11844616" y="3680510"/>
                </a:lnTo>
                <a:lnTo>
                  <a:pt x="11844616" y="3756710"/>
                </a:lnTo>
                <a:close/>
              </a:path>
              <a:path w="11844655" h="4168775">
                <a:moveTo>
                  <a:pt x="11844616" y="3623360"/>
                </a:moveTo>
                <a:lnTo>
                  <a:pt x="11825566" y="3623360"/>
                </a:lnTo>
                <a:lnTo>
                  <a:pt x="11825566" y="3547160"/>
                </a:lnTo>
                <a:lnTo>
                  <a:pt x="11844616" y="3547160"/>
                </a:lnTo>
                <a:lnTo>
                  <a:pt x="11844616" y="3623360"/>
                </a:lnTo>
                <a:close/>
              </a:path>
              <a:path w="11844655" h="4168775">
                <a:moveTo>
                  <a:pt x="11844616" y="3490010"/>
                </a:moveTo>
                <a:lnTo>
                  <a:pt x="11825566" y="3490010"/>
                </a:lnTo>
                <a:lnTo>
                  <a:pt x="11825566" y="3413810"/>
                </a:lnTo>
                <a:lnTo>
                  <a:pt x="11844616" y="3413810"/>
                </a:lnTo>
                <a:lnTo>
                  <a:pt x="11844616" y="3490010"/>
                </a:lnTo>
                <a:close/>
              </a:path>
              <a:path w="11844655" h="4168775">
                <a:moveTo>
                  <a:pt x="11844616" y="3356660"/>
                </a:moveTo>
                <a:lnTo>
                  <a:pt x="11825566" y="3356660"/>
                </a:lnTo>
                <a:lnTo>
                  <a:pt x="11825566" y="3280460"/>
                </a:lnTo>
                <a:lnTo>
                  <a:pt x="11844616" y="3280460"/>
                </a:lnTo>
                <a:lnTo>
                  <a:pt x="11844616" y="3356660"/>
                </a:lnTo>
                <a:close/>
              </a:path>
              <a:path w="11844655" h="4168775">
                <a:moveTo>
                  <a:pt x="11844616" y="3223310"/>
                </a:moveTo>
                <a:lnTo>
                  <a:pt x="11825566" y="3223310"/>
                </a:lnTo>
                <a:lnTo>
                  <a:pt x="11825566" y="3147110"/>
                </a:lnTo>
                <a:lnTo>
                  <a:pt x="11844616" y="3147110"/>
                </a:lnTo>
                <a:lnTo>
                  <a:pt x="11844616" y="3223310"/>
                </a:lnTo>
                <a:close/>
              </a:path>
              <a:path w="11844655" h="4168775">
                <a:moveTo>
                  <a:pt x="11844616" y="3089960"/>
                </a:moveTo>
                <a:lnTo>
                  <a:pt x="11825566" y="3089960"/>
                </a:lnTo>
                <a:lnTo>
                  <a:pt x="11825566" y="3013760"/>
                </a:lnTo>
                <a:lnTo>
                  <a:pt x="11844616" y="3013760"/>
                </a:lnTo>
                <a:lnTo>
                  <a:pt x="11844616" y="3089960"/>
                </a:lnTo>
                <a:close/>
              </a:path>
              <a:path w="11844655" h="4168775">
                <a:moveTo>
                  <a:pt x="11844616" y="2956610"/>
                </a:moveTo>
                <a:lnTo>
                  <a:pt x="11825566" y="2956610"/>
                </a:lnTo>
                <a:lnTo>
                  <a:pt x="11825566" y="2880410"/>
                </a:lnTo>
                <a:lnTo>
                  <a:pt x="11844616" y="2880410"/>
                </a:lnTo>
                <a:lnTo>
                  <a:pt x="11844616" y="2956610"/>
                </a:lnTo>
                <a:close/>
              </a:path>
              <a:path w="11844655" h="4168775">
                <a:moveTo>
                  <a:pt x="11844616" y="2823260"/>
                </a:moveTo>
                <a:lnTo>
                  <a:pt x="11825566" y="2823260"/>
                </a:lnTo>
                <a:lnTo>
                  <a:pt x="11825566" y="2747060"/>
                </a:lnTo>
                <a:lnTo>
                  <a:pt x="11844616" y="2747060"/>
                </a:lnTo>
                <a:lnTo>
                  <a:pt x="11844616" y="2823260"/>
                </a:lnTo>
                <a:close/>
              </a:path>
              <a:path w="11844655" h="4168775">
                <a:moveTo>
                  <a:pt x="11844616" y="2689910"/>
                </a:moveTo>
                <a:lnTo>
                  <a:pt x="11825566" y="2689910"/>
                </a:lnTo>
                <a:lnTo>
                  <a:pt x="11825566" y="2613710"/>
                </a:lnTo>
                <a:lnTo>
                  <a:pt x="11844616" y="2613710"/>
                </a:lnTo>
                <a:lnTo>
                  <a:pt x="11844616" y="2689910"/>
                </a:lnTo>
                <a:close/>
              </a:path>
              <a:path w="11844655" h="4168775">
                <a:moveTo>
                  <a:pt x="11844616" y="2556560"/>
                </a:moveTo>
                <a:lnTo>
                  <a:pt x="11825566" y="2556560"/>
                </a:lnTo>
                <a:lnTo>
                  <a:pt x="11825566" y="2480360"/>
                </a:lnTo>
                <a:lnTo>
                  <a:pt x="11844616" y="2480360"/>
                </a:lnTo>
                <a:lnTo>
                  <a:pt x="11844616" y="2556560"/>
                </a:lnTo>
                <a:close/>
              </a:path>
              <a:path w="11844655" h="4168775">
                <a:moveTo>
                  <a:pt x="11844616" y="2423210"/>
                </a:moveTo>
                <a:lnTo>
                  <a:pt x="11825566" y="2423210"/>
                </a:lnTo>
                <a:lnTo>
                  <a:pt x="11825566" y="2347010"/>
                </a:lnTo>
                <a:lnTo>
                  <a:pt x="11844616" y="2347010"/>
                </a:lnTo>
                <a:lnTo>
                  <a:pt x="11844616" y="2423210"/>
                </a:lnTo>
                <a:close/>
              </a:path>
              <a:path w="11844655" h="4168775">
                <a:moveTo>
                  <a:pt x="11844616" y="2289860"/>
                </a:moveTo>
                <a:lnTo>
                  <a:pt x="11825566" y="2289860"/>
                </a:lnTo>
                <a:lnTo>
                  <a:pt x="11825566" y="2213660"/>
                </a:lnTo>
                <a:lnTo>
                  <a:pt x="11844616" y="2213660"/>
                </a:lnTo>
                <a:lnTo>
                  <a:pt x="11844616" y="2289860"/>
                </a:lnTo>
                <a:close/>
              </a:path>
              <a:path w="11844655" h="4168775">
                <a:moveTo>
                  <a:pt x="11844616" y="2156510"/>
                </a:moveTo>
                <a:lnTo>
                  <a:pt x="11825566" y="2156510"/>
                </a:lnTo>
                <a:lnTo>
                  <a:pt x="11825566" y="2080310"/>
                </a:lnTo>
                <a:lnTo>
                  <a:pt x="11844616" y="2080310"/>
                </a:lnTo>
                <a:lnTo>
                  <a:pt x="11844616" y="2156510"/>
                </a:lnTo>
                <a:close/>
              </a:path>
              <a:path w="11844655" h="4168775">
                <a:moveTo>
                  <a:pt x="11844616" y="2023160"/>
                </a:moveTo>
                <a:lnTo>
                  <a:pt x="11825566" y="2023160"/>
                </a:lnTo>
                <a:lnTo>
                  <a:pt x="11825566" y="1946960"/>
                </a:lnTo>
                <a:lnTo>
                  <a:pt x="11844616" y="1946960"/>
                </a:lnTo>
                <a:lnTo>
                  <a:pt x="11844616" y="2023160"/>
                </a:lnTo>
                <a:close/>
              </a:path>
              <a:path w="11844655" h="4168775">
                <a:moveTo>
                  <a:pt x="11844616" y="1889810"/>
                </a:moveTo>
                <a:lnTo>
                  <a:pt x="11825566" y="1889810"/>
                </a:lnTo>
                <a:lnTo>
                  <a:pt x="11825566" y="1813610"/>
                </a:lnTo>
                <a:lnTo>
                  <a:pt x="11844616" y="1813610"/>
                </a:lnTo>
                <a:lnTo>
                  <a:pt x="11844616" y="1889810"/>
                </a:lnTo>
                <a:close/>
              </a:path>
              <a:path w="11844655" h="4168775">
                <a:moveTo>
                  <a:pt x="11844616" y="1756460"/>
                </a:moveTo>
                <a:lnTo>
                  <a:pt x="11825566" y="1756460"/>
                </a:lnTo>
                <a:lnTo>
                  <a:pt x="11825566" y="1680260"/>
                </a:lnTo>
                <a:lnTo>
                  <a:pt x="11844616" y="1680260"/>
                </a:lnTo>
                <a:lnTo>
                  <a:pt x="11844616" y="1756460"/>
                </a:lnTo>
                <a:close/>
              </a:path>
              <a:path w="11844655" h="4168775">
                <a:moveTo>
                  <a:pt x="11844616" y="1623110"/>
                </a:moveTo>
                <a:lnTo>
                  <a:pt x="11825566" y="1623110"/>
                </a:lnTo>
                <a:lnTo>
                  <a:pt x="11825566" y="1546910"/>
                </a:lnTo>
                <a:lnTo>
                  <a:pt x="11844616" y="1546910"/>
                </a:lnTo>
                <a:lnTo>
                  <a:pt x="11844616" y="1623110"/>
                </a:lnTo>
                <a:close/>
              </a:path>
              <a:path w="11844655" h="4168775">
                <a:moveTo>
                  <a:pt x="11844616" y="1489760"/>
                </a:moveTo>
                <a:lnTo>
                  <a:pt x="11825566" y="1489760"/>
                </a:lnTo>
                <a:lnTo>
                  <a:pt x="11825566" y="1413560"/>
                </a:lnTo>
                <a:lnTo>
                  <a:pt x="11844616" y="1413560"/>
                </a:lnTo>
                <a:lnTo>
                  <a:pt x="11844616" y="1489760"/>
                </a:lnTo>
                <a:close/>
              </a:path>
              <a:path w="11844655" h="4168775">
                <a:moveTo>
                  <a:pt x="11844616" y="1356410"/>
                </a:moveTo>
                <a:lnTo>
                  <a:pt x="11825566" y="1356410"/>
                </a:lnTo>
                <a:lnTo>
                  <a:pt x="11825566" y="1280210"/>
                </a:lnTo>
                <a:lnTo>
                  <a:pt x="11844616" y="1280210"/>
                </a:lnTo>
                <a:lnTo>
                  <a:pt x="11844616" y="1356410"/>
                </a:lnTo>
                <a:close/>
              </a:path>
              <a:path w="11844655" h="4168775">
                <a:moveTo>
                  <a:pt x="11844616" y="1223060"/>
                </a:moveTo>
                <a:lnTo>
                  <a:pt x="11825566" y="1223060"/>
                </a:lnTo>
                <a:lnTo>
                  <a:pt x="11825566" y="1146860"/>
                </a:lnTo>
                <a:lnTo>
                  <a:pt x="11844616" y="1146860"/>
                </a:lnTo>
                <a:lnTo>
                  <a:pt x="11844616" y="1223060"/>
                </a:lnTo>
                <a:close/>
              </a:path>
              <a:path w="11844655" h="4168775">
                <a:moveTo>
                  <a:pt x="11844616" y="1089710"/>
                </a:moveTo>
                <a:lnTo>
                  <a:pt x="11825566" y="1089710"/>
                </a:lnTo>
                <a:lnTo>
                  <a:pt x="11825566" y="1013510"/>
                </a:lnTo>
                <a:lnTo>
                  <a:pt x="11844616" y="1013510"/>
                </a:lnTo>
                <a:lnTo>
                  <a:pt x="11844616" y="1089710"/>
                </a:lnTo>
                <a:close/>
              </a:path>
              <a:path w="11844655" h="4168775">
                <a:moveTo>
                  <a:pt x="11844616" y="956360"/>
                </a:moveTo>
                <a:lnTo>
                  <a:pt x="11825566" y="956360"/>
                </a:lnTo>
                <a:lnTo>
                  <a:pt x="11825566" y="880160"/>
                </a:lnTo>
                <a:lnTo>
                  <a:pt x="11844616" y="880160"/>
                </a:lnTo>
                <a:lnTo>
                  <a:pt x="11844616" y="956360"/>
                </a:lnTo>
                <a:close/>
              </a:path>
              <a:path w="11844655" h="4168775">
                <a:moveTo>
                  <a:pt x="11844616" y="823010"/>
                </a:moveTo>
                <a:lnTo>
                  <a:pt x="11825566" y="823010"/>
                </a:lnTo>
                <a:lnTo>
                  <a:pt x="11825566" y="746810"/>
                </a:lnTo>
                <a:lnTo>
                  <a:pt x="11844616" y="746810"/>
                </a:lnTo>
                <a:lnTo>
                  <a:pt x="11844616" y="823010"/>
                </a:lnTo>
                <a:close/>
              </a:path>
              <a:path w="11844655" h="4168775">
                <a:moveTo>
                  <a:pt x="11844616" y="689660"/>
                </a:moveTo>
                <a:lnTo>
                  <a:pt x="11825566" y="689660"/>
                </a:lnTo>
                <a:lnTo>
                  <a:pt x="11825566" y="613460"/>
                </a:lnTo>
                <a:lnTo>
                  <a:pt x="11844616" y="613460"/>
                </a:lnTo>
                <a:lnTo>
                  <a:pt x="11844616" y="689660"/>
                </a:lnTo>
                <a:close/>
              </a:path>
              <a:path w="11844655" h="4168775">
                <a:moveTo>
                  <a:pt x="11844616" y="556310"/>
                </a:moveTo>
                <a:lnTo>
                  <a:pt x="11825566" y="556310"/>
                </a:lnTo>
                <a:lnTo>
                  <a:pt x="11825566" y="480110"/>
                </a:lnTo>
                <a:lnTo>
                  <a:pt x="11844616" y="480110"/>
                </a:lnTo>
                <a:lnTo>
                  <a:pt x="11844616" y="556310"/>
                </a:lnTo>
                <a:close/>
              </a:path>
              <a:path w="11844655" h="4168775">
                <a:moveTo>
                  <a:pt x="11844616" y="422960"/>
                </a:moveTo>
                <a:lnTo>
                  <a:pt x="11825566" y="422960"/>
                </a:lnTo>
                <a:lnTo>
                  <a:pt x="11825566" y="346760"/>
                </a:lnTo>
                <a:lnTo>
                  <a:pt x="11844616" y="346760"/>
                </a:lnTo>
                <a:lnTo>
                  <a:pt x="11844616" y="422960"/>
                </a:lnTo>
                <a:close/>
              </a:path>
              <a:path w="11844655" h="4168775">
                <a:moveTo>
                  <a:pt x="11844616" y="289610"/>
                </a:moveTo>
                <a:lnTo>
                  <a:pt x="11825566" y="289610"/>
                </a:lnTo>
                <a:lnTo>
                  <a:pt x="11825566" y="213410"/>
                </a:lnTo>
                <a:lnTo>
                  <a:pt x="11844616" y="213410"/>
                </a:lnTo>
                <a:lnTo>
                  <a:pt x="11844616" y="289610"/>
                </a:lnTo>
                <a:close/>
              </a:path>
              <a:path w="11844655" h="4168775">
                <a:moveTo>
                  <a:pt x="11844616" y="156260"/>
                </a:moveTo>
                <a:lnTo>
                  <a:pt x="11825566" y="156260"/>
                </a:lnTo>
                <a:lnTo>
                  <a:pt x="11825566" y="80060"/>
                </a:lnTo>
                <a:lnTo>
                  <a:pt x="11844616" y="80060"/>
                </a:lnTo>
                <a:lnTo>
                  <a:pt x="11844616" y="156260"/>
                </a:lnTo>
                <a:close/>
              </a:path>
              <a:path w="11844655" h="4168775">
                <a:moveTo>
                  <a:pt x="11825566" y="19050"/>
                </a:moveTo>
                <a:lnTo>
                  <a:pt x="11772277" y="19050"/>
                </a:lnTo>
                <a:lnTo>
                  <a:pt x="11772277" y="0"/>
                </a:lnTo>
                <a:lnTo>
                  <a:pt x="11844616" y="0"/>
                </a:lnTo>
                <a:lnTo>
                  <a:pt x="11844616" y="9525"/>
                </a:lnTo>
                <a:lnTo>
                  <a:pt x="11825566" y="9525"/>
                </a:lnTo>
                <a:lnTo>
                  <a:pt x="11825566" y="19050"/>
                </a:lnTo>
                <a:close/>
              </a:path>
              <a:path w="11844655" h="4168775">
                <a:moveTo>
                  <a:pt x="11844616" y="22910"/>
                </a:moveTo>
                <a:lnTo>
                  <a:pt x="11825566" y="22910"/>
                </a:lnTo>
                <a:lnTo>
                  <a:pt x="11825566" y="9525"/>
                </a:lnTo>
                <a:lnTo>
                  <a:pt x="11835090" y="19050"/>
                </a:lnTo>
                <a:lnTo>
                  <a:pt x="11844616" y="19050"/>
                </a:lnTo>
                <a:lnTo>
                  <a:pt x="11844616" y="22910"/>
                </a:lnTo>
                <a:close/>
              </a:path>
              <a:path w="11844655" h="4168775">
                <a:moveTo>
                  <a:pt x="11844616" y="19050"/>
                </a:moveTo>
                <a:lnTo>
                  <a:pt x="11835090" y="19050"/>
                </a:lnTo>
                <a:lnTo>
                  <a:pt x="11825566" y="9525"/>
                </a:lnTo>
                <a:lnTo>
                  <a:pt x="11844616" y="9525"/>
                </a:lnTo>
                <a:lnTo>
                  <a:pt x="11844616" y="19050"/>
                </a:lnTo>
                <a:close/>
              </a:path>
              <a:path w="11844655" h="4168775">
                <a:moveTo>
                  <a:pt x="11715127" y="19050"/>
                </a:moveTo>
                <a:lnTo>
                  <a:pt x="11638927" y="19050"/>
                </a:lnTo>
                <a:lnTo>
                  <a:pt x="11638927" y="0"/>
                </a:lnTo>
                <a:lnTo>
                  <a:pt x="11715127" y="0"/>
                </a:lnTo>
                <a:lnTo>
                  <a:pt x="11715127" y="19050"/>
                </a:lnTo>
                <a:close/>
              </a:path>
              <a:path w="11844655" h="4168775">
                <a:moveTo>
                  <a:pt x="11581777" y="19050"/>
                </a:moveTo>
                <a:lnTo>
                  <a:pt x="11505577" y="19050"/>
                </a:lnTo>
                <a:lnTo>
                  <a:pt x="11505577" y="0"/>
                </a:lnTo>
                <a:lnTo>
                  <a:pt x="11581777" y="0"/>
                </a:lnTo>
                <a:lnTo>
                  <a:pt x="11581777" y="19050"/>
                </a:lnTo>
                <a:close/>
              </a:path>
              <a:path w="11844655" h="4168775">
                <a:moveTo>
                  <a:pt x="11448427" y="19050"/>
                </a:moveTo>
                <a:lnTo>
                  <a:pt x="11372227" y="19050"/>
                </a:lnTo>
                <a:lnTo>
                  <a:pt x="11372227" y="0"/>
                </a:lnTo>
                <a:lnTo>
                  <a:pt x="11448427" y="0"/>
                </a:lnTo>
                <a:lnTo>
                  <a:pt x="11448427" y="19050"/>
                </a:lnTo>
                <a:close/>
              </a:path>
              <a:path w="11844655" h="4168775">
                <a:moveTo>
                  <a:pt x="11315077" y="19050"/>
                </a:moveTo>
                <a:lnTo>
                  <a:pt x="11238877" y="19050"/>
                </a:lnTo>
                <a:lnTo>
                  <a:pt x="11238877" y="0"/>
                </a:lnTo>
                <a:lnTo>
                  <a:pt x="11315077" y="0"/>
                </a:lnTo>
                <a:lnTo>
                  <a:pt x="11315077" y="19050"/>
                </a:lnTo>
                <a:close/>
              </a:path>
              <a:path w="11844655" h="4168775">
                <a:moveTo>
                  <a:pt x="11181727" y="19050"/>
                </a:moveTo>
                <a:lnTo>
                  <a:pt x="11105527" y="19050"/>
                </a:lnTo>
                <a:lnTo>
                  <a:pt x="11105527" y="0"/>
                </a:lnTo>
                <a:lnTo>
                  <a:pt x="11181727" y="0"/>
                </a:lnTo>
                <a:lnTo>
                  <a:pt x="11181727" y="19050"/>
                </a:lnTo>
                <a:close/>
              </a:path>
              <a:path w="11844655" h="4168775">
                <a:moveTo>
                  <a:pt x="11048377" y="19050"/>
                </a:moveTo>
                <a:lnTo>
                  <a:pt x="10972177" y="19050"/>
                </a:lnTo>
                <a:lnTo>
                  <a:pt x="10972177" y="0"/>
                </a:lnTo>
                <a:lnTo>
                  <a:pt x="11048377" y="0"/>
                </a:lnTo>
                <a:lnTo>
                  <a:pt x="11048377" y="19050"/>
                </a:lnTo>
                <a:close/>
              </a:path>
              <a:path w="11844655" h="4168775">
                <a:moveTo>
                  <a:pt x="10915027" y="19050"/>
                </a:moveTo>
                <a:lnTo>
                  <a:pt x="10838827" y="19050"/>
                </a:lnTo>
                <a:lnTo>
                  <a:pt x="10838827" y="0"/>
                </a:lnTo>
                <a:lnTo>
                  <a:pt x="10915027" y="0"/>
                </a:lnTo>
                <a:lnTo>
                  <a:pt x="10915027" y="19050"/>
                </a:lnTo>
                <a:close/>
              </a:path>
              <a:path w="11844655" h="4168775">
                <a:moveTo>
                  <a:pt x="10781677" y="19050"/>
                </a:moveTo>
                <a:lnTo>
                  <a:pt x="10705477" y="19050"/>
                </a:lnTo>
                <a:lnTo>
                  <a:pt x="10705477" y="0"/>
                </a:lnTo>
                <a:lnTo>
                  <a:pt x="10781677" y="0"/>
                </a:lnTo>
                <a:lnTo>
                  <a:pt x="10781677" y="19050"/>
                </a:lnTo>
                <a:close/>
              </a:path>
              <a:path w="11844655" h="4168775">
                <a:moveTo>
                  <a:pt x="10648327" y="19050"/>
                </a:moveTo>
                <a:lnTo>
                  <a:pt x="10572127" y="19050"/>
                </a:lnTo>
                <a:lnTo>
                  <a:pt x="10572127" y="0"/>
                </a:lnTo>
                <a:lnTo>
                  <a:pt x="10648327" y="0"/>
                </a:lnTo>
                <a:lnTo>
                  <a:pt x="10648327" y="19050"/>
                </a:lnTo>
                <a:close/>
              </a:path>
              <a:path w="11844655" h="4168775">
                <a:moveTo>
                  <a:pt x="10514977" y="19050"/>
                </a:moveTo>
                <a:lnTo>
                  <a:pt x="10438777" y="19050"/>
                </a:lnTo>
                <a:lnTo>
                  <a:pt x="10438777" y="0"/>
                </a:lnTo>
                <a:lnTo>
                  <a:pt x="10514977" y="0"/>
                </a:lnTo>
                <a:lnTo>
                  <a:pt x="10514977" y="19050"/>
                </a:lnTo>
                <a:close/>
              </a:path>
              <a:path w="11844655" h="4168775">
                <a:moveTo>
                  <a:pt x="10381627" y="19050"/>
                </a:moveTo>
                <a:lnTo>
                  <a:pt x="10305427" y="19050"/>
                </a:lnTo>
                <a:lnTo>
                  <a:pt x="10305427" y="0"/>
                </a:lnTo>
                <a:lnTo>
                  <a:pt x="10381627" y="0"/>
                </a:lnTo>
                <a:lnTo>
                  <a:pt x="10381627" y="19050"/>
                </a:lnTo>
                <a:close/>
              </a:path>
              <a:path w="11844655" h="4168775">
                <a:moveTo>
                  <a:pt x="10248277" y="19050"/>
                </a:moveTo>
                <a:lnTo>
                  <a:pt x="10172077" y="19050"/>
                </a:lnTo>
                <a:lnTo>
                  <a:pt x="10172077" y="0"/>
                </a:lnTo>
                <a:lnTo>
                  <a:pt x="10248277" y="0"/>
                </a:lnTo>
                <a:lnTo>
                  <a:pt x="10248277" y="19050"/>
                </a:lnTo>
                <a:close/>
              </a:path>
              <a:path w="11844655" h="4168775">
                <a:moveTo>
                  <a:pt x="10114927" y="19050"/>
                </a:moveTo>
                <a:lnTo>
                  <a:pt x="10038727" y="19050"/>
                </a:lnTo>
                <a:lnTo>
                  <a:pt x="10038727" y="0"/>
                </a:lnTo>
                <a:lnTo>
                  <a:pt x="10114927" y="0"/>
                </a:lnTo>
                <a:lnTo>
                  <a:pt x="10114927" y="19050"/>
                </a:lnTo>
                <a:close/>
              </a:path>
              <a:path w="11844655" h="4168775">
                <a:moveTo>
                  <a:pt x="9981577" y="19050"/>
                </a:moveTo>
                <a:lnTo>
                  <a:pt x="9905377" y="19050"/>
                </a:lnTo>
                <a:lnTo>
                  <a:pt x="9905377" y="0"/>
                </a:lnTo>
                <a:lnTo>
                  <a:pt x="9981577" y="0"/>
                </a:lnTo>
                <a:lnTo>
                  <a:pt x="9981577" y="19050"/>
                </a:lnTo>
                <a:close/>
              </a:path>
              <a:path w="11844655" h="4168775">
                <a:moveTo>
                  <a:pt x="9848227" y="19050"/>
                </a:moveTo>
                <a:lnTo>
                  <a:pt x="9772027" y="19050"/>
                </a:lnTo>
                <a:lnTo>
                  <a:pt x="9772027" y="0"/>
                </a:lnTo>
                <a:lnTo>
                  <a:pt x="9848227" y="0"/>
                </a:lnTo>
                <a:lnTo>
                  <a:pt x="9848227" y="19050"/>
                </a:lnTo>
                <a:close/>
              </a:path>
              <a:path w="11844655" h="4168775">
                <a:moveTo>
                  <a:pt x="9714877" y="19050"/>
                </a:moveTo>
                <a:lnTo>
                  <a:pt x="9638677" y="19050"/>
                </a:lnTo>
                <a:lnTo>
                  <a:pt x="9638677" y="0"/>
                </a:lnTo>
                <a:lnTo>
                  <a:pt x="9714877" y="0"/>
                </a:lnTo>
                <a:lnTo>
                  <a:pt x="9714877" y="19050"/>
                </a:lnTo>
                <a:close/>
              </a:path>
              <a:path w="11844655" h="4168775">
                <a:moveTo>
                  <a:pt x="9581527" y="19050"/>
                </a:moveTo>
                <a:lnTo>
                  <a:pt x="9505327" y="19050"/>
                </a:lnTo>
                <a:lnTo>
                  <a:pt x="9505327" y="0"/>
                </a:lnTo>
                <a:lnTo>
                  <a:pt x="9581527" y="0"/>
                </a:lnTo>
                <a:lnTo>
                  <a:pt x="9581527" y="19050"/>
                </a:lnTo>
                <a:close/>
              </a:path>
              <a:path w="11844655" h="4168775">
                <a:moveTo>
                  <a:pt x="9448177" y="19050"/>
                </a:moveTo>
                <a:lnTo>
                  <a:pt x="9371977" y="19050"/>
                </a:lnTo>
                <a:lnTo>
                  <a:pt x="9371977" y="0"/>
                </a:lnTo>
                <a:lnTo>
                  <a:pt x="9448177" y="0"/>
                </a:lnTo>
                <a:lnTo>
                  <a:pt x="9448177" y="19050"/>
                </a:lnTo>
                <a:close/>
              </a:path>
              <a:path w="11844655" h="4168775">
                <a:moveTo>
                  <a:pt x="9314827" y="19050"/>
                </a:moveTo>
                <a:lnTo>
                  <a:pt x="9238627" y="19050"/>
                </a:lnTo>
                <a:lnTo>
                  <a:pt x="9238627" y="0"/>
                </a:lnTo>
                <a:lnTo>
                  <a:pt x="9314827" y="0"/>
                </a:lnTo>
                <a:lnTo>
                  <a:pt x="9314827" y="19050"/>
                </a:lnTo>
                <a:close/>
              </a:path>
              <a:path w="11844655" h="4168775">
                <a:moveTo>
                  <a:pt x="9181477" y="19050"/>
                </a:moveTo>
                <a:lnTo>
                  <a:pt x="9105277" y="19050"/>
                </a:lnTo>
                <a:lnTo>
                  <a:pt x="9105277" y="0"/>
                </a:lnTo>
                <a:lnTo>
                  <a:pt x="9181477" y="0"/>
                </a:lnTo>
                <a:lnTo>
                  <a:pt x="9181477" y="19050"/>
                </a:lnTo>
                <a:close/>
              </a:path>
              <a:path w="11844655" h="4168775">
                <a:moveTo>
                  <a:pt x="9048127" y="19050"/>
                </a:moveTo>
                <a:lnTo>
                  <a:pt x="8971927" y="19050"/>
                </a:lnTo>
                <a:lnTo>
                  <a:pt x="8971927" y="0"/>
                </a:lnTo>
                <a:lnTo>
                  <a:pt x="9048127" y="0"/>
                </a:lnTo>
                <a:lnTo>
                  <a:pt x="9048127" y="19050"/>
                </a:lnTo>
                <a:close/>
              </a:path>
              <a:path w="11844655" h="4168775">
                <a:moveTo>
                  <a:pt x="8914777" y="19050"/>
                </a:moveTo>
                <a:lnTo>
                  <a:pt x="8838577" y="19050"/>
                </a:lnTo>
                <a:lnTo>
                  <a:pt x="8838577" y="0"/>
                </a:lnTo>
                <a:lnTo>
                  <a:pt x="8914777" y="0"/>
                </a:lnTo>
                <a:lnTo>
                  <a:pt x="8914777" y="19050"/>
                </a:lnTo>
                <a:close/>
              </a:path>
              <a:path w="11844655" h="4168775">
                <a:moveTo>
                  <a:pt x="8781427" y="19050"/>
                </a:moveTo>
                <a:lnTo>
                  <a:pt x="8705227" y="19050"/>
                </a:lnTo>
                <a:lnTo>
                  <a:pt x="8705227" y="0"/>
                </a:lnTo>
                <a:lnTo>
                  <a:pt x="8781427" y="0"/>
                </a:lnTo>
                <a:lnTo>
                  <a:pt x="8781427" y="19050"/>
                </a:lnTo>
                <a:close/>
              </a:path>
              <a:path w="11844655" h="4168775">
                <a:moveTo>
                  <a:pt x="8648077" y="19050"/>
                </a:moveTo>
                <a:lnTo>
                  <a:pt x="8571877" y="19050"/>
                </a:lnTo>
                <a:lnTo>
                  <a:pt x="8571877" y="0"/>
                </a:lnTo>
                <a:lnTo>
                  <a:pt x="8648077" y="0"/>
                </a:lnTo>
                <a:lnTo>
                  <a:pt x="8648077" y="19050"/>
                </a:lnTo>
                <a:close/>
              </a:path>
              <a:path w="11844655" h="4168775">
                <a:moveTo>
                  <a:pt x="8514727" y="19050"/>
                </a:moveTo>
                <a:lnTo>
                  <a:pt x="8480196" y="19050"/>
                </a:lnTo>
                <a:lnTo>
                  <a:pt x="8480196" y="0"/>
                </a:lnTo>
                <a:lnTo>
                  <a:pt x="8514727" y="0"/>
                </a:lnTo>
                <a:lnTo>
                  <a:pt x="8514727" y="19050"/>
                </a:lnTo>
                <a:close/>
              </a:path>
            </a:pathLst>
          </a:custGeom>
          <a:solidFill>
            <a:srgbClr val="1F487C"/>
          </a:solidFill>
        </p:spPr>
        <p:txBody>
          <a:bodyPr wrap="square" lIns="0" tIns="0" rIns="0" bIns="0" rtlCol="0"/>
          <a:lstStyle/>
          <a:p>
            <a:endParaRPr/>
          </a:p>
        </p:txBody>
      </p:sp>
      <p:sp>
        <p:nvSpPr>
          <p:cNvPr id="14" name="object 14"/>
          <p:cNvSpPr txBox="1"/>
          <p:nvPr/>
        </p:nvSpPr>
        <p:spPr>
          <a:xfrm>
            <a:off x="1331049" y="138103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三、工作落</a:t>
            </a:r>
            <a:r>
              <a:rPr sz="2800" b="1" spc="-5" dirty="0">
                <a:solidFill>
                  <a:srgbClr val="C00000"/>
                </a:solidFill>
                <a:latin typeface="微软雅黑"/>
                <a:cs typeface="微软雅黑"/>
              </a:rPr>
              <a:t>实</a:t>
            </a:r>
            <a:endParaRPr sz="2800">
              <a:latin typeface="微软雅黑"/>
              <a:cs typeface="微软雅黑"/>
            </a:endParaRPr>
          </a:p>
        </p:txBody>
      </p:sp>
      <p:sp>
        <p:nvSpPr>
          <p:cNvPr id="15" name="object 15"/>
          <p:cNvSpPr txBox="1"/>
          <p:nvPr/>
        </p:nvSpPr>
        <p:spPr>
          <a:xfrm>
            <a:off x="6454775" y="1465567"/>
            <a:ext cx="417576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a:t>
            </a:r>
            <a:r>
              <a:rPr sz="2400" b="1" spc="-5" dirty="0">
                <a:solidFill>
                  <a:srgbClr val="1F487C"/>
                </a:solidFill>
                <a:latin typeface="微软雅黑"/>
                <a:cs typeface="微软雅黑"/>
              </a:rPr>
              <a:t>1</a:t>
            </a:r>
            <a:r>
              <a:rPr sz="2400" b="1" dirty="0">
                <a:solidFill>
                  <a:srgbClr val="1F487C"/>
                </a:solidFill>
                <a:latin typeface="微软雅黑"/>
                <a:cs typeface="微软雅黑"/>
              </a:rPr>
              <a:t>）防止返贫动态监测和帮扶</a:t>
            </a:r>
            <a:endParaRPr sz="2400">
              <a:latin typeface="微软雅黑"/>
              <a:cs typeface="微软雅黑"/>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95" y="596"/>
            <a:ext cx="1536192" cy="1489015"/>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4" name="object 4"/>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5" name="object 5"/>
          <p:cNvSpPr txBox="1"/>
          <p:nvPr/>
        </p:nvSpPr>
        <p:spPr>
          <a:xfrm>
            <a:off x="461009" y="1402080"/>
            <a:ext cx="11511280" cy="3958590"/>
          </a:xfrm>
          <a:prstGeom prst="rect">
            <a:avLst/>
          </a:prstGeom>
        </p:spPr>
        <p:txBody>
          <a:bodyPr vert="horz" wrap="square" lIns="0" tIns="13335" rIns="0" bIns="0" rtlCol="0">
            <a:spAutoFit/>
          </a:bodyPr>
          <a:lstStyle/>
          <a:p>
            <a:pPr marL="12700">
              <a:lnSpc>
                <a:spcPct val="100000"/>
              </a:lnSpc>
              <a:spcBef>
                <a:spcPts val="105"/>
              </a:spcBef>
            </a:pPr>
            <a:r>
              <a:rPr sz="2000" b="1" spc="-5" dirty="0">
                <a:latin typeface="微软雅黑"/>
                <a:cs typeface="微软雅黑"/>
              </a:rPr>
              <a:t>1.</a:t>
            </a:r>
            <a:r>
              <a:rPr sz="2000" b="1" dirty="0">
                <a:latin typeface="微软雅黑"/>
                <a:cs typeface="微软雅黑"/>
              </a:rPr>
              <a:t>识别认</a:t>
            </a:r>
            <a:r>
              <a:rPr sz="2000" b="1" spc="5" dirty="0">
                <a:latin typeface="微软雅黑"/>
                <a:cs typeface="微软雅黑"/>
              </a:rPr>
              <a:t>定</a:t>
            </a:r>
            <a:endParaRPr sz="2000">
              <a:latin typeface="微软雅黑"/>
              <a:cs typeface="微软雅黑"/>
            </a:endParaRPr>
          </a:p>
          <a:p>
            <a:pPr marL="12700">
              <a:lnSpc>
                <a:spcPct val="100000"/>
              </a:lnSpc>
              <a:spcBef>
                <a:spcPts val="1680"/>
              </a:spcBef>
            </a:pPr>
            <a:r>
              <a:rPr sz="2000" spc="-5" dirty="0">
                <a:solidFill>
                  <a:srgbClr val="FF0000"/>
                </a:solidFill>
                <a:latin typeface="微软雅黑"/>
                <a:cs typeface="微软雅黑"/>
              </a:rPr>
              <a:t>*</a:t>
            </a:r>
            <a:r>
              <a:rPr sz="2000" dirty="0">
                <a:solidFill>
                  <a:srgbClr val="FF0000"/>
                </a:solidFill>
                <a:latin typeface="微软雅黑"/>
                <a:cs typeface="微软雅黑"/>
              </a:rPr>
              <a:t>监测对象的认定条件是什么?</a:t>
            </a:r>
            <a:endParaRPr sz="2000">
              <a:latin typeface="微软雅黑"/>
              <a:cs typeface="微软雅黑"/>
            </a:endParaRPr>
          </a:p>
          <a:p>
            <a:pPr marL="12700" marR="5080" indent="524510" algn="just">
              <a:lnSpc>
                <a:spcPct val="170000"/>
              </a:lnSpc>
            </a:pPr>
            <a:r>
              <a:rPr sz="2000" spc="5" dirty="0">
                <a:latin typeface="微软雅黑"/>
                <a:cs typeface="微软雅黑"/>
              </a:rPr>
              <a:t>全市农村人口中，以家庭为单位，监测脱贫不稳定户</a:t>
            </a:r>
            <a:r>
              <a:rPr sz="2000" spc="10" dirty="0">
                <a:latin typeface="微软雅黑"/>
                <a:cs typeface="微软雅黑"/>
              </a:rPr>
              <a:t>、边缘易致贫户，以及因病因灾因意外事故</a:t>
            </a:r>
            <a:r>
              <a:rPr sz="2000" dirty="0">
                <a:latin typeface="微软雅黑"/>
                <a:cs typeface="微软雅黑"/>
              </a:rPr>
              <a:t>等 </a:t>
            </a:r>
            <a:r>
              <a:rPr sz="2000" spc="15" dirty="0">
                <a:latin typeface="微软雅黑"/>
                <a:cs typeface="微软雅黑"/>
              </a:rPr>
              <a:t>刚性支出较大或收入大幅缩减导致基本生活出现严重困难户。2</a:t>
            </a:r>
            <a:r>
              <a:rPr sz="2000" spc="20" dirty="0">
                <a:latin typeface="微软雅黑"/>
                <a:cs typeface="微软雅黑"/>
              </a:rPr>
              <a:t>022年以年人均纯收入低于6900元（</a:t>
            </a:r>
            <a:r>
              <a:rPr sz="2000" dirty="0">
                <a:latin typeface="微软雅黑"/>
                <a:cs typeface="微软雅黑"/>
              </a:rPr>
              <a:t>参 </a:t>
            </a:r>
            <a:r>
              <a:rPr sz="2000" spc="30" dirty="0">
                <a:latin typeface="微软雅黑"/>
                <a:cs typeface="微软雅黑"/>
              </a:rPr>
              <a:t>考脱贫攻坚期国家扶贫标准的1.5倍）的家庭为监测范围，今后年度综合物价指数变化</a:t>
            </a:r>
            <a:r>
              <a:rPr sz="2000" spc="40" dirty="0">
                <a:latin typeface="微软雅黑"/>
                <a:cs typeface="微软雅黑"/>
              </a:rPr>
              <a:t>、农村居民人</a:t>
            </a:r>
            <a:r>
              <a:rPr sz="2000" dirty="0">
                <a:latin typeface="微软雅黑"/>
                <a:cs typeface="微软雅黑"/>
              </a:rPr>
              <a:t>均 可支配收入增幅和农村低保标准等因素每年调整</a:t>
            </a:r>
            <a:r>
              <a:rPr sz="2000" spc="5" dirty="0">
                <a:latin typeface="微软雅黑"/>
                <a:cs typeface="微软雅黑"/>
              </a:rPr>
              <a:t>。</a:t>
            </a:r>
            <a:endParaRPr sz="2000">
              <a:latin typeface="微软雅黑"/>
              <a:cs typeface="微软雅黑"/>
            </a:endParaRPr>
          </a:p>
          <a:p>
            <a:pPr marL="12700" marR="115570" indent="453390">
              <a:lnSpc>
                <a:spcPct val="170000"/>
              </a:lnSpc>
            </a:pPr>
            <a:r>
              <a:rPr sz="2000" b="1" dirty="0">
                <a:solidFill>
                  <a:srgbClr val="FF0000"/>
                </a:solidFill>
                <a:latin typeface="微软雅黑"/>
                <a:cs typeface="微软雅黑"/>
              </a:rPr>
              <a:t>综合考虑收入支出情况，以及“三保障”和饮水安全等方面存在的返贫致贫风险，以家庭为单位开 展监测对象识别认定</a:t>
            </a:r>
            <a:r>
              <a:rPr sz="2000" b="1" spc="5" dirty="0">
                <a:solidFill>
                  <a:srgbClr val="FF0000"/>
                </a:solidFill>
                <a:latin typeface="微软雅黑"/>
                <a:cs typeface="微软雅黑"/>
              </a:rPr>
              <a:t>。</a:t>
            </a:r>
            <a:endParaRPr sz="2000">
              <a:latin typeface="微软雅黑"/>
              <a:cs typeface="微软雅黑"/>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9" name="object 9"/>
          <p:cNvSpPr txBox="1"/>
          <p:nvPr/>
        </p:nvSpPr>
        <p:spPr>
          <a:xfrm>
            <a:off x="990600" y="321473"/>
            <a:ext cx="10363199" cy="595035"/>
          </a:xfrm>
          <a:prstGeom prst="rect">
            <a:avLst/>
          </a:prstGeom>
          <a:solidFill>
            <a:srgbClr val="1F487C"/>
          </a:solidFill>
        </p:spPr>
        <p:txBody>
          <a:bodyPr vert="horz" wrap="square" lIns="0" tIns="101600" rIns="0" bIns="0" rtlCol="0">
            <a:spAutoFit/>
          </a:bodyPr>
          <a:lstStyle/>
          <a:p>
            <a:pPr marR="5715" algn="ctr">
              <a:lnSpc>
                <a:spcPct val="100000"/>
              </a:lnSpc>
              <a:spcBef>
                <a:spcPts val="800"/>
              </a:spcBef>
            </a:pPr>
            <a:r>
              <a:rPr lang="zh-CN" altLang="en-US" sz="3200" b="1" dirty="0">
                <a:solidFill>
                  <a:schemeClr val="bg1"/>
                </a:solidFill>
                <a:latin typeface="微软雅黑" panose="020B0503020204020204" pitchFamily="34" charset="-122"/>
                <a:ea typeface="微软雅黑" panose="020B0503020204020204" pitchFamily="34" charset="-122"/>
              </a:rPr>
              <a:t>坚决守住不发生规模性返贫底线</a:t>
            </a:r>
            <a:endParaRPr sz="3200" dirty="0">
              <a:solidFill>
                <a:schemeClr val="bg1"/>
              </a:solidFill>
              <a:latin typeface="微软雅黑" panose="020B0503020204020204" pitchFamily="34" charset="-122"/>
              <a:ea typeface="微软雅黑" panose="020B0503020204020204" pitchFamily="34" charset="-122"/>
              <a:cs typeface="微软雅黑"/>
            </a:endParaRPr>
          </a:p>
        </p:txBody>
      </p:sp>
      <p:sp>
        <p:nvSpPr>
          <p:cNvPr id="14" name="矩形 13">
            <a:extLst>
              <a:ext uri="{FF2B5EF4-FFF2-40B4-BE49-F238E27FC236}">
                <a16:creationId xmlns:a16="http://schemas.microsoft.com/office/drawing/2014/main" id="{5E693D47-01DD-4A49-904E-5AF77F55ECF9}"/>
              </a:ext>
            </a:extLst>
          </p:cNvPr>
          <p:cNvSpPr/>
          <p:nvPr/>
        </p:nvSpPr>
        <p:spPr>
          <a:xfrm>
            <a:off x="1211580" y="5331888"/>
            <a:ext cx="10439400" cy="584775"/>
          </a:xfrm>
          <a:prstGeom prst="rect">
            <a:avLst/>
          </a:prstGeom>
        </p:spPr>
        <p:txBody>
          <a:bodyPr wrap="squar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强化巩固拓展脱贫攻坚成果同乡村振兴有效衔接支撑保障</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 name="矩形 2">
            <a:extLst>
              <a:ext uri="{FF2B5EF4-FFF2-40B4-BE49-F238E27FC236}">
                <a16:creationId xmlns:a16="http://schemas.microsoft.com/office/drawing/2014/main" id="{DEF4216B-510A-400A-8E88-2DEF204117ED}"/>
              </a:ext>
            </a:extLst>
          </p:cNvPr>
          <p:cNvSpPr/>
          <p:nvPr/>
        </p:nvSpPr>
        <p:spPr>
          <a:xfrm>
            <a:off x="1143000" y="1423243"/>
            <a:ext cx="2973891" cy="369332"/>
          </a:xfrm>
          <a:prstGeom prst="rect">
            <a:avLst/>
          </a:prstGeom>
        </p:spPr>
        <p:txBody>
          <a:bodyPr wrap="none">
            <a:spAutoFit/>
          </a:bodyPr>
          <a:lstStyle/>
          <a:p>
            <a:r>
              <a:rPr lang="zh-CN" altLang="en-US" b="1" dirty="0">
                <a:solidFill>
                  <a:srgbClr val="D92142"/>
                </a:solidFill>
                <a:latin typeface="system-ui"/>
              </a:rPr>
              <a:t>（一）继续落实好一个机制</a:t>
            </a:r>
            <a:endParaRPr lang="zh-CN" altLang="en-US" dirty="0"/>
          </a:p>
        </p:txBody>
      </p:sp>
      <p:sp>
        <p:nvSpPr>
          <p:cNvPr id="6" name="矩形 5">
            <a:extLst>
              <a:ext uri="{FF2B5EF4-FFF2-40B4-BE49-F238E27FC236}">
                <a16:creationId xmlns:a16="http://schemas.microsoft.com/office/drawing/2014/main" id="{BC64D816-8534-4142-B70D-5EBAF9E655C4}"/>
              </a:ext>
            </a:extLst>
          </p:cNvPr>
          <p:cNvSpPr/>
          <p:nvPr/>
        </p:nvSpPr>
        <p:spPr>
          <a:xfrm>
            <a:off x="5029200" y="1205583"/>
            <a:ext cx="1811714" cy="369332"/>
          </a:xfrm>
          <a:prstGeom prst="rect">
            <a:avLst/>
          </a:prstGeom>
        </p:spPr>
        <p:txBody>
          <a:bodyPr wrap="none">
            <a:spAutoFit/>
          </a:bodyPr>
          <a:lstStyle/>
          <a:p>
            <a:r>
              <a:rPr lang="zh-CN" altLang="en-US" b="1" dirty="0">
                <a:solidFill>
                  <a:srgbClr val="222222"/>
                </a:solidFill>
                <a:latin typeface="system-ui"/>
              </a:rPr>
              <a:t>强化政策落实。</a:t>
            </a:r>
            <a:endParaRPr lang="zh-CN" altLang="en-US" dirty="0"/>
          </a:p>
        </p:txBody>
      </p:sp>
      <p:sp>
        <p:nvSpPr>
          <p:cNvPr id="7" name="矩形 6">
            <a:extLst>
              <a:ext uri="{FF2B5EF4-FFF2-40B4-BE49-F238E27FC236}">
                <a16:creationId xmlns:a16="http://schemas.microsoft.com/office/drawing/2014/main" id="{9B5FF787-8864-421A-96EE-6BB40441A8FE}"/>
              </a:ext>
            </a:extLst>
          </p:cNvPr>
          <p:cNvSpPr/>
          <p:nvPr/>
        </p:nvSpPr>
        <p:spPr>
          <a:xfrm>
            <a:off x="5029200" y="1581976"/>
            <a:ext cx="1811714" cy="369332"/>
          </a:xfrm>
          <a:prstGeom prst="rect">
            <a:avLst/>
          </a:prstGeom>
        </p:spPr>
        <p:txBody>
          <a:bodyPr wrap="none">
            <a:spAutoFit/>
          </a:bodyPr>
          <a:lstStyle/>
          <a:p>
            <a:r>
              <a:rPr lang="zh-CN" altLang="en-US" b="1" dirty="0">
                <a:solidFill>
                  <a:srgbClr val="222222"/>
                </a:solidFill>
                <a:latin typeface="system-ui"/>
              </a:rPr>
              <a:t>拓展监测渠道。</a:t>
            </a:r>
            <a:endParaRPr lang="zh-CN" altLang="en-US" dirty="0"/>
          </a:p>
        </p:txBody>
      </p:sp>
      <p:sp>
        <p:nvSpPr>
          <p:cNvPr id="8" name="矩形 7">
            <a:extLst>
              <a:ext uri="{FF2B5EF4-FFF2-40B4-BE49-F238E27FC236}">
                <a16:creationId xmlns:a16="http://schemas.microsoft.com/office/drawing/2014/main" id="{F96DBBDC-B88C-4285-9E52-CE3FC2B4F430}"/>
              </a:ext>
            </a:extLst>
          </p:cNvPr>
          <p:cNvSpPr/>
          <p:nvPr/>
        </p:nvSpPr>
        <p:spPr>
          <a:xfrm>
            <a:off x="5021344" y="1951308"/>
            <a:ext cx="1811714" cy="369332"/>
          </a:xfrm>
          <a:prstGeom prst="rect">
            <a:avLst/>
          </a:prstGeom>
        </p:spPr>
        <p:txBody>
          <a:bodyPr wrap="none">
            <a:spAutoFit/>
          </a:bodyPr>
          <a:lstStyle/>
          <a:p>
            <a:r>
              <a:rPr lang="zh-CN" altLang="en-US" b="1" dirty="0">
                <a:solidFill>
                  <a:srgbClr val="222222"/>
                </a:solidFill>
                <a:latin typeface="system-ui"/>
              </a:rPr>
              <a:t>开展集中排查。</a:t>
            </a:r>
            <a:endParaRPr lang="zh-CN" altLang="en-US" dirty="0"/>
          </a:p>
        </p:txBody>
      </p:sp>
      <p:sp>
        <p:nvSpPr>
          <p:cNvPr id="12" name="矩形 11">
            <a:extLst>
              <a:ext uri="{FF2B5EF4-FFF2-40B4-BE49-F238E27FC236}">
                <a16:creationId xmlns:a16="http://schemas.microsoft.com/office/drawing/2014/main" id="{99D5D20B-9504-4C30-AF5D-B25C5F54CFED}"/>
              </a:ext>
            </a:extLst>
          </p:cNvPr>
          <p:cNvSpPr/>
          <p:nvPr/>
        </p:nvSpPr>
        <p:spPr>
          <a:xfrm>
            <a:off x="5029200" y="2355982"/>
            <a:ext cx="1811714" cy="369332"/>
          </a:xfrm>
          <a:prstGeom prst="rect">
            <a:avLst/>
          </a:prstGeom>
        </p:spPr>
        <p:txBody>
          <a:bodyPr wrap="none">
            <a:spAutoFit/>
          </a:bodyPr>
          <a:lstStyle/>
          <a:p>
            <a:r>
              <a:rPr lang="zh-CN" altLang="en-US" b="1" dirty="0">
                <a:solidFill>
                  <a:srgbClr val="222222"/>
                </a:solidFill>
                <a:latin typeface="system-ui"/>
              </a:rPr>
              <a:t>强化精准施策。</a:t>
            </a:r>
            <a:endParaRPr lang="zh-CN" altLang="en-US" dirty="0"/>
          </a:p>
        </p:txBody>
      </p:sp>
      <p:sp>
        <p:nvSpPr>
          <p:cNvPr id="15" name="矩形 14">
            <a:extLst>
              <a:ext uri="{FF2B5EF4-FFF2-40B4-BE49-F238E27FC236}">
                <a16:creationId xmlns:a16="http://schemas.microsoft.com/office/drawing/2014/main" id="{828DA2AC-5688-4A36-90CC-B60DA6991AE7}"/>
              </a:ext>
            </a:extLst>
          </p:cNvPr>
          <p:cNvSpPr/>
          <p:nvPr/>
        </p:nvSpPr>
        <p:spPr>
          <a:xfrm>
            <a:off x="1211580" y="2746540"/>
            <a:ext cx="2973891" cy="369332"/>
          </a:xfrm>
          <a:prstGeom prst="rect">
            <a:avLst/>
          </a:prstGeom>
        </p:spPr>
        <p:txBody>
          <a:bodyPr wrap="none">
            <a:spAutoFit/>
          </a:bodyPr>
          <a:lstStyle/>
          <a:p>
            <a:r>
              <a:rPr lang="zh-CN" altLang="en-US" b="1" dirty="0">
                <a:solidFill>
                  <a:srgbClr val="D92142"/>
                </a:solidFill>
                <a:latin typeface="system-ui"/>
              </a:rPr>
              <a:t>（三）用好四支帮扶力量。</a:t>
            </a:r>
            <a:endParaRPr lang="zh-CN" altLang="en-US" dirty="0"/>
          </a:p>
        </p:txBody>
      </p:sp>
      <p:sp>
        <p:nvSpPr>
          <p:cNvPr id="16" name="矩形 15">
            <a:extLst>
              <a:ext uri="{FF2B5EF4-FFF2-40B4-BE49-F238E27FC236}">
                <a16:creationId xmlns:a16="http://schemas.microsoft.com/office/drawing/2014/main" id="{18964B95-8A29-4B38-80B5-D4AB0B04B9C9}"/>
              </a:ext>
            </a:extLst>
          </p:cNvPr>
          <p:cNvSpPr/>
          <p:nvPr/>
        </p:nvSpPr>
        <p:spPr>
          <a:xfrm>
            <a:off x="5038627" y="3130064"/>
            <a:ext cx="6096000" cy="923330"/>
          </a:xfrm>
          <a:prstGeom prst="rect">
            <a:avLst/>
          </a:prstGeom>
        </p:spPr>
        <p:txBody>
          <a:bodyPr>
            <a:spAutoFit/>
          </a:bodyPr>
          <a:lstStyle/>
          <a:p>
            <a:r>
              <a:rPr lang="zh-CN" altLang="en-US" b="1" dirty="0">
                <a:solidFill>
                  <a:srgbClr val="222222"/>
                </a:solidFill>
                <a:latin typeface="system-ui"/>
              </a:rPr>
              <a:t>抓好驻村帮扶，</a:t>
            </a:r>
            <a:r>
              <a:rPr lang="zh-CN" altLang="en-US" dirty="0">
                <a:solidFill>
                  <a:srgbClr val="222222"/>
                </a:solidFill>
                <a:latin typeface="system-ui"/>
              </a:rPr>
              <a:t>会同中央组织部指导各地做好驻村第一书记和工作队轮换工作，突出县级统筹、因村派人、科学组队，强化派出单位联村帮扶。</a:t>
            </a:r>
            <a:endParaRPr lang="zh-CN" altLang="en-US" dirty="0"/>
          </a:p>
        </p:txBody>
      </p:sp>
    </p:spTree>
    <p:extLst>
      <p:ext uri="{BB962C8B-B14F-4D97-AF65-F5344CB8AC3E}">
        <p14:creationId xmlns:p14="http://schemas.microsoft.com/office/powerpoint/2010/main" val="16052728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417853" y="280683"/>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政策要</a:t>
            </a:r>
            <a:r>
              <a:rPr sz="3200" spc="5" dirty="0">
                <a:solidFill>
                  <a:srgbClr val="1F487C"/>
                </a:solidFill>
              </a:rPr>
              <a:t>求</a:t>
            </a:r>
            <a:endParaRPr sz="3200"/>
          </a:p>
        </p:txBody>
      </p:sp>
      <p:sp>
        <p:nvSpPr>
          <p:cNvPr id="3" name="object 3"/>
          <p:cNvSpPr/>
          <p:nvPr/>
        </p:nvSpPr>
        <p:spPr>
          <a:xfrm>
            <a:off x="1339596" y="893063"/>
            <a:ext cx="10363200" cy="0"/>
          </a:xfrm>
          <a:custGeom>
            <a:avLst/>
            <a:gdLst/>
            <a:ahLst/>
            <a:cxnLst/>
            <a:rect l="l" t="t" r="r" b="b"/>
            <a:pathLst>
              <a:path w="10363200">
                <a:moveTo>
                  <a:pt x="0" y="0"/>
                </a:moveTo>
                <a:lnTo>
                  <a:pt x="10363200" y="0"/>
                </a:lnTo>
              </a:path>
            </a:pathLst>
          </a:custGeom>
          <a:ln w="45720">
            <a:solidFill>
              <a:srgbClr val="21467C"/>
            </a:solidFill>
          </a:ln>
        </p:spPr>
        <p:txBody>
          <a:bodyPr wrap="square" lIns="0" tIns="0" rIns="0" bIns="0" rtlCol="0"/>
          <a:lstStyle/>
          <a:p>
            <a:endParaRPr/>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txBox="1"/>
          <p:nvPr/>
        </p:nvSpPr>
        <p:spPr>
          <a:xfrm>
            <a:off x="389890" y="1823720"/>
            <a:ext cx="11511280" cy="3989070"/>
          </a:xfrm>
          <a:prstGeom prst="rect">
            <a:avLst/>
          </a:prstGeom>
        </p:spPr>
        <p:txBody>
          <a:bodyPr vert="horz" wrap="square" lIns="0" tIns="13335" rIns="0" bIns="0" rtlCol="0">
            <a:spAutoFit/>
          </a:bodyPr>
          <a:lstStyle/>
          <a:p>
            <a:pPr marL="12700">
              <a:lnSpc>
                <a:spcPct val="100000"/>
              </a:lnSpc>
              <a:spcBef>
                <a:spcPts val="105"/>
              </a:spcBef>
            </a:pPr>
            <a:r>
              <a:rPr sz="2000" b="1" spc="-5" dirty="0">
                <a:latin typeface="微软雅黑"/>
                <a:cs typeface="微软雅黑"/>
              </a:rPr>
              <a:t>1.</a:t>
            </a:r>
            <a:r>
              <a:rPr sz="2000" b="1" dirty="0">
                <a:latin typeface="微软雅黑"/>
                <a:cs typeface="微软雅黑"/>
              </a:rPr>
              <a:t>识别认</a:t>
            </a:r>
            <a:r>
              <a:rPr sz="2000" b="1" spc="5" dirty="0">
                <a:latin typeface="微软雅黑"/>
                <a:cs typeface="微软雅黑"/>
              </a:rPr>
              <a:t>定</a:t>
            </a:r>
            <a:endParaRPr sz="2000">
              <a:latin typeface="微软雅黑"/>
              <a:cs typeface="微软雅黑"/>
            </a:endParaRPr>
          </a:p>
          <a:p>
            <a:pPr>
              <a:lnSpc>
                <a:spcPct val="100000"/>
              </a:lnSpc>
              <a:spcBef>
                <a:spcPts val="40"/>
              </a:spcBef>
            </a:pPr>
            <a:endParaRPr sz="2050">
              <a:latin typeface="Times New Roman"/>
              <a:cs typeface="Times New Roman"/>
            </a:endParaRPr>
          </a:p>
          <a:p>
            <a:pPr marL="12700">
              <a:lnSpc>
                <a:spcPct val="100000"/>
              </a:lnSpc>
            </a:pPr>
            <a:r>
              <a:rPr sz="2000" spc="-5" dirty="0">
                <a:solidFill>
                  <a:srgbClr val="FF0000"/>
                </a:solidFill>
                <a:latin typeface="微软雅黑"/>
                <a:cs typeface="微软雅黑"/>
              </a:rPr>
              <a:t>*</a:t>
            </a:r>
            <a:r>
              <a:rPr sz="2000" dirty="0">
                <a:solidFill>
                  <a:srgbClr val="FF0000"/>
                </a:solidFill>
                <a:latin typeface="微软雅黑"/>
                <a:cs typeface="微软雅黑"/>
              </a:rPr>
              <a:t>监测对象的认定条件是什么?</a:t>
            </a:r>
            <a:endParaRPr sz="2000">
              <a:latin typeface="微软雅黑"/>
              <a:cs typeface="微软雅黑"/>
            </a:endParaRPr>
          </a:p>
          <a:p>
            <a:pPr marL="12700" marR="5080" indent="449580">
              <a:lnSpc>
                <a:spcPct val="200000"/>
              </a:lnSpc>
            </a:pPr>
            <a:r>
              <a:rPr sz="2000" spc="20" dirty="0">
                <a:latin typeface="微软雅黑"/>
                <a:cs typeface="微软雅黑"/>
              </a:rPr>
              <a:t>一是农户人均纯收入在当地监测范围内，且因受各种原因影响导致基本</a:t>
            </a:r>
            <a:r>
              <a:rPr sz="2000" spc="25" dirty="0">
                <a:latin typeface="微软雅黑"/>
                <a:cs typeface="微软雅黑"/>
              </a:rPr>
              <a:t>生活出现严重困难或“三</a:t>
            </a:r>
            <a:r>
              <a:rPr sz="2000" dirty="0">
                <a:latin typeface="微软雅黑"/>
                <a:cs typeface="微软雅黑"/>
              </a:rPr>
              <a:t>保 障”和饮水安全出现突出问题，</a:t>
            </a:r>
            <a:r>
              <a:rPr sz="2000" b="1" dirty="0">
                <a:solidFill>
                  <a:srgbClr val="C00000"/>
                </a:solidFill>
                <a:latin typeface="微软雅黑"/>
                <a:cs typeface="微软雅黑"/>
              </a:rPr>
              <a:t>依靠自身力量难以解决，存在返贫和致贫风险的农户</a:t>
            </a:r>
            <a:r>
              <a:rPr sz="2000" spc="5" dirty="0">
                <a:latin typeface="微软雅黑"/>
                <a:cs typeface="微软雅黑"/>
              </a:rPr>
              <a:t>。</a:t>
            </a:r>
            <a:endParaRPr sz="2000">
              <a:latin typeface="微软雅黑"/>
              <a:cs typeface="微软雅黑"/>
            </a:endParaRPr>
          </a:p>
          <a:p>
            <a:pPr marL="12700" marR="5080" indent="374650" algn="just">
              <a:lnSpc>
                <a:spcPct val="200000"/>
              </a:lnSpc>
            </a:pPr>
            <a:r>
              <a:rPr sz="2000" spc="35" dirty="0">
                <a:latin typeface="微软雅黑"/>
                <a:cs typeface="微软雅黑"/>
              </a:rPr>
              <a:t>二是</a:t>
            </a:r>
            <a:r>
              <a:rPr sz="2000" b="1" spc="35" dirty="0">
                <a:solidFill>
                  <a:srgbClr val="C00000"/>
                </a:solidFill>
                <a:latin typeface="微软雅黑"/>
                <a:cs typeface="微软雅黑"/>
              </a:rPr>
              <a:t>虽然农户人均纯收入超出当地监测范围</a:t>
            </a:r>
            <a:r>
              <a:rPr sz="2000" spc="35" dirty="0">
                <a:latin typeface="微软雅黑"/>
                <a:cs typeface="微软雅黑"/>
              </a:rPr>
              <a:t>，但因突发事件等各类因素导致刚性支出较大</a:t>
            </a:r>
            <a:r>
              <a:rPr sz="2000" spc="40" dirty="0">
                <a:latin typeface="微软雅黑"/>
                <a:cs typeface="微软雅黑"/>
              </a:rPr>
              <a:t>或收入</a:t>
            </a:r>
            <a:r>
              <a:rPr sz="2000" dirty="0">
                <a:latin typeface="微软雅黑"/>
                <a:cs typeface="微软雅黑"/>
              </a:rPr>
              <a:t>大 幅</a:t>
            </a:r>
            <a:r>
              <a:rPr sz="2000" spc="10" dirty="0">
                <a:latin typeface="微软雅黑"/>
                <a:cs typeface="微软雅黑"/>
              </a:rPr>
              <a:t>缩减导致基本生活出现严重困难，或“三保障”和饮水安全出现突出问题，依靠自身力量难以解决</a:t>
            </a:r>
            <a:r>
              <a:rPr sz="2000" dirty="0">
                <a:latin typeface="微软雅黑"/>
                <a:cs typeface="微软雅黑"/>
              </a:rPr>
              <a:t>， 存在返贫和致贫风险的农</a:t>
            </a:r>
            <a:r>
              <a:rPr sz="2000" spc="5" dirty="0">
                <a:latin typeface="微软雅黑"/>
                <a:cs typeface="微软雅黑"/>
              </a:rPr>
              <a:t>户</a:t>
            </a:r>
            <a:endParaRPr sz="2000">
              <a:latin typeface="微软雅黑"/>
              <a:cs typeface="微软雅黑"/>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txBox="1"/>
          <p:nvPr/>
        </p:nvSpPr>
        <p:spPr>
          <a:xfrm>
            <a:off x="527050" y="3018789"/>
            <a:ext cx="10920095" cy="3112770"/>
          </a:xfrm>
          <a:prstGeom prst="rect">
            <a:avLst/>
          </a:prstGeom>
        </p:spPr>
        <p:txBody>
          <a:bodyPr vert="horz" wrap="square" lIns="0" tIns="13335" rIns="0" bIns="0" rtlCol="0">
            <a:spAutoFit/>
          </a:bodyPr>
          <a:lstStyle/>
          <a:p>
            <a:pPr marL="240029" indent="-227965">
              <a:lnSpc>
                <a:spcPct val="100000"/>
              </a:lnSpc>
              <a:spcBef>
                <a:spcPts val="105"/>
              </a:spcBef>
              <a:buSzPct val="95000"/>
              <a:buFont typeface="Wingdings"/>
              <a:buChar char=""/>
              <a:tabLst>
                <a:tab pos="240665" algn="l"/>
              </a:tabLst>
            </a:pPr>
            <a:r>
              <a:rPr sz="2000" b="1" dirty="0">
                <a:solidFill>
                  <a:srgbClr val="404040"/>
                </a:solidFill>
                <a:latin typeface="微软雅黑"/>
                <a:cs typeface="微软雅黑"/>
              </a:rPr>
              <a:t>低收入人口常态化帮扶。</a:t>
            </a:r>
            <a:r>
              <a:rPr sz="2000" b="1" dirty="0">
                <a:solidFill>
                  <a:srgbClr val="FF0000"/>
                </a:solidFill>
                <a:latin typeface="微软雅黑"/>
                <a:cs typeface="微软雅黑"/>
              </a:rPr>
              <a:t>监测对象进行收入摸底排查；排查后符合条件的对象纳入低收入人口</a:t>
            </a:r>
            <a:r>
              <a:rPr sz="2000" b="1" spc="5" dirty="0">
                <a:solidFill>
                  <a:srgbClr val="FF0000"/>
                </a:solidFill>
                <a:latin typeface="微软雅黑"/>
                <a:cs typeface="微软雅黑"/>
              </a:rPr>
              <a:t>动</a:t>
            </a:r>
            <a:endParaRPr sz="2000">
              <a:latin typeface="微软雅黑"/>
              <a:cs typeface="微软雅黑"/>
            </a:endParaRPr>
          </a:p>
          <a:p>
            <a:pPr marL="12700">
              <a:lnSpc>
                <a:spcPct val="100000"/>
              </a:lnSpc>
              <a:spcBef>
                <a:spcPts val="1500"/>
              </a:spcBef>
            </a:pPr>
            <a:r>
              <a:rPr sz="2000" b="1" dirty="0">
                <a:solidFill>
                  <a:srgbClr val="FF0000"/>
                </a:solidFill>
                <a:latin typeface="微软雅黑"/>
                <a:cs typeface="微软雅黑"/>
              </a:rPr>
              <a:t>态信息监测范围</a:t>
            </a:r>
            <a:r>
              <a:rPr sz="2000" b="1" spc="5" dirty="0">
                <a:solidFill>
                  <a:srgbClr val="FF0000"/>
                </a:solidFill>
                <a:latin typeface="微软雅黑"/>
                <a:cs typeface="微软雅黑"/>
              </a:rPr>
              <a:t>。</a:t>
            </a:r>
            <a:endParaRPr sz="2000">
              <a:latin typeface="微软雅黑"/>
              <a:cs typeface="微软雅黑"/>
            </a:endParaRPr>
          </a:p>
          <a:p>
            <a:pPr marL="12700" marR="5080">
              <a:lnSpc>
                <a:spcPct val="162500"/>
              </a:lnSpc>
              <a:spcBef>
                <a:spcPts val="1200"/>
              </a:spcBef>
              <a:buSzPct val="95000"/>
              <a:buFont typeface="Wingdings"/>
              <a:buChar char=""/>
              <a:tabLst>
                <a:tab pos="240665" algn="l"/>
              </a:tabLst>
            </a:pPr>
            <a:r>
              <a:rPr sz="2000" b="1" dirty="0">
                <a:solidFill>
                  <a:srgbClr val="404040"/>
                </a:solidFill>
                <a:latin typeface="微软雅黑"/>
                <a:cs typeface="微软雅黑"/>
              </a:rPr>
              <a:t>监测程序执行情况。</a:t>
            </a:r>
            <a:r>
              <a:rPr sz="2000" b="1" dirty="0">
                <a:solidFill>
                  <a:srgbClr val="FF0000"/>
                </a:solidFill>
                <a:latin typeface="微软雅黑"/>
                <a:cs typeface="微软雅黑"/>
              </a:rPr>
              <a:t>监测对象识别纳入、风险消除等程序不规范的；（特别注意村内公示时间不 少于</a:t>
            </a:r>
            <a:r>
              <a:rPr sz="2000" b="1" spc="-5" dirty="0">
                <a:solidFill>
                  <a:srgbClr val="FF0000"/>
                </a:solidFill>
                <a:latin typeface="微软雅黑"/>
                <a:cs typeface="微软雅黑"/>
              </a:rPr>
              <a:t>5</a:t>
            </a:r>
            <a:r>
              <a:rPr sz="2000" b="1" dirty="0">
                <a:solidFill>
                  <a:srgbClr val="FF0000"/>
                </a:solidFill>
                <a:latin typeface="微软雅黑"/>
                <a:cs typeface="微软雅黑"/>
              </a:rPr>
              <a:t>天，查</a:t>
            </a:r>
            <a:r>
              <a:rPr sz="2000" b="1" spc="-5" dirty="0">
                <a:solidFill>
                  <a:srgbClr val="FF0000"/>
                </a:solidFill>
                <a:latin typeface="微软雅黑"/>
                <a:cs typeface="微软雅黑"/>
              </a:rPr>
              <a:t>2022</a:t>
            </a:r>
            <a:r>
              <a:rPr sz="2000" b="1" dirty="0">
                <a:solidFill>
                  <a:srgbClr val="FF0000"/>
                </a:solidFill>
                <a:latin typeface="微软雅黑"/>
                <a:cs typeface="微软雅黑"/>
              </a:rPr>
              <a:t>年新识别对象</a:t>
            </a:r>
            <a:r>
              <a:rPr sz="2000" b="1" spc="5" dirty="0">
                <a:solidFill>
                  <a:srgbClr val="FF0000"/>
                </a:solidFill>
                <a:latin typeface="微软雅黑"/>
                <a:cs typeface="微软雅黑"/>
              </a:rPr>
              <a:t>）</a:t>
            </a:r>
            <a:endParaRPr sz="2000">
              <a:latin typeface="微软雅黑"/>
              <a:cs typeface="微软雅黑"/>
            </a:endParaRPr>
          </a:p>
          <a:p>
            <a:pPr marL="12700" marR="5080">
              <a:lnSpc>
                <a:spcPct val="162500"/>
              </a:lnSpc>
              <a:spcBef>
                <a:spcPts val="1200"/>
              </a:spcBef>
              <a:buSzPct val="95000"/>
              <a:buFont typeface="Wingdings"/>
              <a:buChar char=""/>
              <a:tabLst>
                <a:tab pos="240665" algn="l"/>
              </a:tabLst>
            </a:pPr>
            <a:r>
              <a:rPr sz="2000" b="1" dirty="0">
                <a:solidFill>
                  <a:srgbClr val="404040"/>
                </a:solidFill>
                <a:latin typeface="微软雅黑"/>
                <a:cs typeface="微软雅黑"/>
              </a:rPr>
              <a:t>预警数据共享情况。</a:t>
            </a:r>
            <a:r>
              <a:rPr sz="2000" b="1" dirty="0">
                <a:solidFill>
                  <a:srgbClr val="FF0000"/>
                </a:solidFill>
                <a:latin typeface="微软雅黑"/>
                <a:cs typeface="微软雅黑"/>
              </a:rPr>
              <a:t>部门落实联席会议机制，加强部门预警信息共享核查的。（查数据共享机制 文件，按照文件查数据是否真实共享</a:t>
            </a:r>
            <a:r>
              <a:rPr sz="2000" b="1" spc="5" dirty="0">
                <a:solidFill>
                  <a:srgbClr val="FF0000"/>
                </a:solidFill>
                <a:latin typeface="微软雅黑"/>
                <a:cs typeface="微软雅黑"/>
              </a:rPr>
              <a:t>）</a:t>
            </a:r>
            <a:endParaRPr sz="2000">
              <a:latin typeface="微软雅黑"/>
              <a:cs typeface="微软雅黑"/>
            </a:endParaRPr>
          </a:p>
        </p:txBody>
      </p:sp>
      <p:sp>
        <p:nvSpPr>
          <p:cNvPr id="7" name="object 7"/>
          <p:cNvSpPr/>
          <p:nvPr/>
        </p:nvSpPr>
        <p:spPr>
          <a:xfrm>
            <a:off x="3962400" y="2033016"/>
            <a:ext cx="4699000" cy="609600"/>
          </a:xfrm>
          <a:custGeom>
            <a:avLst/>
            <a:gdLst/>
            <a:ahLst/>
            <a:cxnLst/>
            <a:rect l="l" t="t" r="r" b="b"/>
            <a:pathLst>
              <a:path w="4699000" h="609600">
                <a:moveTo>
                  <a:pt x="0" y="0"/>
                </a:moveTo>
                <a:lnTo>
                  <a:pt x="4698492" y="0"/>
                </a:lnTo>
                <a:lnTo>
                  <a:pt x="4698492" y="609599"/>
                </a:lnTo>
                <a:lnTo>
                  <a:pt x="0" y="609599"/>
                </a:lnTo>
                <a:lnTo>
                  <a:pt x="0" y="0"/>
                </a:lnTo>
                <a:close/>
              </a:path>
            </a:pathLst>
          </a:custGeom>
          <a:solidFill>
            <a:srgbClr val="1F487C"/>
          </a:solidFill>
        </p:spPr>
        <p:txBody>
          <a:bodyPr wrap="square" lIns="0" tIns="0" rIns="0" bIns="0" rtlCol="0"/>
          <a:lstStyle/>
          <a:p>
            <a:endParaRPr/>
          </a:p>
        </p:txBody>
      </p:sp>
      <p:sp>
        <p:nvSpPr>
          <p:cNvPr id="8" name="object 8"/>
          <p:cNvSpPr txBox="1"/>
          <p:nvPr/>
        </p:nvSpPr>
        <p:spPr>
          <a:xfrm>
            <a:off x="3962400" y="2088133"/>
            <a:ext cx="4699000" cy="451484"/>
          </a:xfrm>
          <a:prstGeom prst="rect">
            <a:avLst/>
          </a:prstGeom>
        </p:spPr>
        <p:txBody>
          <a:bodyPr vert="horz" wrap="square" lIns="0" tIns="12065" rIns="0" bIns="0" rtlCol="0">
            <a:spAutoFit/>
          </a:bodyPr>
          <a:lstStyle/>
          <a:p>
            <a:pPr marR="6350" algn="ctr">
              <a:lnSpc>
                <a:spcPct val="100000"/>
              </a:lnSpc>
              <a:spcBef>
                <a:spcPts val="95"/>
              </a:spcBef>
            </a:pPr>
            <a:r>
              <a:rPr sz="2800" b="1" spc="100" dirty="0">
                <a:solidFill>
                  <a:srgbClr val="FFFFFF"/>
                </a:solidFill>
                <a:latin typeface="微软雅黑"/>
                <a:cs typeface="微软雅黑"/>
              </a:rPr>
              <a:t>重要指</a:t>
            </a:r>
            <a:r>
              <a:rPr sz="2800" b="1" spc="-5" dirty="0">
                <a:solidFill>
                  <a:srgbClr val="FFFFFF"/>
                </a:solidFill>
                <a:latin typeface="微软雅黑"/>
                <a:cs typeface="微软雅黑"/>
              </a:rPr>
              <a:t>标</a:t>
            </a:r>
            <a:endParaRPr sz="2800">
              <a:latin typeface="微软雅黑"/>
              <a:cs typeface="微软雅黑"/>
            </a:endParaRPr>
          </a:p>
        </p:txBody>
      </p:sp>
      <p:sp>
        <p:nvSpPr>
          <p:cNvPr id="9" name="object 9"/>
          <p:cNvSpPr/>
          <p:nvPr/>
        </p:nvSpPr>
        <p:spPr>
          <a:xfrm>
            <a:off x="180987" y="2404617"/>
            <a:ext cx="11613515" cy="3893185"/>
          </a:xfrm>
          <a:custGeom>
            <a:avLst/>
            <a:gdLst/>
            <a:ahLst/>
            <a:cxnLst/>
            <a:rect l="l" t="t" r="r" b="b"/>
            <a:pathLst>
              <a:path w="11613515" h="3893185">
                <a:moveTo>
                  <a:pt x="3781259" y="31749"/>
                </a:moveTo>
                <a:lnTo>
                  <a:pt x="3705059" y="31749"/>
                </a:lnTo>
                <a:lnTo>
                  <a:pt x="3705059" y="12699"/>
                </a:lnTo>
                <a:lnTo>
                  <a:pt x="3781259" y="12699"/>
                </a:lnTo>
                <a:lnTo>
                  <a:pt x="3781259" y="31749"/>
                </a:lnTo>
                <a:close/>
              </a:path>
              <a:path w="11613515" h="3893185">
                <a:moveTo>
                  <a:pt x="3647909" y="31749"/>
                </a:moveTo>
                <a:lnTo>
                  <a:pt x="3571709" y="31749"/>
                </a:lnTo>
                <a:lnTo>
                  <a:pt x="3571709" y="12699"/>
                </a:lnTo>
                <a:lnTo>
                  <a:pt x="3647909" y="12699"/>
                </a:lnTo>
                <a:lnTo>
                  <a:pt x="3647909" y="31749"/>
                </a:lnTo>
                <a:close/>
              </a:path>
              <a:path w="11613515" h="3893185">
                <a:moveTo>
                  <a:pt x="3514559" y="31749"/>
                </a:moveTo>
                <a:lnTo>
                  <a:pt x="3438359" y="31749"/>
                </a:lnTo>
                <a:lnTo>
                  <a:pt x="3438359" y="12699"/>
                </a:lnTo>
                <a:lnTo>
                  <a:pt x="3514559" y="12699"/>
                </a:lnTo>
                <a:lnTo>
                  <a:pt x="3514559" y="31749"/>
                </a:lnTo>
                <a:close/>
              </a:path>
              <a:path w="11613515" h="3893185">
                <a:moveTo>
                  <a:pt x="3381209" y="31749"/>
                </a:moveTo>
                <a:lnTo>
                  <a:pt x="3305009" y="31749"/>
                </a:lnTo>
                <a:lnTo>
                  <a:pt x="3305009" y="12699"/>
                </a:lnTo>
                <a:lnTo>
                  <a:pt x="3381209" y="12699"/>
                </a:lnTo>
                <a:lnTo>
                  <a:pt x="3381209" y="31749"/>
                </a:lnTo>
                <a:close/>
              </a:path>
              <a:path w="11613515" h="3893185">
                <a:moveTo>
                  <a:pt x="3247859" y="31749"/>
                </a:moveTo>
                <a:lnTo>
                  <a:pt x="3171659" y="31749"/>
                </a:lnTo>
                <a:lnTo>
                  <a:pt x="3171659" y="12699"/>
                </a:lnTo>
                <a:lnTo>
                  <a:pt x="3247859" y="12699"/>
                </a:lnTo>
                <a:lnTo>
                  <a:pt x="3247859" y="31749"/>
                </a:lnTo>
                <a:close/>
              </a:path>
              <a:path w="11613515" h="3893185">
                <a:moveTo>
                  <a:pt x="3114509" y="31749"/>
                </a:moveTo>
                <a:lnTo>
                  <a:pt x="3038309" y="31749"/>
                </a:lnTo>
                <a:lnTo>
                  <a:pt x="3038309" y="12699"/>
                </a:lnTo>
                <a:lnTo>
                  <a:pt x="3114509" y="12699"/>
                </a:lnTo>
                <a:lnTo>
                  <a:pt x="3114509" y="31749"/>
                </a:lnTo>
                <a:close/>
              </a:path>
              <a:path w="11613515" h="3893185">
                <a:moveTo>
                  <a:pt x="2981159" y="31749"/>
                </a:moveTo>
                <a:lnTo>
                  <a:pt x="2904959" y="31749"/>
                </a:lnTo>
                <a:lnTo>
                  <a:pt x="2904959" y="12699"/>
                </a:lnTo>
                <a:lnTo>
                  <a:pt x="2981159" y="12699"/>
                </a:lnTo>
                <a:lnTo>
                  <a:pt x="2981159" y="31749"/>
                </a:lnTo>
                <a:close/>
              </a:path>
              <a:path w="11613515" h="3893185">
                <a:moveTo>
                  <a:pt x="2847809" y="31749"/>
                </a:moveTo>
                <a:lnTo>
                  <a:pt x="2771609" y="31749"/>
                </a:lnTo>
                <a:lnTo>
                  <a:pt x="2771609" y="12699"/>
                </a:lnTo>
                <a:lnTo>
                  <a:pt x="2847809" y="12699"/>
                </a:lnTo>
                <a:lnTo>
                  <a:pt x="2847809" y="31749"/>
                </a:lnTo>
                <a:close/>
              </a:path>
              <a:path w="11613515" h="3893185">
                <a:moveTo>
                  <a:pt x="2714459" y="31749"/>
                </a:moveTo>
                <a:lnTo>
                  <a:pt x="2638259" y="31749"/>
                </a:lnTo>
                <a:lnTo>
                  <a:pt x="2638259" y="12699"/>
                </a:lnTo>
                <a:lnTo>
                  <a:pt x="2714459" y="12699"/>
                </a:lnTo>
                <a:lnTo>
                  <a:pt x="2714459" y="31749"/>
                </a:lnTo>
                <a:close/>
              </a:path>
              <a:path w="11613515" h="3893185">
                <a:moveTo>
                  <a:pt x="2581109" y="31749"/>
                </a:moveTo>
                <a:lnTo>
                  <a:pt x="2504909" y="31749"/>
                </a:lnTo>
                <a:lnTo>
                  <a:pt x="2504909" y="12699"/>
                </a:lnTo>
                <a:lnTo>
                  <a:pt x="2581109" y="12699"/>
                </a:lnTo>
                <a:lnTo>
                  <a:pt x="2581109" y="31749"/>
                </a:lnTo>
                <a:close/>
              </a:path>
              <a:path w="11613515" h="3893185">
                <a:moveTo>
                  <a:pt x="2447759" y="31749"/>
                </a:moveTo>
                <a:lnTo>
                  <a:pt x="2371559" y="31749"/>
                </a:lnTo>
                <a:lnTo>
                  <a:pt x="2371559" y="12699"/>
                </a:lnTo>
                <a:lnTo>
                  <a:pt x="2447759" y="12699"/>
                </a:lnTo>
                <a:lnTo>
                  <a:pt x="2447759" y="31749"/>
                </a:lnTo>
                <a:close/>
              </a:path>
              <a:path w="11613515" h="3893185">
                <a:moveTo>
                  <a:pt x="2314409" y="31749"/>
                </a:moveTo>
                <a:lnTo>
                  <a:pt x="2238209" y="31749"/>
                </a:lnTo>
                <a:lnTo>
                  <a:pt x="2238209" y="12699"/>
                </a:lnTo>
                <a:lnTo>
                  <a:pt x="2314409" y="12699"/>
                </a:lnTo>
                <a:lnTo>
                  <a:pt x="2314409" y="31749"/>
                </a:lnTo>
                <a:close/>
              </a:path>
              <a:path w="11613515" h="3893185">
                <a:moveTo>
                  <a:pt x="2181059" y="31749"/>
                </a:moveTo>
                <a:lnTo>
                  <a:pt x="2104859" y="31749"/>
                </a:lnTo>
                <a:lnTo>
                  <a:pt x="2104859" y="12699"/>
                </a:lnTo>
                <a:lnTo>
                  <a:pt x="2181059" y="12699"/>
                </a:lnTo>
                <a:lnTo>
                  <a:pt x="2181059" y="31749"/>
                </a:lnTo>
                <a:close/>
              </a:path>
              <a:path w="11613515" h="3893185">
                <a:moveTo>
                  <a:pt x="2047709" y="31749"/>
                </a:moveTo>
                <a:lnTo>
                  <a:pt x="1971509" y="31749"/>
                </a:lnTo>
                <a:lnTo>
                  <a:pt x="1971509" y="12699"/>
                </a:lnTo>
                <a:lnTo>
                  <a:pt x="2047709" y="12699"/>
                </a:lnTo>
                <a:lnTo>
                  <a:pt x="2047709" y="31749"/>
                </a:lnTo>
                <a:close/>
              </a:path>
              <a:path w="11613515" h="3893185">
                <a:moveTo>
                  <a:pt x="1914359" y="31749"/>
                </a:moveTo>
                <a:lnTo>
                  <a:pt x="1838159" y="31749"/>
                </a:lnTo>
                <a:lnTo>
                  <a:pt x="1838159" y="12699"/>
                </a:lnTo>
                <a:lnTo>
                  <a:pt x="1914359" y="12699"/>
                </a:lnTo>
                <a:lnTo>
                  <a:pt x="1914359" y="31749"/>
                </a:lnTo>
                <a:close/>
              </a:path>
              <a:path w="11613515" h="3893185">
                <a:moveTo>
                  <a:pt x="1781009" y="31749"/>
                </a:moveTo>
                <a:lnTo>
                  <a:pt x="1704809" y="31749"/>
                </a:lnTo>
                <a:lnTo>
                  <a:pt x="1704809" y="12699"/>
                </a:lnTo>
                <a:lnTo>
                  <a:pt x="1781009" y="12699"/>
                </a:lnTo>
                <a:lnTo>
                  <a:pt x="1781009" y="31749"/>
                </a:lnTo>
                <a:close/>
              </a:path>
              <a:path w="11613515" h="3893185">
                <a:moveTo>
                  <a:pt x="1647659" y="31749"/>
                </a:moveTo>
                <a:lnTo>
                  <a:pt x="1571459" y="31749"/>
                </a:lnTo>
                <a:lnTo>
                  <a:pt x="1571459" y="12699"/>
                </a:lnTo>
                <a:lnTo>
                  <a:pt x="1647659" y="12699"/>
                </a:lnTo>
                <a:lnTo>
                  <a:pt x="1647659" y="31749"/>
                </a:lnTo>
                <a:close/>
              </a:path>
              <a:path w="11613515" h="3893185">
                <a:moveTo>
                  <a:pt x="1514309" y="31749"/>
                </a:moveTo>
                <a:lnTo>
                  <a:pt x="1438109" y="31749"/>
                </a:lnTo>
                <a:lnTo>
                  <a:pt x="1438109" y="12699"/>
                </a:lnTo>
                <a:lnTo>
                  <a:pt x="1514309" y="12699"/>
                </a:lnTo>
                <a:lnTo>
                  <a:pt x="1514309" y="31749"/>
                </a:lnTo>
                <a:close/>
              </a:path>
              <a:path w="11613515" h="3893185">
                <a:moveTo>
                  <a:pt x="1380959" y="31749"/>
                </a:moveTo>
                <a:lnTo>
                  <a:pt x="1304759" y="31749"/>
                </a:lnTo>
                <a:lnTo>
                  <a:pt x="1304759" y="12699"/>
                </a:lnTo>
                <a:lnTo>
                  <a:pt x="1380959" y="12699"/>
                </a:lnTo>
                <a:lnTo>
                  <a:pt x="1380959" y="31749"/>
                </a:lnTo>
                <a:close/>
              </a:path>
              <a:path w="11613515" h="3893185">
                <a:moveTo>
                  <a:pt x="1247609" y="31749"/>
                </a:moveTo>
                <a:lnTo>
                  <a:pt x="1171409" y="31749"/>
                </a:lnTo>
                <a:lnTo>
                  <a:pt x="1171409" y="12699"/>
                </a:lnTo>
                <a:lnTo>
                  <a:pt x="1247609" y="12699"/>
                </a:lnTo>
                <a:lnTo>
                  <a:pt x="1247609" y="31749"/>
                </a:lnTo>
                <a:close/>
              </a:path>
              <a:path w="11613515" h="3893185">
                <a:moveTo>
                  <a:pt x="1114259" y="31749"/>
                </a:moveTo>
                <a:lnTo>
                  <a:pt x="1038059" y="31749"/>
                </a:lnTo>
                <a:lnTo>
                  <a:pt x="1038059" y="12699"/>
                </a:lnTo>
                <a:lnTo>
                  <a:pt x="1114259" y="12699"/>
                </a:lnTo>
                <a:lnTo>
                  <a:pt x="1114259" y="31749"/>
                </a:lnTo>
                <a:close/>
              </a:path>
              <a:path w="11613515" h="3893185">
                <a:moveTo>
                  <a:pt x="980909" y="31749"/>
                </a:moveTo>
                <a:lnTo>
                  <a:pt x="904709" y="31749"/>
                </a:lnTo>
                <a:lnTo>
                  <a:pt x="904709" y="12699"/>
                </a:lnTo>
                <a:lnTo>
                  <a:pt x="980909" y="12699"/>
                </a:lnTo>
                <a:lnTo>
                  <a:pt x="980909" y="31749"/>
                </a:lnTo>
                <a:close/>
              </a:path>
              <a:path w="11613515" h="3893185">
                <a:moveTo>
                  <a:pt x="847559" y="31749"/>
                </a:moveTo>
                <a:lnTo>
                  <a:pt x="771359" y="31749"/>
                </a:lnTo>
                <a:lnTo>
                  <a:pt x="771359" y="12699"/>
                </a:lnTo>
                <a:lnTo>
                  <a:pt x="847559" y="12699"/>
                </a:lnTo>
                <a:lnTo>
                  <a:pt x="847559" y="31749"/>
                </a:lnTo>
                <a:close/>
              </a:path>
              <a:path w="11613515" h="3893185">
                <a:moveTo>
                  <a:pt x="714209" y="31749"/>
                </a:moveTo>
                <a:lnTo>
                  <a:pt x="638009" y="31749"/>
                </a:lnTo>
                <a:lnTo>
                  <a:pt x="638009" y="12699"/>
                </a:lnTo>
                <a:lnTo>
                  <a:pt x="714209" y="12699"/>
                </a:lnTo>
                <a:lnTo>
                  <a:pt x="714209" y="31749"/>
                </a:lnTo>
                <a:close/>
              </a:path>
              <a:path w="11613515" h="3893185">
                <a:moveTo>
                  <a:pt x="580859" y="31749"/>
                </a:moveTo>
                <a:lnTo>
                  <a:pt x="504659" y="31749"/>
                </a:lnTo>
                <a:lnTo>
                  <a:pt x="504659" y="12699"/>
                </a:lnTo>
                <a:lnTo>
                  <a:pt x="580859" y="12699"/>
                </a:lnTo>
                <a:lnTo>
                  <a:pt x="580859" y="31749"/>
                </a:lnTo>
                <a:close/>
              </a:path>
              <a:path w="11613515" h="3893185">
                <a:moveTo>
                  <a:pt x="447509" y="31749"/>
                </a:moveTo>
                <a:lnTo>
                  <a:pt x="371309" y="31749"/>
                </a:lnTo>
                <a:lnTo>
                  <a:pt x="371309" y="12699"/>
                </a:lnTo>
                <a:lnTo>
                  <a:pt x="447509" y="12699"/>
                </a:lnTo>
                <a:lnTo>
                  <a:pt x="447509" y="31749"/>
                </a:lnTo>
                <a:close/>
              </a:path>
              <a:path w="11613515" h="3893185">
                <a:moveTo>
                  <a:pt x="314159" y="31749"/>
                </a:moveTo>
                <a:lnTo>
                  <a:pt x="237959" y="31749"/>
                </a:lnTo>
                <a:lnTo>
                  <a:pt x="237959" y="12699"/>
                </a:lnTo>
                <a:lnTo>
                  <a:pt x="314159" y="12699"/>
                </a:lnTo>
                <a:lnTo>
                  <a:pt x="314159" y="31749"/>
                </a:lnTo>
                <a:close/>
              </a:path>
              <a:path w="11613515" h="3893185">
                <a:moveTo>
                  <a:pt x="180809" y="31749"/>
                </a:moveTo>
                <a:lnTo>
                  <a:pt x="104609" y="31749"/>
                </a:lnTo>
                <a:lnTo>
                  <a:pt x="104609" y="12699"/>
                </a:lnTo>
                <a:lnTo>
                  <a:pt x="180809" y="12699"/>
                </a:lnTo>
                <a:lnTo>
                  <a:pt x="180809" y="31749"/>
                </a:lnTo>
                <a:close/>
              </a:path>
              <a:path w="11613515" h="3893185">
                <a:moveTo>
                  <a:pt x="19050" y="60490"/>
                </a:moveTo>
                <a:lnTo>
                  <a:pt x="0" y="60490"/>
                </a:lnTo>
                <a:lnTo>
                  <a:pt x="0" y="12699"/>
                </a:lnTo>
                <a:lnTo>
                  <a:pt x="47459" y="12699"/>
                </a:lnTo>
                <a:lnTo>
                  <a:pt x="47459" y="22224"/>
                </a:lnTo>
                <a:lnTo>
                  <a:pt x="19050" y="22224"/>
                </a:lnTo>
                <a:lnTo>
                  <a:pt x="9525" y="31749"/>
                </a:lnTo>
                <a:lnTo>
                  <a:pt x="19050" y="31749"/>
                </a:lnTo>
                <a:lnTo>
                  <a:pt x="19050" y="60490"/>
                </a:lnTo>
                <a:close/>
              </a:path>
              <a:path w="11613515" h="3893185">
                <a:moveTo>
                  <a:pt x="19050" y="31749"/>
                </a:moveTo>
                <a:lnTo>
                  <a:pt x="9525" y="31749"/>
                </a:lnTo>
                <a:lnTo>
                  <a:pt x="19050" y="22224"/>
                </a:lnTo>
                <a:lnTo>
                  <a:pt x="19050" y="31749"/>
                </a:lnTo>
                <a:close/>
              </a:path>
              <a:path w="11613515" h="3893185">
                <a:moveTo>
                  <a:pt x="47459" y="31749"/>
                </a:moveTo>
                <a:lnTo>
                  <a:pt x="19050" y="31749"/>
                </a:lnTo>
                <a:lnTo>
                  <a:pt x="19050" y="22224"/>
                </a:lnTo>
                <a:lnTo>
                  <a:pt x="47459" y="22224"/>
                </a:lnTo>
                <a:lnTo>
                  <a:pt x="47459" y="31749"/>
                </a:lnTo>
                <a:close/>
              </a:path>
              <a:path w="11613515" h="3893185">
                <a:moveTo>
                  <a:pt x="19050" y="193840"/>
                </a:moveTo>
                <a:lnTo>
                  <a:pt x="0" y="193840"/>
                </a:lnTo>
                <a:lnTo>
                  <a:pt x="0" y="117640"/>
                </a:lnTo>
                <a:lnTo>
                  <a:pt x="19050" y="117640"/>
                </a:lnTo>
                <a:lnTo>
                  <a:pt x="19050" y="193840"/>
                </a:lnTo>
                <a:close/>
              </a:path>
              <a:path w="11613515" h="3893185">
                <a:moveTo>
                  <a:pt x="19050" y="327190"/>
                </a:moveTo>
                <a:lnTo>
                  <a:pt x="0" y="327190"/>
                </a:lnTo>
                <a:lnTo>
                  <a:pt x="0" y="250990"/>
                </a:lnTo>
                <a:lnTo>
                  <a:pt x="19050" y="250990"/>
                </a:lnTo>
                <a:lnTo>
                  <a:pt x="19050" y="327190"/>
                </a:lnTo>
                <a:close/>
              </a:path>
              <a:path w="11613515" h="3893185">
                <a:moveTo>
                  <a:pt x="19050" y="460540"/>
                </a:moveTo>
                <a:lnTo>
                  <a:pt x="0" y="460540"/>
                </a:lnTo>
                <a:lnTo>
                  <a:pt x="0" y="384340"/>
                </a:lnTo>
                <a:lnTo>
                  <a:pt x="19050" y="384340"/>
                </a:lnTo>
                <a:lnTo>
                  <a:pt x="19050" y="460540"/>
                </a:lnTo>
                <a:close/>
              </a:path>
              <a:path w="11613515" h="3893185">
                <a:moveTo>
                  <a:pt x="19050" y="593890"/>
                </a:moveTo>
                <a:lnTo>
                  <a:pt x="0" y="593890"/>
                </a:lnTo>
                <a:lnTo>
                  <a:pt x="0" y="517690"/>
                </a:lnTo>
                <a:lnTo>
                  <a:pt x="19050" y="517690"/>
                </a:lnTo>
                <a:lnTo>
                  <a:pt x="19050" y="593890"/>
                </a:lnTo>
                <a:close/>
              </a:path>
              <a:path w="11613515" h="3893185">
                <a:moveTo>
                  <a:pt x="19050" y="727240"/>
                </a:moveTo>
                <a:lnTo>
                  <a:pt x="0" y="727240"/>
                </a:lnTo>
                <a:lnTo>
                  <a:pt x="0" y="651040"/>
                </a:lnTo>
                <a:lnTo>
                  <a:pt x="19050" y="651040"/>
                </a:lnTo>
                <a:lnTo>
                  <a:pt x="19050" y="727240"/>
                </a:lnTo>
                <a:close/>
              </a:path>
              <a:path w="11613515" h="3893185">
                <a:moveTo>
                  <a:pt x="19050" y="860590"/>
                </a:moveTo>
                <a:lnTo>
                  <a:pt x="0" y="860590"/>
                </a:lnTo>
                <a:lnTo>
                  <a:pt x="0" y="784390"/>
                </a:lnTo>
                <a:lnTo>
                  <a:pt x="19050" y="784390"/>
                </a:lnTo>
                <a:lnTo>
                  <a:pt x="19050" y="860590"/>
                </a:lnTo>
                <a:close/>
              </a:path>
              <a:path w="11613515" h="3893185">
                <a:moveTo>
                  <a:pt x="19050" y="993940"/>
                </a:moveTo>
                <a:lnTo>
                  <a:pt x="0" y="993940"/>
                </a:lnTo>
                <a:lnTo>
                  <a:pt x="0" y="917740"/>
                </a:lnTo>
                <a:lnTo>
                  <a:pt x="19050" y="917740"/>
                </a:lnTo>
                <a:lnTo>
                  <a:pt x="19050" y="993940"/>
                </a:lnTo>
                <a:close/>
              </a:path>
              <a:path w="11613515" h="3893185">
                <a:moveTo>
                  <a:pt x="19050" y="1127290"/>
                </a:moveTo>
                <a:lnTo>
                  <a:pt x="0" y="1127290"/>
                </a:lnTo>
                <a:lnTo>
                  <a:pt x="0" y="1051090"/>
                </a:lnTo>
                <a:lnTo>
                  <a:pt x="19050" y="1051090"/>
                </a:lnTo>
                <a:lnTo>
                  <a:pt x="19050" y="1127290"/>
                </a:lnTo>
                <a:close/>
              </a:path>
              <a:path w="11613515" h="3893185">
                <a:moveTo>
                  <a:pt x="19050" y="1260640"/>
                </a:moveTo>
                <a:lnTo>
                  <a:pt x="0" y="1260640"/>
                </a:lnTo>
                <a:lnTo>
                  <a:pt x="0" y="1184440"/>
                </a:lnTo>
                <a:lnTo>
                  <a:pt x="19050" y="1184440"/>
                </a:lnTo>
                <a:lnTo>
                  <a:pt x="19050" y="1260640"/>
                </a:lnTo>
                <a:close/>
              </a:path>
              <a:path w="11613515" h="3893185">
                <a:moveTo>
                  <a:pt x="19050" y="1393990"/>
                </a:moveTo>
                <a:lnTo>
                  <a:pt x="0" y="1393990"/>
                </a:lnTo>
                <a:lnTo>
                  <a:pt x="0" y="1317790"/>
                </a:lnTo>
                <a:lnTo>
                  <a:pt x="19050" y="1317790"/>
                </a:lnTo>
                <a:lnTo>
                  <a:pt x="19050" y="1393990"/>
                </a:lnTo>
                <a:close/>
              </a:path>
              <a:path w="11613515" h="3893185">
                <a:moveTo>
                  <a:pt x="19050" y="1527340"/>
                </a:moveTo>
                <a:lnTo>
                  <a:pt x="0" y="1527340"/>
                </a:lnTo>
                <a:lnTo>
                  <a:pt x="0" y="1451140"/>
                </a:lnTo>
                <a:lnTo>
                  <a:pt x="19050" y="1451140"/>
                </a:lnTo>
                <a:lnTo>
                  <a:pt x="19050" y="1527340"/>
                </a:lnTo>
                <a:close/>
              </a:path>
              <a:path w="11613515" h="3893185">
                <a:moveTo>
                  <a:pt x="19050" y="1660690"/>
                </a:moveTo>
                <a:lnTo>
                  <a:pt x="0" y="1660690"/>
                </a:lnTo>
                <a:lnTo>
                  <a:pt x="0" y="1584490"/>
                </a:lnTo>
                <a:lnTo>
                  <a:pt x="19050" y="1584490"/>
                </a:lnTo>
                <a:lnTo>
                  <a:pt x="19050" y="1660690"/>
                </a:lnTo>
                <a:close/>
              </a:path>
              <a:path w="11613515" h="3893185">
                <a:moveTo>
                  <a:pt x="19050" y="1794040"/>
                </a:moveTo>
                <a:lnTo>
                  <a:pt x="0" y="1794040"/>
                </a:lnTo>
                <a:lnTo>
                  <a:pt x="0" y="1717840"/>
                </a:lnTo>
                <a:lnTo>
                  <a:pt x="19050" y="1717840"/>
                </a:lnTo>
                <a:lnTo>
                  <a:pt x="19050" y="1794040"/>
                </a:lnTo>
                <a:close/>
              </a:path>
              <a:path w="11613515" h="3893185">
                <a:moveTo>
                  <a:pt x="19050" y="1927390"/>
                </a:moveTo>
                <a:lnTo>
                  <a:pt x="0" y="1927390"/>
                </a:lnTo>
                <a:lnTo>
                  <a:pt x="0" y="1851190"/>
                </a:lnTo>
                <a:lnTo>
                  <a:pt x="19050" y="1851190"/>
                </a:lnTo>
                <a:lnTo>
                  <a:pt x="19050" y="1927390"/>
                </a:lnTo>
                <a:close/>
              </a:path>
              <a:path w="11613515" h="3893185">
                <a:moveTo>
                  <a:pt x="19050" y="2060740"/>
                </a:moveTo>
                <a:lnTo>
                  <a:pt x="0" y="2060740"/>
                </a:lnTo>
                <a:lnTo>
                  <a:pt x="0" y="1984540"/>
                </a:lnTo>
                <a:lnTo>
                  <a:pt x="19050" y="1984540"/>
                </a:lnTo>
                <a:lnTo>
                  <a:pt x="19050" y="2060740"/>
                </a:lnTo>
                <a:close/>
              </a:path>
              <a:path w="11613515" h="3893185">
                <a:moveTo>
                  <a:pt x="19050" y="2194090"/>
                </a:moveTo>
                <a:lnTo>
                  <a:pt x="0" y="2194090"/>
                </a:lnTo>
                <a:lnTo>
                  <a:pt x="0" y="2117890"/>
                </a:lnTo>
                <a:lnTo>
                  <a:pt x="19050" y="2117890"/>
                </a:lnTo>
                <a:lnTo>
                  <a:pt x="19050" y="2194090"/>
                </a:lnTo>
                <a:close/>
              </a:path>
              <a:path w="11613515" h="3893185">
                <a:moveTo>
                  <a:pt x="19050" y="2327440"/>
                </a:moveTo>
                <a:lnTo>
                  <a:pt x="0" y="2327440"/>
                </a:lnTo>
                <a:lnTo>
                  <a:pt x="0" y="2251240"/>
                </a:lnTo>
                <a:lnTo>
                  <a:pt x="19050" y="2251240"/>
                </a:lnTo>
                <a:lnTo>
                  <a:pt x="19050" y="2327440"/>
                </a:lnTo>
                <a:close/>
              </a:path>
              <a:path w="11613515" h="3893185">
                <a:moveTo>
                  <a:pt x="19050" y="2460790"/>
                </a:moveTo>
                <a:lnTo>
                  <a:pt x="0" y="2460790"/>
                </a:lnTo>
                <a:lnTo>
                  <a:pt x="0" y="2384590"/>
                </a:lnTo>
                <a:lnTo>
                  <a:pt x="19050" y="2384590"/>
                </a:lnTo>
                <a:lnTo>
                  <a:pt x="19050" y="2460790"/>
                </a:lnTo>
                <a:close/>
              </a:path>
              <a:path w="11613515" h="3893185">
                <a:moveTo>
                  <a:pt x="19050" y="2594140"/>
                </a:moveTo>
                <a:lnTo>
                  <a:pt x="0" y="2594140"/>
                </a:lnTo>
                <a:lnTo>
                  <a:pt x="0" y="2517940"/>
                </a:lnTo>
                <a:lnTo>
                  <a:pt x="19050" y="2517940"/>
                </a:lnTo>
                <a:lnTo>
                  <a:pt x="19050" y="2594140"/>
                </a:lnTo>
                <a:close/>
              </a:path>
              <a:path w="11613515" h="3893185">
                <a:moveTo>
                  <a:pt x="19050" y="2727490"/>
                </a:moveTo>
                <a:lnTo>
                  <a:pt x="0" y="2727490"/>
                </a:lnTo>
                <a:lnTo>
                  <a:pt x="0" y="2651290"/>
                </a:lnTo>
                <a:lnTo>
                  <a:pt x="19050" y="2651290"/>
                </a:lnTo>
                <a:lnTo>
                  <a:pt x="19050" y="2727490"/>
                </a:lnTo>
                <a:close/>
              </a:path>
              <a:path w="11613515" h="3893185">
                <a:moveTo>
                  <a:pt x="19050" y="2860840"/>
                </a:moveTo>
                <a:lnTo>
                  <a:pt x="0" y="2860840"/>
                </a:lnTo>
                <a:lnTo>
                  <a:pt x="0" y="2784640"/>
                </a:lnTo>
                <a:lnTo>
                  <a:pt x="19050" y="2784640"/>
                </a:lnTo>
                <a:lnTo>
                  <a:pt x="19050" y="2860840"/>
                </a:lnTo>
                <a:close/>
              </a:path>
              <a:path w="11613515" h="3893185">
                <a:moveTo>
                  <a:pt x="19050" y="2994190"/>
                </a:moveTo>
                <a:lnTo>
                  <a:pt x="0" y="2994190"/>
                </a:lnTo>
                <a:lnTo>
                  <a:pt x="0" y="2917990"/>
                </a:lnTo>
                <a:lnTo>
                  <a:pt x="19050" y="2917990"/>
                </a:lnTo>
                <a:lnTo>
                  <a:pt x="19050" y="2994190"/>
                </a:lnTo>
                <a:close/>
              </a:path>
              <a:path w="11613515" h="3893185">
                <a:moveTo>
                  <a:pt x="19050" y="3127540"/>
                </a:moveTo>
                <a:lnTo>
                  <a:pt x="0" y="3127540"/>
                </a:lnTo>
                <a:lnTo>
                  <a:pt x="0" y="3051340"/>
                </a:lnTo>
                <a:lnTo>
                  <a:pt x="19050" y="3051340"/>
                </a:lnTo>
                <a:lnTo>
                  <a:pt x="19050" y="3127540"/>
                </a:lnTo>
                <a:close/>
              </a:path>
              <a:path w="11613515" h="3893185">
                <a:moveTo>
                  <a:pt x="19050" y="3260890"/>
                </a:moveTo>
                <a:lnTo>
                  <a:pt x="0" y="3260890"/>
                </a:lnTo>
                <a:lnTo>
                  <a:pt x="0" y="3184690"/>
                </a:lnTo>
                <a:lnTo>
                  <a:pt x="19050" y="3184690"/>
                </a:lnTo>
                <a:lnTo>
                  <a:pt x="19050" y="3260890"/>
                </a:lnTo>
                <a:close/>
              </a:path>
              <a:path w="11613515" h="3893185">
                <a:moveTo>
                  <a:pt x="19050" y="3394240"/>
                </a:moveTo>
                <a:lnTo>
                  <a:pt x="0" y="3394240"/>
                </a:lnTo>
                <a:lnTo>
                  <a:pt x="0" y="3318040"/>
                </a:lnTo>
                <a:lnTo>
                  <a:pt x="19050" y="3318040"/>
                </a:lnTo>
                <a:lnTo>
                  <a:pt x="19050" y="3394240"/>
                </a:lnTo>
                <a:close/>
              </a:path>
              <a:path w="11613515" h="3893185">
                <a:moveTo>
                  <a:pt x="19050" y="3527590"/>
                </a:moveTo>
                <a:lnTo>
                  <a:pt x="0" y="3527590"/>
                </a:lnTo>
                <a:lnTo>
                  <a:pt x="0" y="3451390"/>
                </a:lnTo>
                <a:lnTo>
                  <a:pt x="19050" y="3451390"/>
                </a:lnTo>
                <a:lnTo>
                  <a:pt x="19050" y="3527590"/>
                </a:lnTo>
                <a:close/>
              </a:path>
              <a:path w="11613515" h="3893185">
                <a:moveTo>
                  <a:pt x="19050" y="3660940"/>
                </a:moveTo>
                <a:lnTo>
                  <a:pt x="0" y="3660940"/>
                </a:lnTo>
                <a:lnTo>
                  <a:pt x="0" y="3584740"/>
                </a:lnTo>
                <a:lnTo>
                  <a:pt x="19050" y="3584740"/>
                </a:lnTo>
                <a:lnTo>
                  <a:pt x="19050" y="3660940"/>
                </a:lnTo>
                <a:close/>
              </a:path>
              <a:path w="11613515" h="3893185">
                <a:moveTo>
                  <a:pt x="19050" y="3794290"/>
                </a:moveTo>
                <a:lnTo>
                  <a:pt x="0" y="3794290"/>
                </a:lnTo>
                <a:lnTo>
                  <a:pt x="0" y="3718090"/>
                </a:lnTo>
                <a:lnTo>
                  <a:pt x="19050" y="3718090"/>
                </a:lnTo>
                <a:lnTo>
                  <a:pt x="19050" y="3794290"/>
                </a:lnTo>
                <a:close/>
              </a:path>
              <a:path w="11613515" h="3893185">
                <a:moveTo>
                  <a:pt x="54013" y="3892677"/>
                </a:moveTo>
                <a:lnTo>
                  <a:pt x="0" y="3892677"/>
                </a:lnTo>
                <a:lnTo>
                  <a:pt x="0" y="3851440"/>
                </a:lnTo>
                <a:lnTo>
                  <a:pt x="19050" y="3851440"/>
                </a:lnTo>
                <a:lnTo>
                  <a:pt x="19050" y="3873627"/>
                </a:lnTo>
                <a:lnTo>
                  <a:pt x="9525" y="3873627"/>
                </a:lnTo>
                <a:lnTo>
                  <a:pt x="19050" y="3883152"/>
                </a:lnTo>
                <a:lnTo>
                  <a:pt x="54013" y="3883152"/>
                </a:lnTo>
                <a:lnTo>
                  <a:pt x="54013" y="3892677"/>
                </a:lnTo>
                <a:close/>
              </a:path>
              <a:path w="11613515" h="3893185">
                <a:moveTo>
                  <a:pt x="19050" y="3883152"/>
                </a:moveTo>
                <a:lnTo>
                  <a:pt x="9525" y="3873627"/>
                </a:lnTo>
                <a:lnTo>
                  <a:pt x="19050" y="3873627"/>
                </a:lnTo>
                <a:lnTo>
                  <a:pt x="19050" y="3883152"/>
                </a:lnTo>
                <a:close/>
              </a:path>
              <a:path w="11613515" h="3893185">
                <a:moveTo>
                  <a:pt x="54013" y="3883152"/>
                </a:moveTo>
                <a:lnTo>
                  <a:pt x="19050" y="3883152"/>
                </a:lnTo>
                <a:lnTo>
                  <a:pt x="19050" y="3873627"/>
                </a:lnTo>
                <a:lnTo>
                  <a:pt x="54013" y="3873627"/>
                </a:lnTo>
                <a:lnTo>
                  <a:pt x="54013" y="3883152"/>
                </a:lnTo>
                <a:close/>
              </a:path>
              <a:path w="11613515" h="3893185">
                <a:moveTo>
                  <a:pt x="187363" y="3892677"/>
                </a:moveTo>
                <a:lnTo>
                  <a:pt x="111163" y="3892677"/>
                </a:lnTo>
                <a:lnTo>
                  <a:pt x="111163" y="3873627"/>
                </a:lnTo>
                <a:lnTo>
                  <a:pt x="187363" y="3873627"/>
                </a:lnTo>
                <a:lnTo>
                  <a:pt x="187363" y="3892677"/>
                </a:lnTo>
                <a:close/>
              </a:path>
              <a:path w="11613515" h="3893185">
                <a:moveTo>
                  <a:pt x="320713" y="3892677"/>
                </a:moveTo>
                <a:lnTo>
                  <a:pt x="244513" y="3892677"/>
                </a:lnTo>
                <a:lnTo>
                  <a:pt x="244513" y="3873627"/>
                </a:lnTo>
                <a:lnTo>
                  <a:pt x="320713" y="3873627"/>
                </a:lnTo>
                <a:lnTo>
                  <a:pt x="320713" y="3892677"/>
                </a:lnTo>
                <a:close/>
              </a:path>
              <a:path w="11613515" h="3893185">
                <a:moveTo>
                  <a:pt x="454063" y="3892677"/>
                </a:moveTo>
                <a:lnTo>
                  <a:pt x="377863" y="3892677"/>
                </a:lnTo>
                <a:lnTo>
                  <a:pt x="377863" y="3873627"/>
                </a:lnTo>
                <a:lnTo>
                  <a:pt x="454063" y="3873627"/>
                </a:lnTo>
                <a:lnTo>
                  <a:pt x="454063" y="3892677"/>
                </a:lnTo>
                <a:close/>
              </a:path>
              <a:path w="11613515" h="3893185">
                <a:moveTo>
                  <a:pt x="587413" y="3892677"/>
                </a:moveTo>
                <a:lnTo>
                  <a:pt x="511213" y="3892677"/>
                </a:lnTo>
                <a:lnTo>
                  <a:pt x="511213" y="3873627"/>
                </a:lnTo>
                <a:lnTo>
                  <a:pt x="587413" y="3873627"/>
                </a:lnTo>
                <a:lnTo>
                  <a:pt x="587413" y="3892677"/>
                </a:lnTo>
                <a:close/>
              </a:path>
              <a:path w="11613515" h="3893185">
                <a:moveTo>
                  <a:pt x="720763" y="3892677"/>
                </a:moveTo>
                <a:lnTo>
                  <a:pt x="644563" y="3892677"/>
                </a:lnTo>
                <a:lnTo>
                  <a:pt x="644563" y="3873627"/>
                </a:lnTo>
                <a:lnTo>
                  <a:pt x="720763" y="3873627"/>
                </a:lnTo>
                <a:lnTo>
                  <a:pt x="720763" y="3892677"/>
                </a:lnTo>
                <a:close/>
              </a:path>
              <a:path w="11613515" h="3893185">
                <a:moveTo>
                  <a:pt x="854113" y="3892677"/>
                </a:moveTo>
                <a:lnTo>
                  <a:pt x="777913" y="3892677"/>
                </a:lnTo>
                <a:lnTo>
                  <a:pt x="777913" y="3873627"/>
                </a:lnTo>
                <a:lnTo>
                  <a:pt x="854113" y="3873627"/>
                </a:lnTo>
                <a:lnTo>
                  <a:pt x="854113" y="3892677"/>
                </a:lnTo>
                <a:close/>
              </a:path>
              <a:path w="11613515" h="3893185">
                <a:moveTo>
                  <a:pt x="987463" y="3892677"/>
                </a:moveTo>
                <a:lnTo>
                  <a:pt x="911263" y="3892677"/>
                </a:lnTo>
                <a:lnTo>
                  <a:pt x="911263" y="3873627"/>
                </a:lnTo>
                <a:lnTo>
                  <a:pt x="987463" y="3873627"/>
                </a:lnTo>
                <a:lnTo>
                  <a:pt x="987463" y="3892677"/>
                </a:lnTo>
                <a:close/>
              </a:path>
              <a:path w="11613515" h="3893185">
                <a:moveTo>
                  <a:pt x="1120813" y="3892677"/>
                </a:moveTo>
                <a:lnTo>
                  <a:pt x="1044613" y="3892677"/>
                </a:lnTo>
                <a:lnTo>
                  <a:pt x="1044613" y="3873627"/>
                </a:lnTo>
                <a:lnTo>
                  <a:pt x="1120813" y="3873627"/>
                </a:lnTo>
                <a:lnTo>
                  <a:pt x="1120813" y="3892677"/>
                </a:lnTo>
                <a:close/>
              </a:path>
              <a:path w="11613515" h="3893185">
                <a:moveTo>
                  <a:pt x="1254163" y="3892677"/>
                </a:moveTo>
                <a:lnTo>
                  <a:pt x="1177963" y="3892677"/>
                </a:lnTo>
                <a:lnTo>
                  <a:pt x="1177963" y="3873627"/>
                </a:lnTo>
                <a:lnTo>
                  <a:pt x="1254163" y="3873627"/>
                </a:lnTo>
                <a:lnTo>
                  <a:pt x="1254163" y="3892677"/>
                </a:lnTo>
                <a:close/>
              </a:path>
              <a:path w="11613515" h="3893185">
                <a:moveTo>
                  <a:pt x="1387513" y="3892677"/>
                </a:moveTo>
                <a:lnTo>
                  <a:pt x="1311313" y="3892677"/>
                </a:lnTo>
                <a:lnTo>
                  <a:pt x="1311313" y="3873627"/>
                </a:lnTo>
                <a:lnTo>
                  <a:pt x="1387513" y="3873627"/>
                </a:lnTo>
                <a:lnTo>
                  <a:pt x="1387513" y="3892677"/>
                </a:lnTo>
                <a:close/>
              </a:path>
              <a:path w="11613515" h="3893185">
                <a:moveTo>
                  <a:pt x="1520863" y="3892677"/>
                </a:moveTo>
                <a:lnTo>
                  <a:pt x="1444663" y="3892677"/>
                </a:lnTo>
                <a:lnTo>
                  <a:pt x="1444663" y="3873627"/>
                </a:lnTo>
                <a:lnTo>
                  <a:pt x="1520863" y="3873627"/>
                </a:lnTo>
                <a:lnTo>
                  <a:pt x="1520863" y="3892677"/>
                </a:lnTo>
                <a:close/>
              </a:path>
              <a:path w="11613515" h="3893185">
                <a:moveTo>
                  <a:pt x="1654213" y="3892677"/>
                </a:moveTo>
                <a:lnTo>
                  <a:pt x="1578013" y="3892677"/>
                </a:lnTo>
                <a:lnTo>
                  <a:pt x="1578013" y="3873627"/>
                </a:lnTo>
                <a:lnTo>
                  <a:pt x="1654213" y="3873627"/>
                </a:lnTo>
                <a:lnTo>
                  <a:pt x="1654213" y="3892677"/>
                </a:lnTo>
                <a:close/>
              </a:path>
              <a:path w="11613515" h="3893185">
                <a:moveTo>
                  <a:pt x="1787563" y="3892677"/>
                </a:moveTo>
                <a:lnTo>
                  <a:pt x="1711363" y="3892677"/>
                </a:lnTo>
                <a:lnTo>
                  <a:pt x="1711363" y="3873627"/>
                </a:lnTo>
                <a:lnTo>
                  <a:pt x="1787563" y="3873627"/>
                </a:lnTo>
                <a:lnTo>
                  <a:pt x="1787563" y="3892677"/>
                </a:lnTo>
                <a:close/>
              </a:path>
              <a:path w="11613515" h="3893185">
                <a:moveTo>
                  <a:pt x="1920913" y="3892677"/>
                </a:moveTo>
                <a:lnTo>
                  <a:pt x="1844713" y="3892677"/>
                </a:lnTo>
                <a:lnTo>
                  <a:pt x="1844713" y="3873627"/>
                </a:lnTo>
                <a:lnTo>
                  <a:pt x="1920913" y="3873627"/>
                </a:lnTo>
                <a:lnTo>
                  <a:pt x="1920913" y="3892677"/>
                </a:lnTo>
                <a:close/>
              </a:path>
              <a:path w="11613515" h="3893185">
                <a:moveTo>
                  <a:pt x="2054263" y="3892677"/>
                </a:moveTo>
                <a:lnTo>
                  <a:pt x="1978063" y="3892677"/>
                </a:lnTo>
                <a:lnTo>
                  <a:pt x="1978063" y="3873627"/>
                </a:lnTo>
                <a:lnTo>
                  <a:pt x="2054263" y="3873627"/>
                </a:lnTo>
                <a:lnTo>
                  <a:pt x="2054263" y="3892677"/>
                </a:lnTo>
                <a:close/>
              </a:path>
              <a:path w="11613515" h="3893185">
                <a:moveTo>
                  <a:pt x="2187613" y="3892677"/>
                </a:moveTo>
                <a:lnTo>
                  <a:pt x="2111413" y="3892677"/>
                </a:lnTo>
                <a:lnTo>
                  <a:pt x="2111413" y="3873627"/>
                </a:lnTo>
                <a:lnTo>
                  <a:pt x="2187613" y="3873627"/>
                </a:lnTo>
                <a:lnTo>
                  <a:pt x="2187613" y="3892677"/>
                </a:lnTo>
                <a:close/>
              </a:path>
              <a:path w="11613515" h="3893185">
                <a:moveTo>
                  <a:pt x="2320963" y="3892677"/>
                </a:moveTo>
                <a:lnTo>
                  <a:pt x="2244763" y="3892677"/>
                </a:lnTo>
                <a:lnTo>
                  <a:pt x="2244763" y="3873627"/>
                </a:lnTo>
                <a:lnTo>
                  <a:pt x="2320963" y="3873627"/>
                </a:lnTo>
                <a:lnTo>
                  <a:pt x="2320963" y="3892677"/>
                </a:lnTo>
                <a:close/>
              </a:path>
              <a:path w="11613515" h="3893185">
                <a:moveTo>
                  <a:pt x="2454313" y="3892677"/>
                </a:moveTo>
                <a:lnTo>
                  <a:pt x="2378113" y="3892677"/>
                </a:lnTo>
                <a:lnTo>
                  <a:pt x="2378113" y="3873627"/>
                </a:lnTo>
                <a:lnTo>
                  <a:pt x="2454313" y="3873627"/>
                </a:lnTo>
                <a:lnTo>
                  <a:pt x="2454313" y="3892677"/>
                </a:lnTo>
                <a:close/>
              </a:path>
              <a:path w="11613515" h="3893185">
                <a:moveTo>
                  <a:pt x="2587663" y="3892677"/>
                </a:moveTo>
                <a:lnTo>
                  <a:pt x="2511463" y="3892677"/>
                </a:lnTo>
                <a:lnTo>
                  <a:pt x="2511463" y="3873627"/>
                </a:lnTo>
                <a:lnTo>
                  <a:pt x="2587663" y="3873627"/>
                </a:lnTo>
                <a:lnTo>
                  <a:pt x="2587663" y="3892677"/>
                </a:lnTo>
                <a:close/>
              </a:path>
              <a:path w="11613515" h="3893185">
                <a:moveTo>
                  <a:pt x="2721013" y="3892677"/>
                </a:moveTo>
                <a:lnTo>
                  <a:pt x="2644813" y="3892677"/>
                </a:lnTo>
                <a:lnTo>
                  <a:pt x="2644813" y="3873627"/>
                </a:lnTo>
                <a:lnTo>
                  <a:pt x="2721013" y="3873627"/>
                </a:lnTo>
                <a:lnTo>
                  <a:pt x="2721013" y="3892677"/>
                </a:lnTo>
                <a:close/>
              </a:path>
              <a:path w="11613515" h="3893185">
                <a:moveTo>
                  <a:pt x="2854363" y="3892677"/>
                </a:moveTo>
                <a:lnTo>
                  <a:pt x="2778163" y="3892677"/>
                </a:lnTo>
                <a:lnTo>
                  <a:pt x="2778163" y="3873627"/>
                </a:lnTo>
                <a:lnTo>
                  <a:pt x="2854363" y="3873627"/>
                </a:lnTo>
                <a:lnTo>
                  <a:pt x="2854363" y="3892677"/>
                </a:lnTo>
                <a:close/>
              </a:path>
              <a:path w="11613515" h="3893185">
                <a:moveTo>
                  <a:pt x="2987713" y="3892677"/>
                </a:moveTo>
                <a:lnTo>
                  <a:pt x="2911513" y="3892677"/>
                </a:lnTo>
                <a:lnTo>
                  <a:pt x="2911513" y="3873627"/>
                </a:lnTo>
                <a:lnTo>
                  <a:pt x="2987713" y="3873627"/>
                </a:lnTo>
                <a:lnTo>
                  <a:pt x="2987713" y="3892677"/>
                </a:lnTo>
                <a:close/>
              </a:path>
              <a:path w="11613515" h="3893185">
                <a:moveTo>
                  <a:pt x="3121063" y="3892677"/>
                </a:moveTo>
                <a:lnTo>
                  <a:pt x="3044863" y="3892677"/>
                </a:lnTo>
                <a:lnTo>
                  <a:pt x="3044863" y="3873627"/>
                </a:lnTo>
                <a:lnTo>
                  <a:pt x="3121063" y="3873627"/>
                </a:lnTo>
                <a:lnTo>
                  <a:pt x="3121063" y="3892677"/>
                </a:lnTo>
                <a:close/>
              </a:path>
              <a:path w="11613515" h="3893185">
                <a:moveTo>
                  <a:pt x="3254413" y="3892677"/>
                </a:moveTo>
                <a:lnTo>
                  <a:pt x="3178213" y="3892677"/>
                </a:lnTo>
                <a:lnTo>
                  <a:pt x="3178213" y="3873627"/>
                </a:lnTo>
                <a:lnTo>
                  <a:pt x="3254413" y="3873627"/>
                </a:lnTo>
                <a:lnTo>
                  <a:pt x="3254413" y="3892677"/>
                </a:lnTo>
                <a:close/>
              </a:path>
              <a:path w="11613515" h="3893185">
                <a:moveTo>
                  <a:pt x="3387763" y="3892677"/>
                </a:moveTo>
                <a:lnTo>
                  <a:pt x="3311563" y="3892677"/>
                </a:lnTo>
                <a:lnTo>
                  <a:pt x="3311563" y="3873627"/>
                </a:lnTo>
                <a:lnTo>
                  <a:pt x="3387763" y="3873627"/>
                </a:lnTo>
                <a:lnTo>
                  <a:pt x="3387763" y="3892677"/>
                </a:lnTo>
                <a:close/>
              </a:path>
              <a:path w="11613515" h="3893185">
                <a:moveTo>
                  <a:pt x="3521113" y="3892677"/>
                </a:moveTo>
                <a:lnTo>
                  <a:pt x="3444913" y="3892677"/>
                </a:lnTo>
                <a:lnTo>
                  <a:pt x="3444913" y="3873627"/>
                </a:lnTo>
                <a:lnTo>
                  <a:pt x="3521113" y="3873627"/>
                </a:lnTo>
                <a:lnTo>
                  <a:pt x="3521113" y="3892677"/>
                </a:lnTo>
                <a:close/>
              </a:path>
              <a:path w="11613515" h="3893185">
                <a:moveTo>
                  <a:pt x="3654463" y="3892677"/>
                </a:moveTo>
                <a:lnTo>
                  <a:pt x="3578263" y="3892677"/>
                </a:lnTo>
                <a:lnTo>
                  <a:pt x="3578263" y="3873627"/>
                </a:lnTo>
                <a:lnTo>
                  <a:pt x="3654463" y="3873627"/>
                </a:lnTo>
                <a:lnTo>
                  <a:pt x="3654463" y="3892677"/>
                </a:lnTo>
                <a:close/>
              </a:path>
              <a:path w="11613515" h="3893185">
                <a:moveTo>
                  <a:pt x="3787813" y="3892677"/>
                </a:moveTo>
                <a:lnTo>
                  <a:pt x="3711613" y="3892677"/>
                </a:lnTo>
                <a:lnTo>
                  <a:pt x="3711613" y="3873627"/>
                </a:lnTo>
                <a:lnTo>
                  <a:pt x="3787813" y="3873627"/>
                </a:lnTo>
                <a:lnTo>
                  <a:pt x="3787813" y="3892677"/>
                </a:lnTo>
                <a:close/>
              </a:path>
              <a:path w="11613515" h="3893185">
                <a:moveTo>
                  <a:pt x="3921163" y="3892677"/>
                </a:moveTo>
                <a:lnTo>
                  <a:pt x="3844963" y="3892677"/>
                </a:lnTo>
                <a:lnTo>
                  <a:pt x="3844963" y="3873627"/>
                </a:lnTo>
                <a:lnTo>
                  <a:pt x="3921163" y="3873627"/>
                </a:lnTo>
                <a:lnTo>
                  <a:pt x="3921163" y="3892677"/>
                </a:lnTo>
                <a:close/>
              </a:path>
              <a:path w="11613515" h="3893185">
                <a:moveTo>
                  <a:pt x="4054513" y="3892677"/>
                </a:moveTo>
                <a:lnTo>
                  <a:pt x="3978313" y="3892677"/>
                </a:lnTo>
                <a:lnTo>
                  <a:pt x="3978313" y="3873627"/>
                </a:lnTo>
                <a:lnTo>
                  <a:pt x="4054513" y="3873627"/>
                </a:lnTo>
                <a:lnTo>
                  <a:pt x="4054513" y="3892677"/>
                </a:lnTo>
                <a:close/>
              </a:path>
              <a:path w="11613515" h="3893185">
                <a:moveTo>
                  <a:pt x="4187863" y="3892677"/>
                </a:moveTo>
                <a:lnTo>
                  <a:pt x="4111663" y="3892677"/>
                </a:lnTo>
                <a:lnTo>
                  <a:pt x="4111663" y="3873627"/>
                </a:lnTo>
                <a:lnTo>
                  <a:pt x="4187863" y="3873627"/>
                </a:lnTo>
                <a:lnTo>
                  <a:pt x="4187863" y="3892677"/>
                </a:lnTo>
                <a:close/>
              </a:path>
              <a:path w="11613515" h="3893185">
                <a:moveTo>
                  <a:pt x="4321213" y="3892677"/>
                </a:moveTo>
                <a:lnTo>
                  <a:pt x="4245013" y="3892677"/>
                </a:lnTo>
                <a:lnTo>
                  <a:pt x="4245013" y="3873627"/>
                </a:lnTo>
                <a:lnTo>
                  <a:pt x="4321213" y="3873627"/>
                </a:lnTo>
                <a:lnTo>
                  <a:pt x="4321213" y="3892677"/>
                </a:lnTo>
                <a:close/>
              </a:path>
              <a:path w="11613515" h="3893185">
                <a:moveTo>
                  <a:pt x="4454563" y="3892677"/>
                </a:moveTo>
                <a:lnTo>
                  <a:pt x="4378363" y="3892677"/>
                </a:lnTo>
                <a:lnTo>
                  <a:pt x="4378363" y="3873627"/>
                </a:lnTo>
                <a:lnTo>
                  <a:pt x="4454563" y="3873627"/>
                </a:lnTo>
                <a:lnTo>
                  <a:pt x="4454563" y="3892677"/>
                </a:lnTo>
                <a:close/>
              </a:path>
              <a:path w="11613515" h="3893185">
                <a:moveTo>
                  <a:pt x="4587913" y="3892677"/>
                </a:moveTo>
                <a:lnTo>
                  <a:pt x="4511713" y="3892677"/>
                </a:lnTo>
                <a:lnTo>
                  <a:pt x="4511713" y="3873627"/>
                </a:lnTo>
                <a:lnTo>
                  <a:pt x="4587913" y="3873627"/>
                </a:lnTo>
                <a:lnTo>
                  <a:pt x="4587913" y="3892677"/>
                </a:lnTo>
                <a:close/>
              </a:path>
              <a:path w="11613515" h="3893185">
                <a:moveTo>
                  <a:pt x="4721263" y="3892677"/>
                </a:moveTo>
                <a:lnTo>
                  <a:pt x="4645063" y="3892677"/>
                </a:lnTo>
                <a:lnTo>
                  <a:pt x="4645063" y="3873627"/>
                </a:lnTo>
                <a:lnTo>
                  <a:pt x="4721263" y="3873627"/>
                </a:lnTo>
                <a:lnTo>
                  <a:pt x="4721263" y="3892677"/>
                </a:lnTo>
                <a:close/>
              </a:path>
              <a:path w="11613515" h="3893185">
                <a:moveTo>
                  <a:pt x="4854613" y="3892677"/>
                </a:moveTo>
                <a:lnTo>
                  <a:pt x="4778413" y="3892677"/>
                </a:lnTo>
                <a:lnTo>
                  <a:pt x="4778413" y="3873627"/>
                </a:lnTo>
                <a:lnTo>
                  <a:pt x="4854613" y="3873627"/>
                </a:lnTo>
                <a:lnTo>
                  <a:pt x="4854613" y="3892677"/>
                </a:lnTo>
                <a:close/>
              </a:path>
              <a:path w="11613515" h="3893185">
                <a:moveTo>
                  <a:pt x="4987963" y="3892677"/>
                </a:moveTo>
                <a:lnTo>
                  <a:pt x="4911763" y="3892677"/>
                </a:lnTo>
                <a:lnTo>
                  <a:pt x="4911763" y="3873627"/>
                </a:lnTo>
                <a:lnTo>
                  <a:pt x="4987963" y="3873627"/>
                </a:lnTo>
                <a:lnTo>
                  <a:pt x="4987963" y="3892677"/>
                </a:lnTo>
                <a:close/>
              </a:path>
              <a:path w="11613515" h="3893185">
                <a:moveTo>
                  <a:pt x="5121313" y="3892677"/>
                </a:moveTo>
                <a:lnTo>
                  <a:pt x="5045113" y="3892677"/>
                </a:lnTo>
                <a:lnTo>
                  <a:pt x="5045113" y="3873627"/>
                </a:lnTo>
                <a:lnTo>
                  <a:pt x="5121313" y="3873627"/>
                </a:lnTo>
                <a:lnTo>
                  <a:pt x="5121313" y="3892677"/>
                </a:lnTo>
                <a:close/>
              </a:path>
              <a:path w="11613515" h="3893185">
                <a:moveTo>
                  <a:pt x="5254663" y="3892677"/>
                </a:moveTo>
                <a:lnTo>
                  <a:pt x="5178463" y="3892677"/>
                </a:lnTo>
                <a:lnTo>
                  <a:pt x="5178463" y="3873627"/>
                </a:lnTo>
                <a:lnTo>
                  <a:pt x="5254663" y="3873627"/>
                </a:lnTo>
                <a:lnTo>
                  <a:pt x="5254663" y="3892677"/>
                </a:lnTo>
                <a:close/>
              </a:path>
              <a:path w="11613515" h="3893185">
                <a:moveTo>
                  <a:pt x="5388013" y="3892677"/>
                </a:moveTo>
                <a:lnTo>
                  <a:pt x="5311813" y="3892677"/>
                </a:lnTo>
                <a:lnTo>
                  <a:pt x="5311813" y="3873627"/>
                </a:lnTo>
                <a:lnTo>
                  <a:pt x="5388013" y="3873627"/>
                </a:lnTo>
                <a:lnTo>
                  <a:pt x="5388013" y="3892677"/>
                </a:lnTo>
                <a:close/>
              </a:path>
              <a:path w="11613515" h="3893185">
                <a:moveTo>
                  <a:pt x="5521363" y="3892677"/>
                </a:moveTo>
                <a:lnTo>
                  <a:pt x="5445163" y="3892677"/>
                </a:lnTo>
                <a:lnTo>
                  <a:pt x="5445163" y="3873627"/>
                </a:lnTo>
                <a:lnTo>
                  <a:pt x="5521363" y="3873627"/>
                </a:lnTo>
                <a:lnTo>
                  <a:pt x="5521363" y="3892677"/>
                </a:lnTo>
                <a:close/>
              </a:path>
              <a:path w="11613515" h="3893185">
                <a:moveTo>
                  <a:pt x="5654713" y="3892677"/>
                </a:moveTo>
                <a:lnTo>
                  <a:pt x="5578513" y="3892677"/>
                </a:lnTo>
                <a:lnTo>
                  <a:pt x="5578513" y="3873627"/>
                </a:lnTo>
                <a:lnTo>
                  <a:pt x="5654713" y="3873627"/>
                </a:lnTo>
                <a:lnTo>
                  <a:pt x="5654713" y="3892677"/>
                </a:lnTo>
                <a:close/>
              </a:path>
              <a:path w="11613515" h="3893185">
                <a:moveTo>
                  <a:pt x="5788063" y="3892677"/>
                </a:moveTo>
                <a:lnTo>
                  <a:pt x="5711863" y="3892677"/>
                </a:lnTo>
                <a:lnTo>
                  <a:pt x="5711863" y="3873627"/>
                </a:lnTo>
                <a:lnTo>
                  <a:pt x="5788063" y="3873627"/>
                </a:lnTo>
                <a:lnTo>
                  <a:pt x="5788063" y="3892677"/>
                </a:lnTo>
                <a:close/>
              </a:path>
              <a:path w="11613515" h="3893185">
                <a:moveTo>
                  <a:pt x="5921413" y="3892677"/>
                </a:moveTo>
                <a:lnTo>
                  <a:pt x="5845213" y="3892677"/>
                </a:lnTo>
                <a:lnTo>
                  <a:pt x="5845213" y="3873627"/>
                </a:lnTo>
                <a:lnTo>
                  <a:pt x="5921413" y="3873627"/>
                </a:lnTo>
                <a:lnTo>
                  <a:pt x="5921413" y="3892677"/>
                </a:lnTo>
                <a:close/>
              </a:path>
              <a:path w="11613515" h="3893185">
                <a:moveTo>
                  <a:pt x="6054763" y="3892677"/>
                </a:moveTo>
                <a:lnTo>
                  <a:pt x="5978563" y="3892677"/>
                </a:lnTo>
                <a:lnTo>
                  <a:pt x="5978563" y="3873627"/>
                </a:lnTo>
                <a:lnTo>
                  <a:pt x="6054763" y="3873627"/>
                </a:lnTo>
                <a:lnTo>
                  <a:pt x="6054763" y="3892677"/>
                </a:lnTo>
                <a:close/>
              </a:path>
              <a:path w="11613515" h="3893185">
                <a:moveTo>
                  <a:pt x="6188113" y="3892677"/>
                </a:moveTo>
                <a:lnTo>
                  <a:pt x="6111913" y="3892677"/>
                </a:lnTo>
                <a:lnTo>
                  <a:pt x="6111913" y="3873627"/>
                </a:lnTo>
                <a:lnTo>
                  <a:pt x="6188113" y="3873627"/>
                </a:lnTo>
                <a:lnTo>
                  <a:pt x="6188113" y="3892677"/>
                </a:lnTo>
                <a:close/>
              </a:path>
              <a:path w="11613515" h="3893185">
                <a:moveTo>
                  <a:pt x="6321463" y="3892677"/>
                </a:moveTo>
                <a:lnTo>
                  <a:pt x="6245263" y="3892677"/>
                </a:lnTo>
                <a:lnTo>
                  <a:pt x="6245263" y="3873627"/>
                </a:lnTo>
                <a:lnTo>
                  <a:pt x="6321463" y="3873627"/>
                </a:lnTo>
                <a:lnTo>
                  <a:pt x="6321463" y="3892677"/>
                </a:lnTo>
                <a:close/>
              </a:path>
              <a:path w="11613515" h="3893185">
                <a:moveTo>
                  <a:pt x="6454813" y="3892677"/>
                </a:moveTo>
                <a:lnTo>
                  <a:pt x="6378613" y="3892677"/>
                </a:lnTo>
                <a:lnTo>
                  <a:pt x="6378613" y="3873627"/>
                </a:lnTo>
                <a:lnTo>
                  <a:pt x="6454813" y="3873627"/>
                </a:lnTo>
                <a:lnTo>
                  <a:pt x="6454813" y="3892677"/>
                </a:lnTo>
                <a:close/>
              </a:path>
              <a:path w="11613515" h="3893185">
                <a:moveTo>
                  <a:pt x="6588163" y="3892677"/>
                </a:moveTo>
                <a:lnTo>
                  <a:pt x="6511963" y="3892677"/>
                </a:lnTo>
                <a:lnTo>
                  <a:pt x="6511963" y="3873627"/>
                </a:lnTo>
                <a:lnTo>
                  <a:pt x="6588163" y="3873627"/>
                </a:lnTo>
                <a:lnTo>
                  <a:pt x="6588163" y="3892677"/>
                </a:lnTo>
                <a:close/>
              </a:path>
              <a:path w="11613515" h="3893185">
                <a:moveTo>
                  <a:pt x="6721513" y="3892677"/>
                </a:moveTo>
                <a:lnTo>
                  <a:pt x="6645313" y="3892677"/>
                </a:lnTo>
                <a:lnTo>
                  <a:pt x="6645313" y="3873627"/>
                </a:lnTo>
                <a:lnTo>
                  <a:pt x="6721513" y="3873627"/>
                </a:lnTo>
                <a:lnTo>
                  <a:pt x="6721513" y="3892677"/>
                </a:lnTo>
                <a:close/>
              </a:path>
              <a:path w="11613515" h="3893185">
                <a:moveTo>
                  <a:pt x="6854863" y="3892677"/>
                </a:moveTo>
                <a:lnTo>
                  <a:pt x="6778663" y="3892677"/>
                </a:lnTo>
                <a:lnTo>
                  <a:pt x="6778663" y="3873627"/>
                </a:lnTo>
                <a:lnTo>
                  <a:pt x="6854863" y="3873627"/>
                </a:lnTo>
                <a:lnTo>
                  <a:pt x="6854863" y="3892677"/>
                </a:lnTo>
                <a:close/>
              </a:path>
              <a:path w="11613515" h="3893185">
                <a:moveTo>
                  <a:pt x="6988213" y="3892677"/>
                </a:moveTo>
                <a:lnTo>
                  <a:pt x="6912013" y="3892677"/>
                </a:lnTo>
                <a:lnTo>
                  <a:pt x="6912013" y="3873627"/>
                </a:lnTo>
                <a:lnTo>
                  <a:pt x="6988213" y="3873627"/>
                </a:lnTo>
                <a:lnTo>
                  <a:pt x="6988213" y="3892677"/>
                </a:lnTo>
                <a:close/>
              </a:path>
              <a:path w="11613515" h="3893185">
                <a:moveTo>
                  <a:pt x="7121563" y="3892677"/>
                </a:moveTo>
                <a:lnTo>
                  <a:pt x="7045363" y="3892677"/>
                </a:lnTo>
                <a:lnTo>
                  <a:pt x="7045363" y="3873627"/>
                </a:lnTo>
                <a:lnTo>
                  <a:pt x="7121563" y="3873627"/>
                </a:lnTo>
                <a:lnTo>
                  <a:pt x="7121563" y="3892677"/>
                </a:lnTo>
                <a:close/>
              </a:path>
              <a:path w="11613515" h="3893185">
                <a:moveTo>
                  <a:pt x="7254913" y="3892677"/>
                </a:moveTo>
                <a:lnTo>
                  <a:pt x="7178713" y="3892677"/>
                </a:lnTo>
                <a:lnTo>
                  <a:pt x="7178713" y="3873627"/>
                </a:lnTo>
                <a:lnTo>
                  <a:pt x="7254913" y="3873627"/>
                </a:lnTo>
                <a:lnTo>
                  <a:pt x="7254913" y="3892677"/>
                </a:lnTo>
                <a:close/>
              </a:path>
              <a:path w="11613515" h="3893185">
                <a:moveTo>
                  <a:pt x="7388263" y="3892677"/>
                </a:moveTo>
                <a:lnTo>
                  <a:pt x="7312063" y="3892677"/>
                </a:lnTo>
                <a:lnTo>
                  <a:pt x="7312063" y="3873627"/>
                </a:lnTo>
                <a:lnTo>
                  <a:pt x="7388263" y="3873627"/>
                </a:lnTo>
                <a:lnTo>
                  <a:pt x="7388263" y="3892677"/>
                </a:lnTo>
                <a:close/>
              </a:path>
              <a:path w="11613515" h="3893185">
                <a:moveTo>
                  <a:pt x="7521613" y="3892677"/>
                </a:moveTo>
                <a:lnTo>
                  <a:pt x="7445413" y="3892677"/>
                </a:lnTo>
                <a:lnTo>
                  <a:pt x="7445413" y="3873627"/>
                </a:lnTo>
                <a:lnTo>
                  <a:pt x="7521613" y="3873627"/>
                </a:lnTo>
                <a:lnTo>
                  <a:pt x="7521613" y="3892677"/>
                </a:lnTo>
                <a:close/>
              </a:path>
              <a:path w="11613515" h="3893185">
                <a:moveTo>
                  <a:pt x="7654963" y="3892677"/>
                </a:moveTo>
                <a:lnTo>
                  <a:pt x="7578763" y="3892677"/>
                </a:lnTo>
                <a:lnTo>
                  <a:pt x="7578763" y="3873627"/>
                </a:lnTo>
                <a:lnTo>
                  <a:pt x="7654963" y="3873627"/>
                </a:lnTo>
                <a:lnTo>
                  <a:pt x="7654963" y="3892677"/>
                </a:lnTo>
                <a:close/>
              </a:path>
              <a:path w="11613515" h="3893185">
                <a:moveTo>
                  <a:pt x="7788313" y="3892677"/>
                </a:moveTo>
                <a:lnTo>
                  <a:pt x="7712113" y="3892677"/>
                </a:lnTo>
                <a:lnTo>
                  <a:pt x="7712113" y="3873627"/>
                </a:lnTo>
                <a:lnTo>
                  <a:pt x="7788313" y="3873627"/>
                </a:lnTo>
                <a:lnTo>
                  <a:pt x="7788313" y="3892677"/>
                </a:lnTo>
                <a:close/>
              </a:path>
              <a:path w="11613515" h="3893185">
                <a:moveTo>
                  <a:pt x="7921663" y="3892677"/>
                </a:moveTo>
                <a:lnTo>
                  <a:pt x="7845463" y="3892677"/>
                </a:lnTo>
                <a:lnTo>
                  <a:pt x="7845463" y="3873627"/>
                </a:lnTo>
                <a:lnTo>
                  <a:pt x="7921663" y="3873627"/>
                </a:lnTo>
                <a:lnTo>
                  <a:pt x="7921663" y="3892677"/>
                </a:lnTo>
                <a:close/>
              </a:path>
              <a:path w="11613515" h="3893185">
                <a:moveTo>
                  <a:pt x="8055013" y="3892677"/>
                </a:moveTo>
                <a:lnTo>
                  <a:pt x="7978813" y="3892677"/>
                </a:lnTo>
                <a:lnTo>
                  <a:pt x="7978813" y="3873627"/>
                </a:lnTo>
                <a:lnTo>
                  <a:pt x="8055013" y="3873627"/>
                </a:lnTo>
                <a:lnTo>
                  <a:pt x="8055013" y="3892677"/>
                </a:lnTo>
                <a:close/>
              </a:path>
              <a:path w="11613515" h="3893185">
                <a:moveTo>
                  <a:pt x="8188363" y="3892677"/>
                </a:moveTo>
                <a:lnTo>
                  <a:pt x="8112163" y="3892677"/>
                </a:lnTo>
                <a:lnTo>
                  <a:pt x="8112163" y="3873627"/>
                </a:lnTo>
                <a:lnTo>
                  <a:pt x="8188363" y="3873627"/>
                </a:lnTo>
                <a:lnTo>
                  <a:pt x="8188363" y="3892677"/>
                </a:lnTo>
                <a:close/>
              </a:path>
              <a:path w="11613515" h="3893185">
                <a:moveTo>
                  <a:pt x="8321713" y="3892677"/>
                </a:moveTo>
                <a:lnTo>
                  <a:pt x="8245513" y="3892677"/>
                </a:lnTo>
                <a:lnTo>
                  <a:pt x="8245513" y="3873627"/>
                </a:lnTo>
                <a:lnTo>
                  <a:pt x="8321713" y="3873627"/>
                </a:lnTo>
                <a:lnTo>
                  <a:pt x="8321713" y="3892677"/>
                </a:lnTo>
                <a:close/>
              </a:path>
              <a:path w="11613515" h="3893185">
                <a:moveTo>
                  <a:pt x="8455063" y="3892677"/>
                </a:moveTo>
                <a:lnTo>
                  <a:pt x="8378863" y="3892677"/>
                </a:lnTo>
                <a:lnTo>
                  <a:pt x="8378863" y="3873627"/>
                </a:lnTo>
                <a:lnTo>
                  <a:pt x="8455063" y="3873627"/>
                </a:lnTo>
                <a:lnTo>
                  <a:pt x="8455063" y="3892677"/>
                </a:lnTo>
                <a:close/>
              </a:path>
              <a:path w="11613515" h="3893185">
                <a:moveTo>
                  <a:pt x="8588413" y="3892677"/>
                </a:moveTo>
                <a:lnTo>
                  <a:pt x="8512213" y="3892677"/>
                </a:lnTo>
                <a:lnTo>
                  <a:pt x="8512213" y="3873627"/>
                </a:lnTo>
                <a:lnTo>
                  <a:pt x="8588413" y="3873627"/>
                </a:lnTo>
                <a:lnTo>
                  <a:pt x="8588413" y="3892677"/>
                </a:lnTo>
                <a:close/>
              </a:path>
              <a:path w="11613515" h="3893185">
                <a:moveTo>
                  <a:pt x="8721763" y="3892677"/>
                </a:moveTo>
                <a:lnTo>
                  <a:pt x="8645563" y="3892677"/>
                </a:lnTo>
                <a:lnTo>
                  <a:pt x="8645563" y="3873627"/>
                </a:lnTo>
                <a:lnTo>
                  <a:pt x="8721763" y="3873627"/>
                </a:lnTo>
                <a:lnTo>
                  <a:pt x="8721763" y="3892677"/>
                </a:lnTo>
                <a:close/>
              </a:path>
              <a:path w="11613515" h="3893185">
                <a:moveTo>
                  <a:pt x="8855113" y="3892677"/>
                </a:moveTo>
                <a:lnTo>
                  <a:pt x="8778913" y="3892677"/>
                </a:lnTo>
                <a:lnTo>
                  <a:pt x="8778913" y="3873627"/>
                </a:lnTo>
                <a:lnTo>
                  <a:pt x="8855113" y="3873627"/>
                </a:lnTo>
                <a:lnTo>
                  <a:pt x="8855113" y="3892677"/>
                </a:lnTo>
                <a:close/>
              </a:path>
              <a:path w="11613515" h="3893185">
                <a:moveTo>
                  <a:pt x="8988463" y="3892677"/>
                </a:moveTo>
                <a:lnTo>
                  <a:pt x="8912263" y="3892677"/>
                </a:lnTo>
                <a:lnTo>
                  <a:pt x="8912263" y="3873627"/>
                </a:lnTo>
                <a:lnTo>
                  <a:pt x="8988463" y="3873627"/>
                </a:lnTo>
                <a:lnTo>
                  <a:pt x="8988463" y="3892677"/>
                </a:lnTo>
                <a:close/>
              </a:path>
              <a:path w="11613515" h="3893185">
                <a:moveTo>
                  <a:pt x="9121813" y="3892677"/>
                </a:moveTo>
                <a:lnTo>
                  <a:pt x="9045613" y="3892677"/>
                </a:lnTo>
                <a:lnTo>
                  <a:pt x="9045613" y="3873627"/>
                </a:lnTo>
                <a:lnTo>
                  <a:pt x="9121813" y="3873627"/>
                </a:lnTo>
                <a:lnTo>
                  <a:pt x="9121813" y="3892677"/>
                </a:lnTo>
                <a:close/>
              </a:path>
              <a:path w="11613515" h="3893185">
                <a:moveTo>
                  <a:pt x="9255163" y="3892677"/>
                </a:moveTo>
                <a:lnTo>
                  <a:pt x="9178963" y="3892677"/>
                </a:lnTo>
                <a:lnTo>
                  <a:pt x="9178963" y="3873627"/>
                </a:lnTo>
                <a:lnTo>
                  <a:pt x="9255163" y="3873627"/>
                </a:lnTo>
                <a:lnTo>
                  <a:pt x="9255163" y="3892677"/>
                </a:lnTo>
                <a:close/>
              </a:path>
              <a:path w="11613515" h="3893185">
                <a:moveTo>
                  <a:pt x="9388513" y="3892677"/>
                </a:moveTo>
                <a:lnTo>
                  <a:pt x="9312313" y="3892677"/>
                </a:lnTo>
                <a:lnTo>
                  <a:pt x="9312313" y="3873627"/>
                </a:lnTo>
                <a:lnTo>
                  <a:pt x="9388513" y="3873627"/>
                </a:lnTo>
                <a:lnTo>
                  <a:pt x="9388513" y="3892677"/>
                </a:lnTo>
                <a:close/>
              </a:path>
              <a:path w="11613515" h="3893185">
                <a:moveTo>
                  <a:pt x="9521863" y="3892677"/>
                </a:moveTo>
                <a:lnTo>
                  <a:pt x="9445663" y="3892677"/>
                </a:lnTo>
                <a:lnTo>
                  <a:pt x="9445663" y="3873627"/>
                </a:lnTo>
                <a:lnTo>
                  <a:pt x="9521863" y="3873627"/>
                </a:lnTo>
                <a:lnTo>
                  <a:pt x="9521863" y="3892677"/>
                </a:lnTo>
                <a:close/>
              </a:path>
              <a:path w="11613515" h="3893185">
                <a:moveTo>
                  <a:pt x="9655213" y="3892677"/>
                </a:moveTo>
                <a:lnTo>
                  <a:pt x="9579013" y="3892677"/>
                </a:lnTo>
                <a:lnTo>
                  <a:pt x="9579013" y="3873627"/>
                </a:lnTo>
                <a:lnTo>
                  <a:pt x="9655213" y="3873627"/>
                </a:lnTo>
                <a:lnTo>
                  <a:pt x="9655213" y="3892677"/>
                </a:lnTo>
                <a:close/>
              </a:path>
              <a:path w="11613515" h="3893185">
                <a:moveTo>
                  <a:pt x="9788563" y="3892677"/>
                </a:moveTo>
                <a:lnTo>
                  <a:pt x="9712363" y="3892677"/>
                </a:lnTo>
                <a:lnTo>
                  <a:pt x="9712363" y="3873627"/>
                </a:lnTo>
                <a:lnTo>
                  <a:pt x="9788563" y="3873627"/>
                </a:lnTo>
                <a:lnTo>
                  <a:pt x="9788563" y="3892677"/>
                </a:lnTo>
                <a:close/>
              </a:path>
              <a:path w="11613515" h="3893185">
                <a:moveTo>
                  <a:pt x="9921913" y="3892677"/>
                </a:moveTo>
                <a:lnTo>
                  <a:pt x="9845713" y="3892677"/>
                </a:lnTo>
                <a:lnTo>
                  <a:pt x="9845713" y="3873627"/>
                </a:lnTo>
                <a:lnTo>
                  <a:pt x="9921913" y="3873627"/>
                </a:lnTo>
                <a:lnTo>
                  <a:pt x="9921913" y="3892677"/>
                </a:lnTo>
                <a:close/>
              </a:path>
              <a:path w="11613515" h="3893185">
                <a:moveTo>
                  <a:pt x="10055263" y="3892677"/>
                </a:moveTo>
                <a:lnTo>
                  <a:pt x="9979063" y="3892677"/>
                </a:lnTo>
                <a:lnTo>
                  <a:pt x="9979063" y="3873627"/>
                </a:lnTo>
                <a:lnTo>
                  <a:pt x="10055263" y="3873627"/>
                </a:lnTo>
                <a:lnTo>
                  <a:pt x="10055263" y="3892677"/>
                </a:lnTo>
                <a:close/>
              </a:path>
              <a:path w="11613515" h="3893185">
                <a:moveTo>
                  <a:pt x="10188613" y="3892677"/>
                </a:moveTo>
                <a:lnTo>
                  <a:pt x="10112413" y="3892677"/>
                </a:lnTo>
                <a:lnTo>
                  <a:pt x="10112413" y="3873627"/>
                </a:lnTo>
                <a:lnTo>
                  <a:pt x="10188613" y="3873627"/>
                </a:lnTo>
                <a:lnTo>
                  <a:pt x="10188613" y="3892677"/>
                </a:lnTo>
                <a:close/>
              </a:path>
              <a:path w="11613515" h="3893185">
                <a:moveTo>
                  <a:pt x="10321963" y="3892677"/>
                </a:moveTo>
                <a:lnTo>
                  <a:pt x="10245763" y="3892677"/>
                </a:lnTo>
                <a:lnTo>
                  <a:pt x="10245763" y="3873627"/>
                </a:lnTo>
                <a:lnTo>
                  <a:pt x="10321963" y="3873627"/>
                </a:lnTo>
                <a:lnTo>
                  <a:pt x="10321963" y="3892677"/>
                </a:lnTo>
                <a:close/>
              </a:path>
              <a:path w="11613515" h="3893185">
                <a:moveTo>
                  <a:pt x="10455313" y="3892677"/>
                </a:moveTo>
                <a:lnTo>
                  <a:pt x="10379113" y="3892677"/>
                </a:lnTo>
                <a:lnTo>
                  <a:pt x="10379113" y="3873627"/>
                </a:lnTo>
                <a:lnTo>
                  <a:pt x="10455313" y="3873627"/>
                </a:lnTo>
                <a:lnTo>
                  <a:pt x="10455313" y="3892677"/>
                </a:lnTo>
                <a:close/>
              </a:path>
              <a:path w="11613515" h="3893185">
                <a:moveTo>
                  <a:pt x="10588663" y="3892677"/>
                </a:moveTo>
                <a:lnTo>
                  <a:pt x="10512463" y="3892677"/>
                </a:lnTo>
                <a:lnTo>
                  <a:pt x="10512463" y="3873627"/>
                </a:lnTo>
                <a:lnTo>
                  <a:pt x="10588663" y="3873627"/>
                </a:lnTo>
                <a:lnTo>
                  <a:pt x="10588663" y="3892677"/>
                </a:lnTo>
                <a:close/>
              </a:path>
              <a:path w="11613515" h="3893185">
                <a:moveTo>
                  <a:pt x="10722013" y="3892677"/>
                </a:moveTo>
                <a:lnTo>
                  <a:pt x="10645813" y="3892677"/>
                </a:lnTo>
                <a:lnTo>
                  <a:pt x="10645813" y="3873627"/>
                </a:lnTo>
                <a:lnTo>
                  <a:pt x="10722013" y="3873627"/>
                </a:lnTo>
                <a:lnTo>
                  <a:pt x="10722013" y="3892677"/>
                </a:lnTo>
                <a:close/>
              </a:path>
              <a:path w="11613515" h="3893185">
                <a:moveTo>
                  <a:pt x="10855363" y="3892677"/>
                </a:moveTo>
                <a:lnTo>
                  <a:pt x="10779163" y="3892677"/>
                </a:lnTo>
                <a:lnTo>
                  <a:pt x="10779163" y="3873627"/>
                </a:lnTo>
                <a:lnTo>
                  <a:pt x="10855363" y="3873627"/>
                </a:lnTo>
                <a:lnTo>
                  <a:pt x="10855363" y="3892677"/>
                </a:lnTo>
                <a:close/>
              </a:path>
              <a:path w="11613515" h="3893185">
                <a:moveTo>
                  <a:pt x="10988713" y="3892677"/>
                </a:moveTo>
                <a:lnTo>
                  <a:pt x="10912513" y="3892677"/>
                </a:lnTo>
                <a:lnTo>
                  <a:pt x="10912513" y="3873627"/>
                </a:lnTo>
                <a:lnTo>
                  <a:pt x="10988713" y="3873627"/>
                </a:lnTo>
                <a:lnTo>
                  <a:pt x="10988713" y="3892677"/>
                </a:lnTo>
                <a:close/>
              </a:path>
              <a:path w="11613515" h="3893185">
                <a:moveTo>
                  <a:pt x="11122063" y="3892677"/>
                </a:moveTo>
                <a:lnTo>
                  <a:pt x="11045863" y="3892677"/>
                </a:lnTo>
                <a:lnTo>
                  <a:pt x="11045863" y="3873627"/>
                </a:lnTo>
                <a:lnTo>
                  <a:pt x="11122063" y="3873627"/>
                </a:lnTo>
                <a:lnTo>
                  <a:pt x="11122063" y="3892677"/>
                </a:lnTo>
                <a:close/>
              </a:path>
              <a:path w="11613515" h="3893185">
                <a:moveTo>
                  <a:pt x="11255413" y="3892677"/>
                </a:moveTo>
                <a:lnTo>
                  <a:pt x="11179213" y="3892677"/>
                </a:lnTo>
                <a:lnTo>
                  <a:pt x="11179213" y="3873627"/>
                </a:lnTo>
                <a:lnTo>
                  <a:pt x="11255413" y="3873627"/>
                </a:lnTo>
                <a:lnTo>
                  <a:pt x="11255413" y="3892677"/>
                </a:lnTo>
                <a:close/>
              </a:path>
              <a:path w="11613515" h="3893185">
                <a:moveTo>
                  <a:pt x="11388763" y="3892677"/>
                </a:moveTo>
                <a:lnTo>
                  <a:pt x="11312563" y="3892677"/>
                </a:lnTo>
                <a:lnTo>
                  <a:pt x="11312563" y="3873627"/>
                </a:lnTo>
                <a:lnTo>
                  <a:pt x="11388763" y="3873627"/>
                </a:lnTo>
                <a:lnTo>
                  <a:pt x="11388763" y="3892677"/>
                </a:lnTo>
                <a:close/>
              </a:path>
              <a:path w="11613515" h="3893185">
                <a:moveTo>
                  <a:pt x="11522113" y="3892677"/>
                </a:moveTo>
                <a:lnTo>
                  <a:pt x="11445913" y="3892677"/>
                </a:lnTo>
                <a:lnTo>
                  <a:pt x="11445913" y="3873627"/>
                </a:lnTo>
                <a:lnTo>
                  <a:pt x="11522113" y="3873627"/>
                </a:lnTo>
                <a:lnTo>
                  <a:pt x="11522113" y="3892677"/>
                </a:lnTo>
                <a:close/>
              </a:path>
              <a:path w="11613515" h="3893185">
                <a:moveTo>
                  <a:pt x="11594426" y="3883152"/>
                </a:moveTo>
                <a:lnTo>
                  <a:pt x="11594426" y="3831640"/>
                </a:lnTo>
                <a:lnTo>
                  <a:pt x="11613476" y="3831640"/>
                </a:lnTo>
                <a:lnTo>
                  <a:pt x="11613476" y="3873627"/>
                </a:lnTo>
                <a:lnTo>
                  <a:pt x="11603951" y="3873627"/>
                </a:lnTo>
                <a:lnTo>
                  <a:pt x="11594426" y="3883152"/>
                </a:lnTo>
                <a:close/>
              </a:path>
              <a:path w="11613515" h="3893185">
                <a:moveTo>
                  <a:pt x="11613476" y="3892677"/>
                </a:moveTo>
                <a:lnTo>
                  <a:pt x="11579263" y="3892677"/>
                </a:lnTo>
                <a:lnTo>
                  <a:pt x="11579263" y="3873627"/>
                </a:lnTo>
                <a:lnTo>
                  <a:pt x="11594426" y="3873627"/>
                </a:lnTo>
                <a:lnTo>
                  <a:pt x="11594426" y="3883152"/>
                </a:lnTo>
                <a:lnTo>
                  <a:pt x="11613476" y="3883152"/>
                </a:lnTo>
                <a:lnTo>
                  <a:pt x="11613476" y="3892677"/>
                </a:lnTo>
                <a:close/>
              </a:path>
              <a:path w="11613515" h="3893185">
                <a:moveTo>
                  <a:pt x="11613476" y="3883152"/>
                </a:moveTo>
                <a:lnTo>
                  <a:pt x="11594426" y="3883152"/>
                </a:lnTo>
                <a:lnTo>
                  <a:pt x="11603951" y="3873627"/>
                </a:lnTo>
                <a:lnTo>
                  <a:pt x="11613476" y="3873627"/>
                </a:lnTo>
                <a:lnTo>
                  <a:pt x="11613476" y="3883152"/>
                </a:lnTo>
                <a:close/>
              </a:path>
              <a:path w="11613515" h="3893185">
                <a:moveTo>
                  <a:pt x="11613476" y="3774490"/>
                </a:moveTo>
                <a:lnTo>
                  <a:pt x="11594426" y="3774490"/>
                </a:lnTo>
                <a:lnTo>
                  <a:pt x="11594426" y="3698290"/>
                </a:lnTo>
                <a:lnTo>
                  <a:pt x="11613476" y="3698290"/>
                </a:lnTo>
                <a:lnTo>
                  <a:pt x="11613476" y="3774490"/>
                </a:lnTo>
                <a:close/>
              </a:path>
              <a:path w="11613515" h="3893185">
                <a:moveTo>
                  <a:pt x="11613476" y="3641140"/>
                </a:moveTo>
                <a:lnTo>
                  <a:pt x="11594426" y="3641140"/>
                </a:lnTo>
                <a:lnTo>
                  <a:pt x="11594426" y="3564940"/>
                </a:lnTo>
                <a:lnTo>
                  <a:pt x="11613476" y="3564940"/>
                </a:lnTo>
                <a:lnTo>
                  <a:pt x="11613476" y="3641140"/>
                </a:lnTo>
                <a:close/>
              </a:path>
              <a:path w="11613515" h="3893185">
                <a:moveTo>
                  <a:pt x="11613476" y="3507790"/>
                </a:moveTo>
                <a:lnTo>
                  <a:pt x="11594426" y="3507790"/>
                </a:lnTo>
                <a:lnTo>
                  <a:pt x="11594426" y="3431590"/>
                </a:lnTo>
                <a:lnTo>
                  <a:pt x="11613476" y="3431590"/>
                </a:lnTo>
                <a:lnTo>
                  <a:pt x="11613476" y="3507790"/>
                </a:lnTo>
                <a:close/>
              </a:path>
              <a:path w="11613515" h="3893185">
                <a:moveTo>
                  <a:pt x="11613476" y="3374440"/>
                </a:moveTo>
                <a:lnTo>
                  <a:pt x="11594426" y="3374440"/>
                </a:lnTo>
                <a:lnTo>
                  <a:pt x="11594426" y="3298240"/>
                </a:lnTo>
                <a:lnTo>
                  <a:pt x="11613476" y="3298240"/>
                </a:lnTo>
                <a:lnTo>
                  <a:pt x="11613476" y="3374440"/>
                </a:lnTo>
                <a:close/>
              </a:path>
              <a:path w="11613515" h="3893185">
                <a:moveTo>
                  <a:pt x="11613476" y="3241090"/>
                </a:moveTo>
                <a:lnTo>
                  <a:pt x="11594426" y="3241090"/>
                </a:lnTo>
                <a:lnTo>
                  <a:pt x="11594426" y="3164890"/>
                </a:lnTo>
                <a:lnTo>
                  <a:pt x="11613476" y="3164890"/>
                </a:lnTo>
                <a:lnTo>
                  <a:pt x="11613476" y="3241090"/>
                </a:lnTo>
                <a:close/>
              </a:path>
              <a:path w="11613515" h="3893185">
                <a:moveTo>
                  <a:pt x="11613476" y="3107740"/>
                </a:moveTo>
                <a:lnTo>
                  <a:pt x="11594426" y="3107740"/>
                </a:lnTo>
                <a:lnTo>
                  <a:pt x="11594426" y="3031540"/>
                </a:lnTo>
                <a:lnTo>
                  <a:pt x="11613476" y="3031540"/>
                </a:lnTo>
                <a:lnTo>
                  <a:pt x="11613476" y="3107740"/>
                </a:lnTo>
                <a:close/>
              </a:path>
              <a:path w="11613515" h="3893185">
                <a:moveTo>
                  <a:pt x="11613476" y="2974390"/>
                </a:moveTo>
                <a:lnTo>
                  <a:pt x="11594426" y="2974390"/>
                </a:lnTo>
                <a:lnTo>
                  <a:pt x="11594426" y="2898190"/>
                </a:lnTo>
                <a:lnTo>
                  <a:pt x="11613476" y="2898190"/>
                </a:lnTo>
                <a:lnTo>
                  <a:pt x="11613476" y="2974390"/>
                </a:lnTo>
                <a:close/>
              </a:path>
              <a:path w="11613515" h="3893185">
                <a:moveTo>
                  <a:pt x="11613476" y="2841040"/>
                </a:moveTo>
                <a:lnTo>
                  <a:pt x="11594426" y="2841040"/>
                </a:lnTo>
                <a:lnTo>
                  <a:pt x="11594426" y="2764840"/>
                </a:lnTo>
                <a:lnTo>
                  <a:pt x="11613476" y="2764840"/>
                </a:lnTo>
                <a:lnTo>
                  <a:pt x="11613476" y="2841040"/>
                </a:lnTo>
                <a:close/>
              </a:path>
              <a:path w="11613515" h="3893185">
                <a:moveTo>
                  <a:pt x="11613476" y="2707690"/>
                </a:moveTo>
                <a:lnTo>
                  <a:pt x="11594426" y="2707690"/>
                </a:lnTo>
                <a:lnTo>
                  <a:pt x="11594426" y="2631490"/>
                </a:lnTo>
                <a:lnTo>
                  <a:pt x="11613476" y="2631490"/>
                </a:lnTo>
                <a:lnTo>
                  <a:pt x="11613476" y="2707690"/>
                </a:lnTo>
                <a:close/>
              </a:path>
              <a:path w="11613515" h="3893185">
                <a:moveTo>
                  <a:pt x="11613476" y="2574340"/>
                </a:moveTo>
                <a:lnTo>
                  <a:pt x="11594426" y="2574340"/>
                </a:lnTo>
                <a:lnTo>
                  <a:pt x="11594426" y="2498140"/>
                </a:lnTo>
                <a:lnTo>
                  <a:pt x="11613476" y="2498140"/>
                </a:lnTo>
                <a:lnTo>
                  <a:pt x="11613476" y="2574340"/>
                </a:lnTo>
                <a:close/>
              </a:path>
              <a:path w="11613515" h="3893185">
                <a:moveTo>
                  <a:pt x="11613476" y="2440990"/>
                </a:moveTo>
                <a:lnTo>
                  <a:pt x="11594426" y="2440990"/>
                </a:lnTo>
                <a:lnTo>
                  <a:pt x="11594426" y="2364790"/>
                </a:lnTo>
                <a:lnTo>
                  <a:pt x="11613476" y="2364790"/>
                </a:lnTo>
                <a:lnTo>
                  <a:pt x="11613476" y="2440990"/>
                </a:lnTo>
                <a:close/>
              </a:path>
              <a:path w="11613515" h="3893185">
                <a:moveTo>
                  <a:pt x="11613476" y="2307640"/>
                </a:moveTo>
                <a:lnTo>
                  <a:pt x="11594426" y="2307640"/>
                </a:lnTo>
                <a:lnTo>
                  <a:pt x="11594426" y="2231440"/>
                </a:lnTo>
                <a:lnTo>
                  <a:pt x="11613476" y="2231440"/>
                </a:lnTo>
                <a:lnTo>
                  <a:pt x="11613476" y="2307640"/>
                </a:lnTo>
                <a:close/>
              </a:path>
              <a:path w="11613515" h="3893185">
                <a:moveTo>
                  <a:pt x="11613476" y="2174290"/>
                </a:moveTo>
                <a:lnTo>
                  <a:pt x="11594426" y="2174290"/>
                </a:lnTo>
                <a:lnTo>
                  <a:pt x="11594426" y="2098090"/>
                </a:lnTo>
                <a:lnTo>
                  <a:pt x="11613476" y="2098090"/>
                </a:lnTo>
                <a:lnTo>
                  <a:pt x="11613476" y="2174290"/>
                </a:lnTo>
                <a:close/>
              </a:path>
              <a:path w="11613515" h="3893185">
                <a:moveTo>
                  <a:pt x="11613476" y="2040940"/>
                </a:moveTo>
                <a:lnTo>
                  <a:pt x="11594426" y="2040940"/>
                </a:lnTo>
                <a:lnTo>
                  <a:pt x="11594426" y="1964740"/>
                </a:lnTo>
                <a:lnTo>
                  <a:pt x="11613476" y="1964740"/>
                </a:lnTo>
                <a:lnTo>
                  <a:pt x="11613476" y="2040940"/>
                </a:lnTo>
                <a:close/>
              </a:path>
              <a:path w="11613515" h="3893185">
                <a:moveTo>
                  <a:pt x="11613476" y="1907590"/>
                </a:moveTo>
                <a:lnTo>
                  <a:pt x="11594426" y="1907590"/>
                </a:lnTo>
                <a:lnTo>
                  <a:pt x="11594426" y="1831390"/>
                </a:lnTo>
                <a:lnTo>
                  <a:pt x="11613476" y="1831390"/>
                </a:lnTo>
                <a:lnTo>
                  <a:pt x="11613476" y="1907590"/>
                </a:lnTo>
                <a:close/>
              </a:path>
              <a:path w="11613515" h="3893185">
                <a:moveTo>
                  <a:pt x="11613476" y="1774240"/>
                </a:moveTo>
                <a:lnTo>
                  <a:pt x="11594426" y="1774240"/>
                </a:lnTo>
                <a:lnTo>
                  <a:pt x="11594426" y="1698040"/>
                </a:lnTo>
                <a:lnTo>
                  <a:pt x="11613476" y="1698040"/>
                </a:lnTo>
                <a:lnTo>
                  <a:pt x="11613476" y="1774240"/>
                </a:lnTo>
                <a:close/>
              </a:path>
              <a:path w="11613515" h="3893185">
                <a:moveTo>
                  <a:pt x="11613476" y="1640890"/>
                </a:moveTo>
                <a:lnTo>
                  <a:pt x="11594426" y="1640890"/>
                </a:lnTo>
                <a:lnTo>
                  <a:pt x="11594426" y="1564690"/>
                </a:lnTo>
                <a:lnTo>
                  <a:pt x="11613476" y="1564690"/>
                </a:lnTo>
                <a:lnTo>
                  <a:pt x="11613476" y="1640890"/>
                </a:lnTo>
                <a:close/>
              </a:path>
              <a:path w="11613515" h="3893185">
                <a:moveTo>
                  <a:pt x="11613476" y="1507540"/>
                </a:moveTo>
                <a:lnTo>
                  <a:pt x="11594426" y="1507540"/>
                </a:lnTo>
                <a:lnTo>
                  <a:pt x="11594426" y="1431340"/>
                </a:lnTo>
                <a:lnTo>
                  <a:pt x="11613476" y="1431340"/>
                </a:lnTo>
                <a:lnTo>
                  <a:pt x="11613476" y="1507540"/>
                </a:lnTo>
                <a:close/>
              </a:path>
              <a:path w="11613515" h="3893185">
                <a:moveTo>
                  <a:pt x="11613476" y="1374190"/>
                </a:moveTo>
                <a:lnTo>
                  <a:pt x="11594426" y="1374190"/>
                </a:lnTo>
                <a:lnTo>
                  <a:pt x="11594426" y="1297990"/>
                </a:lnTo>
                <a:lnTo>
                  <a:pt x="11613476" y="1297990"/>
                </a:lnTo>
                <a:lnTo>
                  <a:pt x="11613476" y="1374190"/>
                </a:lnTo>
                <a:close/>
              </a:path>
              <a:path w="11613515" h="3893185">
                <a:moveTo>
                  <a:pt x="11613476" y="1240840"/>
                </a:moveTo>
                <a:lnTo>
                  <a:pt x="11594426" y="1240840"/>
                </a:lnTo>
                <a:lnTo>
                  <a:pt x="11594426" y="1164640"/>
                </a:lnTo>
                <a:lnTo>
                  <a:pt x="11613476" y="1164640"/>
                </a:lnTo>
                <a:lnTo>
                  <a:pt x="11613476" y="1240840"/>
                </a:lnTo>
                <a:close/>
              </a:path>
              <a:path w="11613515" h="3893185">
                <a:moveTo>
                  <a:pt x="11613476" y="1107490"/>
                </a:moveTo>
                <a:lnTo>
                  <a:pt x="11594426" y="1107490"/>
                </a:lnTo>
                <a:lnTo>
                  <a:pt x="11594426" y="1031290"/>
                </a:lnTo>
                <a:lnTo>
                  <a:pt x="11613476" y="1031290"/>
                </a:lnTo>
                <a:lnTo>
                  <a:pt x="11613476" y="1107490"/>
                </a:lnTo>
                <a:close/>
              </a:path>
              <a:path w="11613515" h="3893185">
                <a:moveTo>
                  <a:pt x="11613476" y="974140"/>
                </a:moveTo>
                <a:lnTo>
                  <a:pt x="11594426" y="974140"/>
                </a:lnTo>
                <a:lnTo>
                  <a:pt x="11594426" y="897940"/>
                </a:lnTo>
                <a:lnTo>
                  <a:pt x="11613476" y="897940"/>
                </a:lnTo>
                <a:lnTo>
                  <a:pt x="11613476" y="974140"/>
                </a:lnTo>
                <a:close/>
              </a:path>
              <a:path w="11613515" h="3893185">
                <a:moveTo>
                  <a:pt x="11613476" y="840790"/>
                </a:moveTo>
                <a:lnTo>
                  <a:pt x="11594426" y="840790"/>
                </a:lnTo>
                <a:lnTo>
                  <a:pt x="11594426" y="764590"/>
                </a:lnTo>
                <a:lnTo>
                  <a:pt x="11613476" y="764590"/>
                </a:lnTo>
                <a:lnTo>
                  <a:pt x="11613476" y="840790"/>
                </a:lnTo>
                <a:close/>
              </a:path>
              <a:path w="11613515" h="3893185">
                <a:moveTo>
                  <a:pt x="11613476" y="707440"/>
                </a:moveTo>
                <a:lnTo>
                  <a:pt x="11594426" y="707440"/>
                </a:lnTo>
                <a:lnTo>
                  <a:pt x="11594426" y="631240"/>
                </a:lnTo>
                <a:lnTo>
                  <a:pt x="11613476" y="631240"/>
                </a:lnTo>
                <a:lnTo>
                  <a:pt x="11613476" y="707440"/>
                </a:lnTo>
                <a:close/>
              </a:path>
              <a:path w="11613515" h="3893185">
                <a:moveTo>
                  <a:pt x="11613476" y="574090"/>
                </a:moveTo>
                <a:lnTo>
                  <a:pt x="11594426" y="574090"/>
                </a:lnTo>
                <a:lnTo>
                  <a:pt x="11594426" y="497890"/>
                </a:lnTo>
                <a:lnTo>
                  <a:pt x="11613476" y="497890"/>
                </a:lnTo>
                <a:lnTo>
                  <a:pt x="11613476" y="574090"/>
                </a:lnTo>
                <a:close/>
              </a:path>
              <a:path w="11613515" h="3893185">
                <a:moveTo>
                  <a:pt x="11613476" y="440740"/>
                </a:moveTo>
                <a:lnTo>
                  <a:pt x="11594426" y="440740"/>
                </a:lnTo>
                <a:lnTo>
                  <a:pt x="11594426" y="364540"/>
                </a:lnTo>
                <a:lnTo>
                  <a:pt x="11613476" y="364540"/>
                </a:lnTo>
                <a:lnTo>
                  <a:pt x="11613476" y="440740"/>
                </a:lnTo>
                <a:close/>
              </a:path>
              <a:path w="11613515" h="3893185">
                <a:moveTo>
                  <a:pt x="11613476" y="307390"/>
                </a:moveTo>
                <a:lnTo>
                  <a:pt x="11594426" y="307390"/>
                </a:lnTo>
                <a:lnTo>
                  <a:pt x="11594426" y="231190"/>
                </a:lnTo>
                <a:lnTo>
                  <a:pt x="11613476" y="231190"/>
                </a:lnTo>
                <a:lnTo>
                  <a:pt x="11613476" y="307390"/>
                </a:lnTo>
                <a:close/>
              </a:path>
              <a:path w="11613515" h="3893185">
                <a:moveTo>
                  <a:pt x="11613476" y="174040"/>
                </a:moveTo>
                <a:lnTo>
                  <a:pt x="11594426" y="174040"/>
                </a:lnTo>
                <a:lnTo>
                  <a:pt x="11594426" y="97840"/>
                </a:lnTo>
                <a:lnTo>
                  <a:pt x="11613476" y="97840"/>
                </a:lnTo>
                <a:lnTo>
                  <a:pt x="11613476" y="174040"/>
                </a:lnTo>
                <a:close/>
              </a:path>
              <a:path w="11613515" h="3893185">
                <a:moveTo>
                  <a:pt x="11594426" y="19049"/>
                </a:moveTo>
                <a:lnTo>
                  <a:pt x="11558917" y="19049"/>
                </a:lnTo>
                <a:lnTo>
                  <a:pt x="11558917" y="0"/>
                </a:lnTo>
                <a:lnTo>
                  <a:pt x="11613476" y="0"/>
                </a:lnTo>
                <a:lnTo>
                  <a:pt x="11613476" y="9524"/>
                </a:lnTo>
                <a:lnTo>
                  <a:pt x="11594426" y="9524"/>
                </a:lnTo>
                <a:lnTo>
                  <a:pt x="11594426" y="19049"/>
                </a:lnTo>
                <a:close/>
              </a:path>
              <a:path w="11613515" h="3893185">
                <a:moveTo>
                  <a:pt x="11613476" y="40690"/>
                </a:moveTo>
                <a:lnTo>
                  <a:pt x="11594426" y="40690"/>
                </a:lnTo>
                <a:lnTo>
                  <a:pt x="11594426" y="9524"/>
                </a:lnTo>
                <a:lnTo>
                  <a:pt x="11603951" y="19049"/>
                </a:lnTo>
                <a:lnTo>
                  <a:pt x="11613476" y="19049"/>
                </a:lnTo>
                <a:lnTo>
                  <a:pt x="11613476" y="40690"/>
                </a:lnTo>
                <a:close/>
              </a:path>
              <a:path w="11613515" h="3893185">
                <a:moveTo>
                  <a:pt x="11613476" y="19049"/>
                </a:moveTo>
                <a:lnTo>
                  <a:pt x="11603951" y="19049"/>
                </a:lnTo>
                <a:lnTo>
                  <a:pt x="11594426" y="9524"/>
                </a:lnTo>
                <a:lnTo>
                  <a:pt x="11613476" y="9524"/>
                </a:lnTo>
                <a:lnTo>
                  <a:pt x="11613476" y="19049"/>
                </a:lnTo>
                <a:close/>
              </a:path>
              <a:path w="11613515" h="3893185">
                <a:moveTo>
                  <a:pt x="11501767" y="19049"/>
                </a:moveTo>
                <a:lnTo>
                  <a:pt x="11425567" y="19049"/>
                </a:lnTo>
                <a:lnTo>
                  <a:pt x="11425567" y="0"/>
                </a:lnTo>
                <a:lnTo>
                  <a:pt x="11501767" y="0"/>
                </a:lnTo>
                <a:lnTo>
                  <a:pt x="11501767" y="19049"/>
                </a:lnTo>
                <a:close/>
              </a:path>
              <a:path w="11613515" h="3893185">
                <a:moveTo>
                  <a:pt x="11368417" y="19049"/>
                </a:moveTo>
                <a:lnTo>
                  <a:pt x="11292217" y="19049"/>
                </a:lnTo>
                <a:lnTo>
                  <a:pt x="11292217" y="0"/>
                </a:lnTo>
                <a:lnTo>
                  <a:pt x="11368417" y="0"/>
                </a:lnTo>
                <a:lnTo>
                  <a:pt x="11368417" y="19049"/>
                </a:lnTo>
                <a:close/>
              </a:path>
              <a:path w="11613515" h="3893185">
                <a:moveTo>
                  <a:pt x="11235067" y="19049"/>
                </a:moveTo>
                <a:lnTo>
                  <a:pt x="11158867" y="19049"/>
                </a:lnTo>
                <a:lnTo>
                  <a:pt x="11158867" y="0"/>
                </a:lnTo>
                <a:lnTo>
                  <a:pt x="11235067" y="0"/>
                </a:lnTo>
                <a:lnTo>
                  <a:pt x="11235067" y="19049"/>
                </a:lnTo>
                <a:close/>
              </a:path>
              <a:path w="11613515" h="3893185">
                <a:moveTo>
                  <a:pt x="11101717" y="19049"/>
                </a:moveTo>
                <a:lnTo>
                  <a:pt x="11025517" y="19049"/>
                </a:lnTo>
                <a:lnTo>
                  <a:pt x="11025517" y="0"/>
                </a:lnTo>
                <a:lnTo>
                  <a:pt x="11101717" y="0"/>
                </a:lnTo>
                <a:lnTo>
                  <a:pt x="11101717" y="19049"/>
                </a:lnTo>
                <a:close/>
              </a:path>
              <a:path w="11613515" h="3893185">
                <a:moveTo>
                  <a:pt x="10968367" y="19049"/>
                </a:moveTo>
                <a:lnTo>
                  <a:pt x="10892167" y="19049"/>
                </a:lnTo>
                <a:lnTo>
                  <a:pt x="10892167" y="0"/>
                </a:lnTo>
                <a:lnTo>
                  <a:pt x="10968367" y="0"/>
                </a:lnTo>
                <a:lnTo>
                  <a:pt x="10968367" y="19049"/>
                </a:lnTo>
                <a:close/>
              </a:path>
              <a:path w="11613515" h="3893185">
                <a:moveTo>
                  <a:pt x="10835017" y="19049"/>
                </a:moveTo>
                <a:lnTo>
                  <a:pt x="10758817" y="19049"/>
                </a:lnTo>
                <a:lnTo>
                  <a:pt x="10758817" y="0"/>
                </a:lnTo>
                <a:lnTo>
                  <a:pt x="10835017" y="0"/>
                </a:lnTo>
                <a:lnTo>
                  <a:pt x="10835017" y="19049"/>
                </a:lnTo>
                <a:close/>
              </a:path>
              <a:path w="11613515" h="3893185">
                <a:moveTo>
                  <a:pt x="10701667" y="19049"/>
                </a:moveTo>
                <a:lnTo>
                  <a:pt x="10625467" y="19049"/>
                </a:lnTo>
                <a:lnTo>
                  <a:pt x="10625467" y="0"/>
                </a:lnTo>
                <a:lnTo>
                  <a:pt x="10701667" y="0"/>
                </a:lnTo>
                <a:lnTo>
                  <a:pt x="10701667" y="19049"/>
                </a:lnTo>
                <a:close/>
              </a:path>
              <a:path w="11613515" h="3893185">
                <a:moveTo>
                  <a:pt x="10568317" y="19049"/>
                </a:moveTo>
                <a:lnTo>
                  <a:pt x="10492117" y="19049"/>
                </a:lnTo>
                <a:lnTo>
                  <a:pt x="10492117" y="0"/>
                </a:lnTo>
                <a:lnTo>
                  <a:pt x="10568317" y="0"/>
                </a:lnTo>
                <a:lnTo>
                  <a:pt x="10568317" y="19049"/>
                </a:lnTo>
                <a:close/>
              </a:path>
              <a:path w="11613515" h="3893185">
                <a:moveTo>
                  <a:pt x="10434967" y="19049"/>
                </a:moveTo>
                <a:lnTo>
                  <a:pt x="10358767" y="19049"/>
                </a:lnTo>
                <a:lnTo>
                  <a:pt x="10358767" y="0"/>
                </a:lnTo>
                <a:lnTo>
                  <a:pt x="10434967" y="0"/>
                </a:lnTo>
                <a:lnTo>
                  <a:pt x="10434967" y="19049"/>
                </a:lnTo>
                <a:close/>
              </a:path>
              <a:path w="11613515" h="3893185">
                <a:moveTo>
                  <a:pt x="10301617" y="19049"/>
                </a:moveTo>
                <a:lnTo>
                  <a:pt x="10225417" y="19049"/>
                </a:lnTo>
                <a:lnTo>
                  <a:pt x="10225417" y="0"/>
                </a:lnTo>
                <a:lnTo>
                  <a:pt x="10301617" y="0"/>
                </a:lnTo>
                <a:lnTo>
                  <a:pt x="10301617" y="19049"/>
                </a:lnTo>
                <a:close/>
              </a:path>
              <a:path w="11613515" h="3893185">
                <a:moveTo>
                  <a:pt x="10168267" y="19049"/>
                </a:moveTo>
                <a:lnTo>
                  <a:pt x="10092067" y="19049"/>
                </a:lnTo>
                <a:lnTo>
                  <a:pt x="10092067" y="0"/>
                </a:lnTo>
                <a:lnTo>
                  <a:pt x="10168267" y="0"/>
                </a:lnTo>
                <a:lnTo>
                  <a:pt x="10168267" y="19049"/>
                </a:lnTo>
                <a:close/>
              </a:path>
              <a:path w="11613515" h="3893185">
                <a:moveTo>
                  <a:pt x="10034917" y="19049"/>
                </a:moveTo>
                <a:lnTo>
                  <a:pt x="9958717" y="19049"/>
                </a:lnTo>
                <a:lnTo>
                  <a:pt x="9958717" y="0"/>
                </a:lnTo>
                <a:lnTo>
                  <a:pt x="10034917" y="0"/>
                </a:lnTo>
                <a:lnTo>
                  <a:pt x="10034917" y="19049"/>
                </a:lnTo>
                <a:close/>
              </a:path>
              <a:path w="11613515" h="3893185">
                <a:moveTo>
                  <a:pt x="9901567" y="19049"/>
                </a:moveTo>
                <a:lnTo>
                  <a:pt x="9825367" y="19049"/>
                </a:lnTo>
                <a:lnTo>
                  <a:pt x="9825367" y="0"/>
                </a:lnTo>
                <a:lnTo>
                  <a:pt x="9901567" y="0"/>
                </a:lnTo>
                <a:lnTo>
                  <a:pt x="9901567" y="19049"/>
                </a:lnTo>
                <a:close/>
              </a:path>
              <a:path w="11613515" h="3893185">
                <a:moveTo>
                  <a:pt x="9768217" y="19049"/>
                </a:moveTo>
                <a:lnTo>
                  <a:pt x="9692017" y="19049"/>
                </a:lnTo>
                <a:lnTo>
                  <a:pt x="9692017" y="0"/>
                </a:lnTo>
                <a:lnTo>
                  <a:pt x="9768217" y="0"/>
                </a:lnTo>
                <a:lnTo>
                  <a:pt x="9768217" y="19049"/>
                </a:lnTo>
                <a:close/>
              </a:path>
              <a:path w="11613515" h="3893185">
                <a:moveTo>
                  <a:pt x="9634867" y="19049"/>
                </a:moveTo>
                <a:lnTo>
                  <a:pt x="9558667" y="19049"/>
                </a:lnTo>
                <a:lnTo>
                  <a:pt x="9558667" y="0"/>
                </a:lnTo>
                <a:lnTo>
                  <a:pt x="9634867" y="0"/>
                </a:lnTo>
                <a:lnTo>
                  <a:pt x="9634867" y="19049"/>
                </a:lnTo>
                <a:close/>
              </a:path>
              <a:path w="11613515" h="3893185">
                <a:moveTo>
                  <a:pt x="9501517" y="19049"/>
                </a:moveTo>
                <a:lnTo>
                  <a:pt x="9425317" y="19049"/>
                </a:lnTo>
                <a:lnTo>
                  <a:pt x="9425317" y="0"/>
                </a:lnTo>
                <a:lnTo>
                  <a:pt x="9501517" y="0"/>
                </a:lnTo>
                <a:lnTo>
                  <a:pt x="9501517" y="19049"/>
                </a:lnTo>
                <a:close/>
              </a:path>
              <a:path w="11613515" h="3893185">
                <a:moveTo>
                  <a:pt x="9368167" y="19049"/>
                </a:moveTo>
                <a:lnTo>
                  <a:pt x="9291967" y="19049"/>
                </a:lnTo>
                <a:lnTo>
                  <a:pt x="9291967" y="0"/>
                </a:lnTo>
                <a:lnTo>
                  <a:pt x="9368167" y="0"/>
                </a:lnTo>
                <a:lnTo>
                  <a:pt x="9368167" y="19049"/>
                </a:lnTo>
                <a:close/>
              </a:path>
              <a:path w="11613515" h="3893185">
                <a:moveTo>
                  <a:pt x="9234817" y="19049"/>
                </a:moveTo>
                <a:lnTo>
                  <a:pt x="9158617" y="19049"/>
                </a:lnTo>
                <a:lnTo>
                  <a:pt x="9158617" y="0"/>
                </a:lnTo>
                <a:lnTo>
                  <a:pt x="9234817" y="0"/>
                </a:lnTo>
                <a:lnTo>
                  <a:pt x="9234817" y="19049"/>
                </a:lnTo>
                <a:close/>
              </a:path>
              <a:path w="11613515" h="3893185">
                <a:moveTo>
                  <a:pt x="9101467" y="19049"/>
                </a:moveTo>
                <a:lnTo>
                  <a:pt x="9025267" y="19049"/>
                </a:lnTo>
                <a:lnTo>
                  <a:pt x="9025267" y="0"/>
                </a:lnTo>
                <a:lnTo>
                  <a:pt x="9101467" y="0"/>
                </a:lnTo>
                <a:lnTo>
                  <a:pt x="9101467" y="19049"/>
                </a:lnTo>
                <a:close/>
              </a:path>
              <a:path w="11613515" h="3893185">
                <a:moveTo>
                  <a:pt x="8968117" y="19049"/>
                </a:moveTo>
                <a:lnTo>
                  <a:pt x="8891917" y="19049"/>
                </a:lnTo>
                <a:lnTo>
                  <a:pt x="8891917" y="0"/>
                </a:lnTo>
                <a:lnTo>
                  <a:pt x="8968117" y="0"/>
                </a:lnTo>
                <a:lnTo>
                  <a:pt x="8968117" y="19049"/>
                </a:lnTo>
                <a:close/>
              </a:path>
              <a:path w="11613515" h="3893185">
                <a:moveTo>
                  <a:pt x="8834767" y="19049"/>
                </a:moveTo>
                <a:lnTo>
                  <a:pt x="8758567" y="19049"/>
                </a:lnTo>
                <a:lnTo>
                  <a:pt x="8758567" y="0"/>
                </a:lnTo>
                <a:lnTo>
                  <a:pt x="8834767" y="0"/>
                </a:lnTo>
                <a:lnTo>
                  <a:pt x="8834767" y="19049"/>
                </a:lnTo>
                <a:close/>
              </a:path>
              <a:path w="11613515" h="3893185">
                <a:moveTo>
                  <a:pt x="8701417" y="19049"/>
                </a:moveTo>
                <a:lnTo>
                  <a:pt x="8625217" y="19049"/>
                </a:lnTo>
                <a:lnTo>
                  <a:pt x="8625217" y="0"/>
                </a:lnTo>
                <a:lnTo>
                  <a:pt x="8701417" y="0"/>
                </a:lnTo>
                <a:lnTo>
                  <a:pt x="8701417" y="19049"/>
                </a:lnTo>
                <a:close/>
              </a:path>
              <a:path w="11613515" h="3893185">
                <a:moveTo>
                  <a:pt x="8568067" y="19049"/>
                </a:moveTo>
                <a:lnTo>
                  <a:pt x="8491867" y="19049"/>
                </a:lnTo>
                <a:lnTo>
                  <a:pt x="8491867" y="0"/>
                </a:lnTo>
                <a:lnTo>
                  <a:pt x="8568067" y="0"/>
                </a:lnTo>
                <a:lnTo>
                  <a:pt x="8568067" y="19049"/>
                </a:lnTo>
                <a:close/>
              </a:path>
            </a:pathLst>
          </a:custGeom>
          <a:solidFill>
            <a:srgbClr val="1F487C"/>
          </a:solidFill>
        </p:spPr>
        <p:txBody>
          <a:bodyPr wrap="square" lIns="0" tIns="0" rIns="0" bIns="0" rtlCol="0"/>
          <a:lstStyle/>
          <a:p>
            <a:endParaRPr/>
          </a:p>
        </p:txBody>
      </p:sp>
      <p:sp>
        <p:nvSpPr>
          <p:cNvPr id="10" name="object 10"/>
          <p:cNvSpPr txBox="1"/>
          <p:nvPr/>
        </p:nvSpPr>
        <p:spPr>
          <a:xfrm>
            <a:off x="1331049" y="138103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三、工作落</a:t>
            </a:r>
            <a:r>
              <a:rPr sz="2800" b="1" spc="-5" dirty="0">
                <a:solidFill>
                  <a:srgbClr val="C00000"/>
                </a:solidFill>
                <a:latin typeface="微软雅黑"/>
                <a:cs typeface="微软雅黑"/>
              </a:rPr>
              <a:t>实</a:t>
            </a:r>
            <a:endParaRPr sz="2800">
              <a:latin typeface="微软雅黑"/>
              <a:cs typeface="微软雅黑"/>
            </a:endParaRPr>
          </a:p>
        </p:txBody>
      </p:sp>
      <p:sp>
        <p:nvSpPr>
          <p:cNvPr id="11" name="object 11"/>
          <p:cNvSpPr txBox="1"/>
          <p:nvPr/>
        </p:nvSpPr>
        <p:spPr>
          <a:xfrm>
            <a:off x="6454775" y="1465567"/>
            <a:ext cx="417576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a:t>
            </a:r>
            <a:r>
              <a:rPr sz="2400" b="1" spc="-5" dirty="0">
                <a:solidFill>
                  <a:srgbClr val="1F487C"/>
                </a:solidFill>
                <a:latin typeface="微软雅黑"/>
                <a:cs typeface="微软雅黑"/>
              </a:rPr>
              <a:t>1</a:t>
            </a:r>
            <a:r>
              <a:rPr sz="2400" b="1" dirty="0">
                <a:solidFill>
                  <a:srgbClr val="1F487C"/>
                </a:solidFill>
                <a:latin typeface="微软雅黑"/>
                <a:cs typeface="微软雅黑"/>
              </a:rPr>
              <a:t>）防止返贫动态监测和帮扶</a:t>
            </a:r>
            <a:endParaRPr sz="2400">
              <a:latin typeface="微软雅黑"/>
              <a:cs typeface="微软雅黑"/>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92000" cy="829056"/>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6524243"/>
            <a:ext cx="12192000" cy="333755"/>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129679" y="833539"/>
            <a:ext cx="12011660" cy="3728720"/>
          </a:xfrm>
          <a:prstGeom prst="rect">
            <a:avLst/>
          </a:prstGeom>
        </p:spPr>
        <p:txBody>
          <a:bodyPr vert="horz" wrap="square" lIns="0" tIns="149860" rIns="0" bIns="0" rtlCol="0">
            <a:spAutoFit/>
          </a:bodyPr>
          <a:lstStyle/>
          <a:p>
            <a:pPr marL="216535" indent="-204470">
              <a:lnSpc>
                <a:spcPct val="100000"/>
              </a:lnSpc>
              <a:spcBef>
                <a:spcPts val="1180"/>
              </a:spcBef>
              <a:buSzPct val="94444"/>
              <a:buFont typeface="Wingdings"/>
              <a:buChar char=""/>
              <a:tabLst>
                <a:tab pos="217170" algn="l"/>
              </a:tabLst>
            </a:pPr>
            <a:r>
              <a:rPr sz="1800" b="1" dirty="0">
                <a:solidFill>
                  <a:srgbClr val="001F5F"/>
                </a:solidFill>
                <a:latin typeface="微软雅黑"/>
                <a:cs typeface="微软雅黑"/>
              </a:rPr>
              <a:t>案例</a:t>
            </a:r>
            <a:endParaRPr sz="1800">
              <a:latin typeface="微软雅黑"/>
              <a:cs typeface="微软雅黑"/>
            </a:endParaRPr>
          </a:p>
          <a:p>
            <a:pPr marL="12700" marR="5080" indent="411480">
              <a:lnSpc>
                <a:spcPct val="150000"/>
              </a:lnSpc>
            </a:pPr>
            <a:r>
              <a:rPr sz="1800" b="1" dirty="0">
                <a:solidFill>
                  <a:srgbClr val="333333"/>
                </a:solidFill>
                <a:latin typeface="微软雅黑"/>
                <a:cs typeface="微软雅黑"/>
              </a:rPr>
              <a:t>反馈问题：应纳未纳。</a:t>
            </a:r>
            <a:r>
              <a:rPr sz="1800" b="1" spc="-55" dirty="0">
                <a:solidFill>
                  <a:srgbClr val="333333"/>
                </a:solidFill>
                <a:latin typeface="微软雅黑"/>
                <a:cs typeface="微软雅黑"/>
              </a:rPr>
              <a:t> </a:t>
            </a:r>
            <a:r>
              <a:rPr sz="1800" spc="-5" dirty="0">
                <a:solidFill>
                  <a:srgbClr val="C00000"/>
                </a:solidFill>
                <a:latin typeface="微软雅黑"/>
                <a:cs typeface="微软雅黑"/>
              </a:rPr>
              <a:t>XXX</a:t>
            </a:r>
            <a:r>
              <a:rPr sz="1800" dirty="0">
                <a:latin typeface="微软雅黑"/>
                <a:cs typeface="微软雅黑"/>
              </a:rPr>
              <a:t>村</a:t>
            </a:r>
            <a:r>
              <a:rPr sz="1800" spc="-5" dirty="0">
                <a:latin typeface="微软雅黑"/>
                <a:cs typeface="微软雅黑"/>
              </a:rPr>
              <a:t>7</a:t>
            </a:r>
            <a:r>
              <a:rPr sz="1800" dirty="0">
                <a:latin typeface="微软雅黑"/>
                <a:cs typeface="微软雅黑"/>
              </a:rPr>
              <a:t>组五保户</a:t>
            </a:r>
            <a:r>
              <a:rPr sz="1800" spc="-5" dirty="0">
                <a:solidFill>
                  <a:srgbClr val="C00000"/>
                </a:solidFill>
                <a:latin typeface="微软雅黑"/>
                <a:cs typeface="微软雅黑"/>
              </a:rPr>
              <a:t>XXX</a:t>
            </a:r>
            <a:r>
              <a:rPr sz="1800" spc="-45" dirty="0">
                <a:solidFill>
                  <a:srgbClr val="C00000"/>
                </a:solidFill>
                <a:latin typeface="微软雅黑"/>
                <a:cs typeface="微软雅黑"/>
              </a:rPr>
              <a:t> </a:t>
            </a:r>
            <a:r>
              <a:rPr sz="1800" dirty="0">
                <a:latin typeface="微软雅黑"/>
                <a:cs typeface="微软雅黑"/>
              </a:rPr>
              <a:t>，户籍人口</a:t>
            </a:r>
            <a:r>
              <a:rPr sz="1800" spc="-5" dirty="0">
                <a:latin typeface="微软雅黑"/>
                <a:cs typeface="微软雅黑"/>
              </a:rPr>
              <a:t>1</a:t>
            </a:r>
            <a:r>
              <a:rPr sz="1800" dirty="0">
                <a:latin typeface="微软雅黑"/>
                <a:cs typeface="微软雅黑"/>
              </a:rPr>
              <a:t>人，村干部曾劝导其到养老院入住，但因农户主观意愿，  不愿意入住养老院；其与侄子关系不融洽，现独自一人居住，由于生活习惯较差，家中堆满垃圾，到处是发霉物，生活 环境恶劣且住房未通水电，农户日常用水为前往邻居家挑水或间断使用屋檐水，饮水安全存在隐患，但并未纳入监测。</a:t>
            </a:r>
            <a:endParaRPr sz="1800">
              <a:latin typeface="微软雅黑"/>
              <a:cs typeface="微软雅黑"/>
            </a:endParaRPr>
          </a:p>
          <a:p>
            <a:pPr marL="12700" marR="33655" indent="457200">
              <a:lnSpc>
                <a:spcPct val="150000"/>
              </a:lnSpc>
            </a:pPr>
            <a:r>
              <a:rPr sz="1800" dirty="0">
                <a:solidFill>
                  <a:srgbClr val="C00000"/>
                </a:solidFill>
                <a:latin typeface="微软雅黑"/>
                <a:cs typeface="微软雅黑"/>
              </a:rPr>
              <a:t>佐证材料：</a:t>
            </a:r>
            <a:r>
              <a:rPr sz="1800" spc="-25" dirty="0">
                <a:solidFill>
                  <a:srgbClr val="C00000"/>
                </a:solidFill>
                <a:latin typeface="微软雅黑"/>
                <a:cs typeface="微软雅黑"/>
              </a:rPr>
              <a:t> </a:t>
            </a:r>
            <a:r>
              <a:rPr sz="1800" spc="-5" dirty="0">
                <a:solidFill>
                  <a:srgbClr val="C00000"/>
                </a:solidFill>
                <a:latin typeface="微软雅黑"/>
                <a:cs typeface="微软雅黑"/>
              </a:rPr>
              <a:t>XXX</a:t>
            </a:r>
            <a:r>
              <a:rPr sz="1800" spc="-25" dirty="0">
                <a:solidFill>
                  <a:srgbClr val="C00000"/>
                </a:solidFill>
                <a:latin typeface="微软雅黑"/>
                <a:cs typeface="微软雅黑"/>
              </a:rPr>
              <a:t> </a:t>
            </a:r>
            <a:r>
              <a:rPr sz="1800" dirty="0">
                <a:solidFill>
                  <a:srgbClr val="C00000"/>
                </a:solidFill>
                <a:latin typeface="微软雅黑"/>
                <a:cs typeface="微软雅黑"/>
              </a:rPr>
              <a:t>，现年</a:t>
            </a:r>
            <a:r>
              <a:rPr sz="1800" spc="-5" dirty="0">
                <a:solidFill>
                  <a:srgbClr val="C00000"/>
                </a:solidFill>
                <a:latin typeface="微软雅黑"/>
                <a:cs typeface="微软雅黑"/>
              </a:rPr>
              <a:t>80</a:t>
            </a:r>
            <a:r>
              <a:rPr sz="1800" dirty="0">
                <a:solidFill>
                  <a:srgbClr val="C00000"/>
                </a:solidFill>
                <a:latin typeface="微软雅黑"/>
                <a:cs typeface="微软雅黑"/>
              </a:rPr>
              <a:t>岁，未婚无子女，无法定赡养扶养义务人，符合特困政策。经镇村干部多次动员沟通，  本人均不愿意到新民敬老院，按照特困人员分散供养要求，村社干部通过与其侄儿</a:t>
            </a:r>
            <a:r>
              <a:rPr sz="1800" spc="-5" dirty="0">
                <a:solidFill>
                  <a:srgbClr val="C00000"/>
                </a:solidFill>
                <a:latin typeface="微软雅黑"/>
                <a:cs typeface="微软雅黑"/>
              </a:rPr>
              <a:t>XXX</a:t>
            </a:r>
            <a:r>
              <a:rPr sz="1800" dirty="0">
                <a:solidFill>
                  <a:srgbClr val="C00000"/>
                </a:solidFill>
                <a:latin typeface="微软雅黑"/>
                <a:cs typeface="微软雅黑"/>
              </a:rPr>
              <a:t>沟通协调，两人达成一致协议，  由</a:t>
            </a:r>
            <a:r>
              <a:rPr sz="1800" spc="-5" dirty="0">
                <a:solidFill>
                  <a:srgbClr val="C00000"/>
                </a:solidFill>
                <a:latin typeface="微软雅黑"/>
                <a:cs typeface="微软雅黑"/>
              </a:rPr>
              <a:t>XXX</a:t>
            </a:r>
            <a:r>
              <a:rPr sz="1800" dirty="0">
                <a:solidFill>
                  <a:srgbClr val="C00000"/>
                </a:solidFill>
                <a:latin typeface="微软雅黑"/>
                <a:cs typeface="微软雅黑"/>
              </a:rPr>
              <a:t>为</a:t>
            </a:r>
            <a:r>
              <a:rPr sz="1800" spc="-5" dirty="0">
                <a:solidFill>
                  <a:srgbClr val="C00000"/>
                </a:solidFill>
                <a:latin typeface="微软雅黑"/>
                <a:cs typeface="微软雅黑"/>
              </a:rPr>
              <a:t>XXX</a:t>
            </a:r>
            <a:r>
              <a:rPr sz="1800" dirty="0">
                <a:solidFill>
                  <a:srgbClr val="C00000"/>
                </a:solidFill>
                <a:latin typeface="微软雅黑"/>
                <a:cs typeface="微软雅黑"/>
              </a:rPr>
              <a:t>提供住房一间，并负责照顾其饮食起居，</a:t>
            </a:r>
            <a:r>
              <a:rPr sz="1800" spc="-90" dirty="0">
                <a:solidFill>
                  <a:srgbClr val="C00000"/>
                </a:solidFill>
                <a:latin typeface="微软雅黑"/>
                <a:cs typeface="微软雅黑"/>
              </a:rPr>
              <a:t> </a:t>
            </a:r>
            <a:r>
              <a:rPr sz="1800" spc="-5" dirty="0">
                <a:solidFill>
                  <a:srgbClr val="C00000"/>
                </a:solidFill>
                <a:latin typeface="微软雅黑"/>
                <a:cs typeface="微软雅黑"/>
              </a:rPr>
              <a:t>XXX</a:t>
            </a:r>
            <a:r>
              <a:rPr sz="1800" dirty="0">
                <a:solidFill>
                  <a:srgbClr val="C00000"/>
                </a:solidFill>
                <a:latin typeface="微软雅黑"/>
                <a:cs typeface="微软雅黑"/>
              </a:rPr>
              <a:t>每年支付</a:t>
            </a:r>
            <a:r>
              <a:rPr sz="1800" spc="-5" dirty="0">
                <a:solidFill>
                  <a:srgbClr val="C00000"/>
                </a:solidFill>
                <a:latin typeface="微软雅黑"/>
                <a:cs typeface="微软雅黑"/>
              </a:rPr>
              <a:t>2000</a:t>
            </a:r>
            <a:r>
              <a:rPr sz="1800" dirty="0">
                <a:solidFill>
                  <a:srgbClr val="C00000"/>
                </a:solidFill>
                <a:latin typeface="微软雅黑"/>
                <a:cs typeface="微软雅黑"/>
              </a:rPr>
              <a:t>元租金作为报酬。原</a:t>
            </a:r>
            <a:r>
              <a:rPr sz="1800" spc="-5" dirty="0">
                <a:solidFill>
                  <a:srgbClr val="C00000"/>
                </a:solidFill>
                <a:latin typeface="微软雅黑"/>
                <a:cs typeface="微软雅黑"/>
              </a:rPr>
              <a:t>XXX</a:t>
            </a:r>
            <a:r>
              <a:rPr sz="1800" dirty="0">
                <a:solidFill>
                  <a:srgbClr val="C00000"/>
                </a:solidFill>
                <a:latin typeface="微软雅黑"/>
                <a:cs typeface="微软雅黑"/>
              </a:rPr>
              <a:t>住房仅作为</a:t>
            </a:r>
            <a:r>
              <a:rPr sz="1800" spc="-5" dirty="0">
                <a:solidFill>
                  <a:srgbClr val="C00000"/>
                </a:solidFill>
                <a:latin typeface="微软雅黑"/>
                <a:cs typeface="微软雅黑"/>
              </a:rPr>
              <a:t>XXX</a:t>
            </a:r>
            <a:r>
              <a:rPr sz="1800" dirty="0">
                <a:solidFill>
                  <a:srgbClr val="C00000"/>
                </a:solidFill>
                <a:latin typeface="微软雅黑"/>
                <a:cs typeface="微软雅黑"/>
              </a:rPr>
              <a:t>堆放 杂物的地方，因此未通水电。且因向秀成年纪较大、又守财，将所捡垃圾带回老屋，害怕房产和拾回的“财务”被他人 侵占，向秀成居住的地方离老宅仅</a:t>
            </a:r>
            <a:r>
              <a:rPr sz="1800" spc="-5" dirty="0">
                <a:solidFill>
                  <a:srgbClr val="C00000"/>
                </a:solidFill>
                <a:latin typeface="微软雅黑"/>
                <a:cs typeface="微软雅黑"/>
              </a:rPr>
              <a:t>100</a:t>
            </a:r>
            <a:r>
              <a:rPr sz="1800" dirty="0">
                <a:solidFill>
                  <a:srgbClr val="C00000"/>
                </a:solidFill>
                <a:latin typeface="微软雅黑"/>
                <a:cs typeface="微软雅黑"/>
              </a:rPr>
              <a:t>米左右，所以经常在老房处活动。</a:t>
            </a:r>
            <a:endParaRPr sz="1800">
              <a:latin typeface="微软雅黑"/>
              <a:cs typeface="微软雅黑"/>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92000" cy="829056"/>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6524243"/>
            <a:ext cx="12192000" cy="333755"/>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186131" y="1038643"/>
            <a:ext cx="12014835" cy="5233670"/>
          </a:xfrm>
          <a:prstGeom prst="rect">
            <a:avLst/>
          </a:prstGeom>
        </p:spPr>
        <p:txBody>
          <a:bodyPr vert="horz" wrap="square" lIns="0" tIns="12700" rIns="0" bIns="0" rtlCol="0">
            <a:spAutoFit/>
          </a:bodyPr>
          <a:lstStyle/>
          <a:p>
            <a:pPr marL="216535" indent="-204470">
              <a:lnSpc>
                <a:spcPct val="100000"/>
              </a:lnSpc>
              <a:spcBef>
                <a:spcPts val="100"/>
              </a:spcBef>
              <a:buSzPct val="94444"/>
              <a:buFont typeface="Wingdings"/>
              <a:buChar char=""/>
              <a:tabLst>
                <a:tab pos="217170" algn="l"/>
              </a:tabLst>
            </a:pPr>
            <a:r>
              <a:rPr sz="1800" b="1" dirty="0">
                <a:solidFill>
                  <a:srgbClr val="001F5F"/>
                </a:solidFill>
                <a:latin typeface="微软雅黑"/>
                <a:cs typeface="微软雅黑"/>
              </a:rPr>
              <a:t>案例</a:t>
            </a:r>
            <a:endParaRPr sz="1800">
              <a:latin typeface="微软雅黑"/>
              <a:cs typeface="微软雅黑"/>
            </a:endParaRPr>
          </a:p>
          <a:p>
            <a:pPr marL="12700" marR="217804" indent="407670">
              <a:lnSpc>
                <a:spcPct val="179900"/>
              </a:lnSpc>
            </a:pPr>
            <a:r>
              <a:rPr sz="1800" b="1" dirty="0">
                <a:solidFill>
                  <a:srgbClr val="333333"/>
                </a:solidFill>
                <a:latin typeface="微软雅黑"/>
                <a:cs typeface="微软雅黑"/>
              </a:rPr>
              <a:t>反馈问题：应纳未纳。</a:t>
            </a:r>
            <a:r>
              <a:rPr sz="1800" spc="-5" dirty="0">
                <a:solidFill>
                  <a:srgbClr val="C00000"/>
                </a:solidFill>
                <a:latin typeface="微软雅黑"/>
                <a:cs typeface="微软雅黑"/>
              </a:rPr>
              <a:t>XX</a:t>
            </a:r>
            <a:r>
              <a:rPr sz="1800" dirty="0">
                <a:latin typeface="微软雅黑"/>
                <a:cs typeface="微软雅黑"/>
              </a:rPr>
              <a:t>村</a:t>
            </a:r>
            <a:r>
              <a:rPr sz="1800" spc="-5" dirty="0">
                <a:latin typeface="微软雅黑"/>
                <a:cs typeface="微软雅黑"/>
              </a:rPr>
              <a:t>8</a:t>
            </a:r>
            <a:r>
              <a:rPr sz="1800" dirty="0">
                <a:latin typeface="微软雅黑"/>
                <a:cs typeface="微软雅黑"/>
              </a:rPr>
              <a:t>组低保户胡长发，户籍人口</a:t>
            </a:r>
            <a:r>
              <a:rPr sz="1800" spc="-5" dirty="0">
                <a:latin typeface="微软雅黑"/>
                <a:cs typeface="微软雅黑"/>
              </a:rPr>
              <a:t>2</a:t>
            </a:r>
            <a:r>
              <a:rPr sz="1800" dirty="0">
                <a:latin typeface="微软雅黑"/>
                <a:cs typeface="微软雅黑"/>
              </a:rPr>
              <a:t>人，户主</a:t>
            </a:r>
            <a:r>
              <a:rPr sz="1800" spc="-5" dirty="0">
                <a:solidFill>
                  <a:srgbClr val="C00000"/>
                </a:solidFill>
                <a:latin typeface="微软雅黑"/>
                <a:cs typeface="微软雅黑"/>
              </a:rPr>
              <a:t>XX</a:t>
            </a:r>
            <a:r>
              <a:rPr sz="1800" dirty="0">
                <a:latin typeface="微软雅黑"/>
                <a:cs typeface="微软雅黑"/>
              </a:rPr>
              <a:t>今年</a:t>
            </a:r>
            <a:r>
              <a:rPr sz="1800" spc="-5" dirty="0">
                <a:latin typeface="微软雅黑"/>
                <a:cs typeface="微软雅黑"/>
              </a:rPr>
              <a:t>58</a:t>
            </a:r>
            <a:r>
              <a:rPr sz="1800" dirty="0">
                <a:latin typeface="微软雅黑"/>
                <a:cs typeface="微软雅黑"/>
              </a:rPr>
              <a:t>岁，患风湿为弱劳动力，其女</a:t>
            </a:r>
            <a:r>
              <a:rPr sz="1800" spc="-5" dirty="0">
                <a:solidFill>
                  <a:srgbClr val="C00000"/>
                </a:solidFill>
                <a:latin typeface="微软雅黑"/>
                <a:cs typeface="微软雅黑"/>
              </a:rPr>
              <a:t>XX</a:t>
            </a:r>
            <a:r>
              <a:rPr sz="1800" dirty="0">
                <a:latin typeface="微软雅黑"/>
                <a:cs typeface="微软雅黑"/>
              </a:rPr>
              <a:t>今 年</a:t>
            </a:r>
            <a:r>
              <a:rPr sz="1800" spc="-5" dirty="0">
                <a:latin typeface="微软雅黑"/>
                <a:cs typeface="微软雅黑"/>
              </a:rPr>
              <a:t>13</a:t>
            </a:r>
            <a:r>
              <a:rPr sz="1800" dirty="0">
                <a:latin typeface="微软雅黑"/>
                <a:cs typeface="微软雅黑"/>
              </a:rPr>
              <a:t>岁，目前就读小学。该户无房屋，现居住在其生产队队长母亲家中。其女正在申请低保，手续还未完成。</a:t>
            </a:r>
            <a:r>
              <a:rPr sz="1800" spc="-15" dirty="0">
                <a:latin typeface="微软雅黑"/>
                <a:cs typeface="微软雅黑"/>
              </a:rPr>
              <a:t> </a:t>
            </a:r>
            <a:r>
              <a:rPr sz="1800" spc="-5" dirty="0">
                <a:solidFill>
                  <a:srgbClr val="C00000"/>
                </a:solidFill>
                <a:latin typeface="微软雅黑"/>
                <a:cs typeface="微软雅黑"/>
              </a:rPr>
              <a:t>XX  </a:t>
            </a:r>
            <a:r>
              <a:rPr sz="1800" spc="-5" dirty="0">
                <a:latin typeface="微软雅黑"/>
                <a:cs typeface="微软雅黑"/>
              </a:rPr>
              <a:t>2020</a:t>
            </a:r>
            <a:r>
              <a:rPr sz="1800" dirty="0">
                <a:latin typeface="微软雅黑"/>
                <a:cs typeface="微软雅黑"/>
              </a:rPr>
              <a:t>年</a:t>
            </a:r>
            <a:r>
              <a:rPr sz="1800" spc="-5" dirty="0">
                <a:latin typeface="微软雅黑"/>
                <a:cs typeface="微软雅黑"/>
              </a:rPr>
              <a:t>10</a:t>
            </a:r>
            <a:r>
              <a:rPr sz="1800" dirty="0">
                <a:latin typeface="微软雅黑"/>
                <a:cs typeface="微软雅黑"/>
              </a:rPr>
              <a:t>月至</a:t>
            </a:r>
            <a:r>
              <a:rPr sz="1800" spc="-5" dirty="0">
                <a:latin typeface="微软雅黑"/>
                <a:cs typeface="微软雅黑"/>
              </a:rPr>
              <a:t>2021</a:t>
            </a:r>
            <a:r>
              <a:rPr sz="1800" dirty="0">
                <a:latin typeface="微软雅黑"/>
                <a:cs typeface="微软雅黑"/>
              </a:rPr>
              <a:t>年</a:t>
            </a:r>
            <a:r>
              <a:rPr sz="1800" spc="-5" dirty="0">
                <a:latin typeface="微软雅黑"/>
                <a:cs typeface="微软雅黑"/>
              </a:rPr>
              <a:t>8</a:t>
            </a:r>
            <a:r>
              <a:rPr sz="1800" dirty="0">
                <a:latin typeface="微软雅黑"/>
                <a:cs typeface="微软雅黑"/>
              </a:rPr>
              <a:t>月，每月领取低保费</a:t>
            </a:r>
            <a:r>
              <a:rPr sz="1800" spc="-5" dirty="0">
                <a:latin typeface="微软雅黑"/>
                <a:cs typeface="微软雅黑"/>
              </a:rPr>
              <a:t>386</a:t>
            </a:r>
            <a:r>
              <a:rPr sz="1800" dirty="0">
                <a:latin typeface="微软雅黑"/>
                <a:cs typeface="微软雅黑"/>
              </a:rPr>
              <a:t>元</a:t>
            </a:r>
            <a:r>
              <a:rPr sz="1800" spc="-5" dirty="0">
                <a:latin typeface="微软雅黑"/>
                <a:cs typeface="微软雅黑"/>
              </a:rPr>
              <a:t>，2021</a:t>
            </a:r>
            <a:r>
              <a:rPr sz="1800" dirty="0">
                <a:latin typeface="微软雅黑"/>
                <a:cs typeface="微软雅黑"/>
              </a:rPr>
              <a:t>年</a:t>
            </a:r>
            <a:r>
              <a:rPr sz="1800" spc="-5" dirty="0">
                <a:latin typeface="微软雅黑"/>
                <a:cs typeface="微软雅黑"/>
              </a:rPr>
              <a:t>9</a:t>
            </a:r>
            <a:r>
              <a:rPr sz="1800" dirty="0">
                <a:latin typeface="微软雅黑"/>
                <a:cs typeface="微软雅黑"/>
              </a:rPr>
              <a:t>月调增至</a:t>
            </a:r>
            <a:r>
              <a:rPr sz="1800" spc="-5" dirty="0">
                <a:latin typeface="微软雅黑"/>
                <a:cs typeface="微软雅黑"/>
              </a:rPr>
              <a:t>405</a:t>
            </a:r>
            <a:r>
              <a:rPr sz="1800" dirty="0">
                <a:latin typeface="微软雅黑"/>
                <a:cs typeface="微软雅黑"/>
              </a:rPr>
              <a:t>元，一年共计</a:t>
            </a:r>
            <a:r>
              <a:rPr sz="1800" spc="-5" dirty="0">
                <a:latin typeface="微软雅黑"/>
                <a:cs typeface="微软雅黑"/>
              </a:rPr>
              <a:t>4651</a:t>
            </a:r>
            <a:r>
              <a:rPr sz="1800" dirty="0">
                <a:latin typeface="微软雅黑"/>
                <a:cs typeface="微软雅黑"/>
              </a:rPr>
              <a:t>元。据农户反映及与生 产队队长核实：其在居住地附件打零工，一个月去两次，一次</a:t>
            </a:r>
            <a:r>
              <a:rPr sz="1800" spc="-5" dirty="0">
                <a:latin typeface="微软雅黑"/>
                <a:cs typeface="微软雅黑"/>
              </a:rPr>
              <a:t>50</a:t>
            </a:r>
            <a:r>
              <a:rPr sz="1800" dirty="0">
                <a:latin typeface="微软雅黑"/>
                <a:cs typeface="微软雅黑"/>
              </a:rPr>
              <a:t>元，一年共计</a:t>
            </a:r>
            <a:r>
              <a:rPr sz="1800" spc="-5" dirty="0">
                <a:latin typeface="微软雅黑"/>
                <a:cs typeface="微软雅黑"/>
              </a:rPr>
              <a:t>1200</a:t>
            </a:r>
            <a:r>
              <a:rPr sz="1800" dirty="0">
                <a:latin typeface="微软雅黑"/>
                <a:cs typeface="微软雅黑"/>
              </a:rPr>
              <a:t>元；同时，其未豢养牲畜家禽，仅 种植少许粮食蔬菜，其经营性收入</a:t>
            </a:r>
            <a:r>
              <a:rPr sz="1800" spc="-5" dirty="0">
                <a:latin typeface="微软雅黑"/>
                <a:cs typeface="微软雅黑"/>
              </a:rPr>
              <a:t>1150</a:t>
            </a:r>
            <a:r>
              <a:rPr sz="1800" dirty="0">
                <a:latin typeface="微软雅黑"/>
                <a:cs typeface="微软雅黑"/>
              </a:rPr>
              <a:t>元一年（其种粮食</a:t>
            </a:r>
            <a:r>
              <a:rPr sz="1800" spc="-5" dirty="0">
                <a:latin typeface="微软雅黑"/>
                <a:cs typeface="微软雅黑"/>
              </a:rPr>
              <a:t>400</a:t>
            </a:r>
            <a:r>
              <a:rPr sz="1800" dirty="0">
                <a:latin typeface="微软雅黑"/>
                <a:cs typeface="微软雅黑"/>
              </a:rPr>
              <a:t>元/年、蔬菜</a:t>
            </a:r>
            <a:r>
              <a:rPr sz="1800" spc="-5" dirty="0">
                <a:latin typeface="微软雅黑"/>
                <a:cs typeface="微软雅黑"/>
              </a:rPr>
              <a:t>800</a:t>
            </a:r>
            <a:r>
              <a:rPr sz="1800" dirty="0">
                <a:latin typeface="微软雅黑"/>
                <a:cs typeface="微软雅黑"/>
              </a:rPr>
              <a:t>元/年、成本约</a:t>
            </a:r>
            <a:r>
              <a:rPr sz="1800" spc="-5" dirty="0">
                <a:latin typeface="微软雅黑"/>
                <a:cs typeface="微软雅黑"/>
              </a:rPr>
              <a:t>50</a:t>
            </a:r>
            <a:r>
              <a:rPr sz="1800" dirty="0">
                <a:latin typeface="微软雅黑"/>
                <a:cs typeface="微软雅黑"/>
              </a:rPr>
              <a:t>元/年）。其种粮直补 </a:t>
            </a:r>
            <a:r>
              <a:rPr sz="1800" spc="-5" dirty="0">
                <a:latin typeface="微软雅黑"/>
                <a:cs typeface="微软雅黑"/>
              </a:rPr>
              <a:t>266.2</a:t>
            </a:r>
            <a:r>
              <a:rPr sz="1800" dirty="0">
                <a:latin typeface="微软雅黑"/>
                <a:cs typeface="微软雅黑"/>
              </a:rPr>
              <a:t>元一年</a:t>
            </a:r>
            <a:r>
              <a:rPr sz="1800" spc="-5" dirty="0">
                <a:latin typeface="微软雅黑"/>
                <a:cs typeface="微软雅黑"/>
              </a:rPr>
              <a:t>，2021</a:t>
            </a:r>
            <a:r>
              <a:rPr sz="1800" dirty="0">
                <a:latin typeface="微软雅黑"/>
                <a:cs typeface="微软雅黑"/>
              </a:rPr>
              <a:t>年人均年收入为</a:t>
            </a:r>
            <a:r>
              <a:rPr sz="1800" spc="-5" dirty="0">
                <a:latin typeface="微软雅黑"/>
                <a:cs typeface="微软雅黑"/>
              </a:rPr>
              <a:t>3633.6</a:t>
            </a:r>
            <a:r>
              <a:rPr sz="1800" dirty="0">
                <a:latin typeface="微软雅黑"/>
                <a:cs typeface="微软雅黑"/>
              </a:rPr>
              <a:t>元，未达到国家标准线。</a:t>
            </a:r>
            <a:endParaRPr sz="1800">
              <a:latin typeface="微软雅黑"/>
              <a:cs typeface="微软雅黑"/>
            </a:endParaRPr>
          </a:p>
          <a:p>
            <a:pPr marL="12700" marR="272415" indent="457200">
              <a:lnSpc>
                <a:spcPct val="179900"/>
              </a:lnSpc>
            </a:pPr>
            <a:r>
              <a:rPr sz="1800" dirty="0">
                <a:solidFill>
                  <a:srgbClr val="C00000"/>
                </a:solidFill>
                <a:latin typeface="微软雅黑"/>
                <a:cs typeface="微软雅黑"/>
              </a:rPr>
              <a:t>佐证材料</a:t>
            </a:r>
            <a:r>
              <a:rPr sz="1800" spc="-5" dirty="0">
                <a:solidFill>
                  <a:srgbClr val="C00000"/>
                </a:solidFill>
                <a:latin typeface="微软雅黑"/>
                <a:cs typeface="微软雅黑"/>
              </a:rPr>
              <a:t>1：</a:t>
            </a:r>
            <a:r>
              <a:rPr sz="1800" spc="-45" dirty="0">
                <a:solidFill>
                  <a:srgbClr val="C00000"/>
                </a:solidFill>
                <a:latin typeface="微软雅黑"/>
                <a:cs typeface="微软雅黑"/>
              </a:rPr>
              <a:t> </a:t>
            </a:r>
            <a:r>
              <a:rPr sz="1800" spc="-5" dirty="0">
                <a:solidFill>
                  <a:srgbClr val="C00000"/>
                </a:solidFill>
                <a:latin typeface="微软雅黑"/>
                <a:cs typeface="微软雅黑"/>
              </a:rPr>
              <a:t>XX</a:t>
            </a:r>
            <a:r>
              <a:rPr sz="1800" dirty="0">
                <a:solidFill>
                  <a:srgbClr val="C00000"/>
                </a:solidFill>
                <a:latin typeface="微软雅黑"/>
                <a:cs typeface="微软雅黑"/>
              </a:rPr>
              <a:t>自述在去年</a:t>
            </a:r>
            <a:r>
              <a:rPr sz="1800" spc="-5" dirty="0">
                <a:solidFill>
                  <a:srgbClr val="C00000"/>
                </a:solidFill>
                <a:latin typeface="微软雅黑"/>
                <a:cs typeface="微软雅黑"/>
              </a:rPr>
              <a:t>10</a:t>
            </a:r>
            <a:r>
              <a:rPr sz="1800" dirty="0">
                <a:solidFill>
                  <a:srgbClr val="C00000"/>
                </a:solidFill>
                <a:latin typeface="微软雅黑"/>
                <a:cs typeface="微软雅黑"/>
              </a:rPr>
              <a:t>月至今年</a:t>
            </a:r>
            <a:r>
              <a:rPr sz="1800" spc="-5" dirty="0">
                <a:solidFill>
                  <a:srgbClr val="C00000"/>
                </a:solidFill>
                <a:latin typeface="微软雅黑"/>
                <a:cs typeface="微软雅黑"/>
              </a:rPr>
              <a:t>9</a:t>
            </a:r>
            <a:r>
              <a:rPr sz="1800" dirty="0">
                <a:solidFill>
                  <a:srgbClr val="C00000"/>
                </a:solidFill>
                <a:latin typeface="微软雅黑"/>
                <a:cs typeface="微软雅黑"/>
              </a:rPr>
              <a:t>月本人收入如下：一是种养植（殖）收入。</a:t>
            </a:r>
            <a:r>
              <a:rPr sz="1800" spc="-45" dirty="0">
                <a:solidFill>
                  <a:srgbClr val="C00000"/>
                </a:solidFill>
                <a:latin typeface="微软雅黑"/>
                <a:cs typeface="微软雅黑"/>
              </a:rPr>
              <a:t> </a:t>
            </a:r>
            <a:r>
              <a:rPr sz="1800" spc="-5" dirty="0">
                <a:solidFill>
                  <a:srgbClr val="C00000"/>
                </a:solidFill>
                <a:latin typeface="微软雅黑"/>
                <a:cs typeface="微软雅黑"/>
              </a:rPr>
              <a:t>XX</a:t>
            </a:r>
            <a:r>
              <a:rPr sz="1800" dirty="0">
                <a:solidFill>
                  <a:srgbClr val="C00000"/>
                </a:solidFill>
                <a:latin typeface="微软雅黑"/>
                <a:cs typeface="微软雅黑"/>
              </a:rPr>
              <a:t>种植水稻</a:t>
            </a:r>
            <a:r>
              <a:rPr sz="1800" spc="-5" dirty="0">
                <a:solidFill>
                  <a:srgbClr val="C00000"/>
                </a:solidFill>
                <a:latin typeface="微软雅黑"/>
                <a:cs typeface="微软雅黑"/>
              </a:rPr>
              <a:t>3</a:t>
            </a:r>
            <a:r>
              <a:rPr sz="1800" dirty="0">
                <a:solidFill>
                  <a:srgbClr val="C00000"/>
                </a:solidFill>
                <a:latin typeface="微软雅黑"/>
                <a:cs typeface="微软雅黑"/>
              </a:rPr>
              <a:t>亩，卖土鸡</a:t>
            </a:r>
            <a:r>
              <a:rPr sz="1800" spc="-5" dirty="0">
                <a:solidFill>
                  <a:srgbClr val="C00000"/>
                </a:solidFill>
                <a:latin typeface="微软雅黑"/>
                <a:cs typeface="微软雅黑"/>
              </a:rPr>
              <a:t>30  </a:t>
            </a:r>
            <a:r>
              <a:rPr sz="1800" dirty="0">
                <a:solidFill>
                  <a:srgbClr val="C00000"/>
                </a:solidFill>
                <a:latin typeface="微软雅黑"/>
                <a:cs typeface="微软雅黑"/>
              </a:rPr>
              <a:t>只，卖土鸭</a:t>
            </a:r>
            <a:r>
              <a:rPr sz="1800" spc="-5" dirty="0">
                <a:solidFill>
                  <a:srgbClr val="C00000"/>
                </a:solidFill>
                <a:latin typeface="微软雅黑"/>
                <a:cs typeface="微软雅黑"/>
              </a:rPr>
              <a:t>32</a:t>
            </a:r>
            <a:r>
              <a:rPr sz="1800" dirty="0">
                <a:solidFill>
                  <a:srgbClr val="C00000"/>
                </a:solidFill>
                <a:latin typeface="微软雅黑"/>
                <a:cs typeface="微软雅黑"/>
              </a:rPr>
              <a:t>只，收入共</a:t>
            </a:r>
            <a:r>
              <a:rPr sz="1800" spc="-5" dirty="0">
                <a:solidFill>
                  <a:srgbClr val="C00000"/>
                </a:solidFill>
                <a:latin typeface="微软雅黑"/>
                <a:cs typeface="微软雅黑"/>
              </a:rPr>
              <a:t>3900</a:t>
            </a:r>
            <a:r>
              <a:rPr sz="1800" dirty="0">
                <a:solidFill>
                  <a:srgbClr val="C00000"/>
                </a:solidFill>
                <a:latin typeface="微软雅黑"/>
                <a:cs typeface="微软雅黑"/>
              </a:rPr>
              <a:t>元。二是打零工收入。</a:t>
            </a:r>
            <a:r>
              <a:rPr sz="1800" spc="-35" dirty="0">
                <a:solidFill>
                  <a:srgbClr val="C00000"/>
                </a:solidFill>
                <a:latin typeface="微软雅黑"/>
                <a:cs typeface="微软雅黑"/>
              </a:rPr>
              <a:t> </a:t>
            </a:r>
            <a:r>
              <a:rPr sz="1800" spc="-5" dirty="0">
                <a:solidFill>
                  <a:srgbClr val="C00000"/>
                </a:solidFill>
                <a:latin typeface="微软雅黑"/>
                <a:cs typeface="微软雅黑"/>
              </a:rPr>
              <a:t>XX</a:t>
            </a:r>
            <a:r>
              <a:rPr sz="1800" dirty="0">
                <a:solidFill>
                  <a:srgbClr val="C00000"/>
                </a:solidFill>
                <a:latin typeface="微软雅黑"/>
                <a:cs typeface="微软雅黑"/>
              </a:rPr>
              <a:t>利用农闲时到</a:t>
            </a:r>
            <a:r>
              <a:rPr sz="1800" spc="-5" dirty="0">
                <a:solidFill>
                  <a:srgbClr val="C00000"/>
                </a:solidFill>
                <a:latin typeface="微软雅黑"/>
                <a:cs typeface="微软雅黑"/>
              </a:rPr>
              <a:t>XX</a:t>
            </a:r>
            <a:r>
              <a:rPr sz="1800" dirty="0">
                <a:solidFill>
                  <a:srgbClr val="C00000"/>
                </a:solidFill>
                <a:latin typeface="微软雅黑"/>
                <a:cs typeface="微软雅黑"/>
              </a:rPr>
              <a:t>处打小工共计</a:t>
            </a:r>
            <a:r>
              <a:rPr sz="1800" spc="-5" dirty="0">
                <a:solidFill>
                  <a:srgbClr val="C00000"/>
                </a:solidFill>
                <a:latin typeface="微软雅黑"/>
                <a:cs typeface="微软雅黑"/>
              </a:rPr>
              <a:t>42</a:t>
            </a:r>
            <a:r>
              <a:rPr sz="1800" dirty="0">
                <a:solidFill>
                  <a:srgbClr val="C00000"/>
                </a:solidFill>
                <a:latin typeface="微软雅黑"/>
                <a:cs typeface="微软雅黑"/>
              </a:rPr>
              <a:t>天</a:t>
            </a:r>
            <a:r>
              <a:rPr sz="1800" spc="-5" dirty="0">
                <a:solidFill>
                  <a:srgbClr val="C00000"/>
                </a:solidFill>
                <a:latin typeface="微软雅黑"/>
                <a:cs typeface="微软雅黑"/>
              </a:rPr>
              <a:t>，120</a:t>
            </a:r>
            <a:r>
              <a:rPr sz="1800" dirty="0">
                <a:solidFill>
                  <a:srgbClr val="C00000"/>
                </a:solidFill>
                <a:latin typeface="微软雅黑"/>
                <a:cs typeface="微软雅黑"/>
              </a:rPr>
              <a:t>元/天，合计收入 约</a:t>
            </a:r>
            <a:r>
              <a:rPr sz="1800" spc="-5" dirty="0">
                <a:solidFill>
                  <a:srgbClr val="C00000"/>
                </a:solidFill>
                <a:latin typeface="微软雅黑"/>
                <a:cs typeface="微软雅黑"/>
              </a:rPr>
              <a:t>5040</a:t>
            </a:r>
            <a:r>
              <a:rPr sz="1800" dirty="0">
                <a:solidFill>
                  <a:srgbClr val="C00000"/>
                </a:solidFill>
                <a:latin typeface="微软雅黑"/>
                <a:cs typeface="微软雅黑"/>
              </a:rPr>
              <a:t>元。三是低保收入。</a:t>
            </a:r>
            <a:r>
              <a:rPr sz="1800" spc="-20" dirty="0">
                <a:solidFill>
                  <a:srgbClr val="C00000"/>
                </a:solidFill>
                <a:latin typeface="微软雅黑"/>
                <a:cs typeface="微软雅黑"/>
              </a:rPr>
              <a:t> </a:t>
            </a:r>
            <a:r>
              <a:rPr sz="1800" spc="-5" dirty="0">
                <a:solidFill>
                  <a:srgbClr val="C00000"/>
                </a:solidFill>
                <a:latin typeface="微软雅黑"/>
                <a:cs typeface="微软雅黑"/>
              </a:rPr>
              <a:t>XX</a:t>
            </a:r>
            <a:r>
              <a:rPr sz="1800" spc="-20" dirty="0">
                <a:solidFill>
                  <a:srgbClr val="C00000"/>
                </a:solidFill>
                <a:latin typeface="微软雅黑"/>
                <a:cs typeface="微软雅黑"/>
              </a:rPr>
              <a:t> </a:t>
            </a:r>
            <a:r>
              <a:rPr sz="1800" spc="-5" dirty="0">
                <a:solidFill>
                  <a:srgbClr val="C00000"/>
                </a:solidFill>
                <a:latin typeface="微软雅黑"/>
                <a:cs typeface="微软雅黑"/>
              </a:rPr>
              <a:t>2020</a:t>
            </a:r>
            <a:r>
              <a:rPr sz="1800" dirty="0">
                <a:solidFill>
                  <a:srgbClr val="C00000"/>
                </a:solidFill>
                <a:latin typeface="微软雅黑"/>
                <a:cs typeface="微软雅黑"/>
              </a:rPr>
              <a:t>年</a:t>
            </a:r>
            <a:r>
              <a:rPr sz="1800" spc="-5" dirty="0">
                <a:solidFill>
                  <a:srgbClr val="C00000"/>
                </a:solidFill>
                <a:latin typeface="微软雅黑"/>
                <a:cs typeface="微软雅黑"/>
              </a:rPr>
              <a:t>10</a:t>
            </a:r>
            <a:r>
              <a:rPr sz="1800" dirty="0">
                <a:solidFill>
                  <a:srgbClr val="C00000"/>
                </a:solidFill>
                <a:latin typeface="微软雅黑"/>
                <a:cs typeface="微软雅黑"/>
              </a:rPr>
              <a:t>月</a:t>
            </a:r>
            <a:r>
              <a:rPr sz="1800" spc="-5" dirty="0">
                <a:solidFill>
                  <a:srgbClr val="C00000"/>
                </a:solidFill>
                <a:latin typeface="微软雅黑"/>
                <a:cs typeface="微软雅黑"/>
              </a:rPr>
              <a:t>-2021</a:t>
            </a:r>
            <a:r>
              <a:rPr sz="1800" dirty="0">
                <a:solidFill>
                  <a:srgbClr val="C00000"/>
                </a:solidFill>
                <a:latin typeface="微软雅黑"/>
                <a:cs typeface="微软雅黑"/>
              </a:rPr>
              <a:t>年</a:t>
            </a:r>
            <a:r>
              <a:rPr sz="1800" spc="-5" dirty="0">
                <a:solidFill>
                  <a:srgbClr val="C00000"/>
                </a:solidFill>
                <a:latin typeface="微软雅黑"/>
                <a:cs typeface="微软雅黑"/>
              </a:rPr>
              <a:t>8</a:t>
            </a:r>
            <a:r>
              <a:rPr sz="1800" dirty="0">
                <a:solidFill>
                  <a:srgbClr val="C00000"/>
                </a:solidFill>
                <a:latin typeface="微软雅黑"/>
                <a:cs typeface="微软雅黑"/>
              </a:rPr>
              <a:t>月，每月领取低保费</a:t>
            </a:r>
            <a:r>
              <a:rPr sz="1800" spc="-5" dirty="0">
                <a:solidFill>
                  <a:srgbClr val="C00000"/>
                </a:solidFill>
                <a:latin typeface="微软雅黑"/>
                <a:cs typeface="微软雅黑"/>
              </a:rPr>
              <a:t>386</a:t>
            </a:r>
            <a:r>
              <a:rPr sz="1800" dirty="0">
                <a:solidFill>
                  <a:srgbClr val="C00000"/>
                </a:solidFill>
                <a:latin typeface="微软雅黑"/>
                <a:cs typeface="微软雅黑"/>
              </a:rPr>
              <a:t>元</a:t>
            </a:r>
            <a:r>
              <a:rPr sz="1800" spc="-5" dirty="0">
                <a:solidFill>
                  <a:srgbClr val="C00000"/>
                </a:solidFill>
                <a:latin typeface="微软雅黑"/>
                <a:cs typeface="微软雅黑"/>
              </a:rPr>
              <a:t>，2021</a:t>
            </a:r>
            <a:r>
              <a:rPr sz="1800" dirty="0">
                <a:solidFill>
                  <a:srgbClr val="C00000"/>
                </a:solidFill>
                <a:latin typeface="微软雅黑"/>
                <a:cs typeface="微软雅黑"/>
              </a:rPr>
              <a:t>年</a:t>
            </a:r>
            <a:r>
              <a:rPr sz="1800" spc="-5" dirty="0">
                <a:solidFill>
                  <a:srgbClr val="C00000"/>
                </a:solidFill>
                <a:latin typeface="微软雅黑"/>
                <a:cs typeface="微软雅黑"/>
              </a:rPr>
              <a:t>9</a:t>
            </a:r>
            <a:r>
              <a:rPr sz="1800" dirty="0">
                <a:solidFill>
                  <a:srgbClr val="C00000"/>
                </a:solidFill>
                <a:latin typeface="微软雅黑"/>
                <a:cs typeface="微软雅黑"/>
              </a:rPr>
              <a:t>月调增至</a:t>
            </a:r>
            <a:r>
              <a:rPr sz="1800" spc="-5" dirty="0">
                <a:solidFill>
                  <a:srgbClr val="C00000"/>
                </a:solidFill>
                <a:latin typeface="微软雅黑"/>
                <a:cs typeface="微软雅黑"/>
              </a:rPr>
              <a:t>405</a:t>
            </a:r>
            <a:r>
              <a:rPr sz="1800" dirty="0">
                <a:solidFill>
                  <a:srgbClr val="C00000"/>
                </a:solidFill>
                <a:latin typeface="微软雅黑"/>
                <a:cs typeface="微软雅黑"/>
              </a:rPr>
              <a:t>元，共计</a:t>
            </a:r>
            <a:endParaRPr sz="1800">
              <a:latin typeface="微软雅黑"/>
              <a:cs typeface="微软雅黑"/>
            </a:endParaRPr>
          </a:p>
          <a:p>
            <a:pPr marL="12700">
              <a:lnSpc>
                <a:spcPct val="100000"/>
              </a:lnSpc>
              <a:spcBef>
                <a:spcPts val="1720"/>
              </a:spcBef>
            </a:pPr>
            <a:r>
              <a:rPr sz="1800" spc="-5" dirty="0">
                <a:solidFill>
                  <a:srgbClr val="C00000"/>
                </a:solidFill>
                <a:latin typeface="微软雅黑"/>
                <a:cs typeface="微软雅黑"/>
              </a:rPr>
              <a:t>4651</a:t>
            </a:r>
            <a:r>
              <a:rPr sz="1800" dirty="0">
                <a:solidFill>
                  <a:srgbClr val="C00000"/>
                </a:solidFill>
                <a:latin typeface="微软雅黑"/>
                <a:cs typeface="微软雅黑"/>
              </a:rPr>
              <a:t>元。四是稳定的政策性收入。种粮直补</a:t>
            </a:r>
            <a:r>
              <a:rPr sz="1800" spc="-5" dirty="0">
                <a:solidFill>
                  <a:srgbClr val="C00000"/>
                </a:solidFill>
                <a:latin typeface="微软雅黑"/>
                <a:cs typeface="微软雅黑"/>
              </a:rPr>
              <a:t>266.2</a:t>
            </a:r>
            <a:r>
              <a:rPr sz="1800" dirty="0">
                <a:solidFill>
                  <a:srgbClr val="C00000"/>
                </a:solidFill>
                <a:latin typeface="微软雅黑"/>
                <a:cs typeface="微软雅黑"/>
              </a:rPr>
              <a:t>元。家庭收入合计</a:t>
            </a:r>
            <a:r>
              <a:rPr sz="1800" spc="-5" dirty="0">
                <a:solidFill>
                  <a:srgbClr val="C00000"/>
                </a:solidFill>
                <a:latin typeface="微软雅黑"/>
                <a:cs typeface="微软雅黑"/>
              </a:rPr>
              <a:t>13857.2</a:t>
            </a:r>
            <a:r>
              <a:rPr sz="1800" dirty="0">
                <a:solidFill>
                  <a:srgbClr val="C00000"/>
                </a:solidFill>
                <a:latin typeface="微软雅黑"/>
                <a:cs typeface="微软雅黑"/>
              </a:rPr>
              <a:t>元，家庭人口</a:t>
            </a:r>
            <a:r>
              <a:rPr sz="1800" spc="-5" dirty="0">
                <a:solidFill>
                  <a:srgbClr val="C00000"/>
                </a:solidFill>
                <a:latin typeface="微软雅黑"/>
                <a:cs typeface="微软雅黑"/>
              </a:rPr>
              <a:t>2</a:t>
            </a:r>
            <a:r>
              <a:rPr sz="1800" dirty="0">
                <a:solidFill>
                  <a:srgbClr val="C00000"/>
                </a:solidFill>
                <a:latin typeface="微软雅黑"/>
                <a:cs typeface="微软雅黑"/>
              </a:rPr>
              <a:t>人，人均纯收入</a:t>
            </a:r>
            <a:r>
              <a:rPr sz="1800" spc="-5" dirty="0">
                <a:solidFill>
                  <a:srgbClr val="C00000"/>
                </a:solidFill>
                <a:latin typeface="微软雅黑"/>
                <a:cs typeface="微软雅黑"/>
              </a:rPr>
              <a:t>6928.6</a:t>
            </a:r>
            <a:r>
              <a:rPr sz="1800" dirty="0">
                <a:solidFill>
                  <a:srgbClr val="C00000"/>
                </a:solidFill>
                <a:latin typeface="微软雅黑"/>
                <a:cs typeface="微软雅黑"/>
              </a:rPr>
              <a:t>元。</a:t>
            </a:r>
            <a:endParaRPr sz="1800">
              <a:latin typeface="微软雅黑"/>
              <a:cs typeface="微软雅黑"/>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92000" cy="829055"/>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6524243"/>
            <a:ext cx="12192000" cy="333755"/>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85089" y="845566"/>
            <a:ext cx="12017375" cy="4551680"/>
          </a:xfrm>
          <a:prstGeom prst="rect">
            <a:avLst/>
          </a:prstGeom>
        </p:spPr>
        <p:txBody>
          <a:bodyPr vert="horz" wrap="square" lIns="0" tIns="149860" rIns="0" bIns="0" rtlCol="0">
            <a:spAutoFit/>
          </a:bodyPr>
          <a:lstStyle/>
          <a:p>
            <a:pPr marL="469900" indent="-457200">
              <a:lnSpc>
                <a:spcPct val="100000"/>
              </a:lnSpc>
              <a:spcBef>
                <a:spcPts val="1180"/>
              </a:spcBef>
              <a:buFont typeface="Wingdings"/>
              <a:buChar char=""/>
              <a:tabLst>
                <a:tab pos="469265" algn="l"/>
                <a:tab pos="469900" algn="l"/>
              </a:tabLst>
            </a:pPr>
            <a:r>
              <a:rPr sz="1800" b="1" dirty="0">
                <a:solidFill>
                  <a:srgbClr val="001F5F"/>
                </a:solidFill>
                <a:latin typeface="微软雅黑"/>
                <a:cs typeface="微软雅黑"/>
              </a:rPr>
              <a:t>体外循环情况</a:t>
            </a:r>
            <a:endParaRPr sz="1800">
              <a:latin typeface="微软雅黑"/>
              <a:cs typeface="微软雅黑"/>
            </a:endParaRPr>
          </a:p>
          <a:p>
            <a:pPr marL="12700" marR="59690" indent="611505">
              <a:lnSpc>
                <a:spcPct val="150000"/>
              </a:lnSpc>
            </a:pPr>
            <a:r>
              <a:rPr sz="1800" dirty="0">
                <a:solidFill>
                  <a:srgbClr val="333333"/>
                </a:solidFill>
                <a:latin typeface="微软雅黑"/>
                <a:cs typeface="微软雅黑"/>
              </a:rPr>
              <a:t>反馈问题：</a:t>
            </a:r>
            <a:r>
              <a:rPr sz="1800" b="1" dirty="0">
                <a:solidFill>
                  <a:srgbClr val="333333"/>
                </a:solidFill>
                <a:latin typeface="微软雅黑"/>
                <a:cs typeface="微软雅黑"/>
              </a:rPr>
              <a:t>（</a:t>
            </a:r>
            <a:r>
              <a:rPr sz="1800" b="1" spc="-5" dirty="0">
                <a:solidFill>
                  <a:srgbClr val="333333"/>
                </a:solidFill>
                <a:latin typeface="微软雅黑"/>
                <a:cs typeface="微软雅黑"/>
              </a:rPr>
              <a:t>1</a:t>
            </a:r>
            <a:r>
              <a:rPr sz="1800" b="1" dirty="0">
                <a:solidFill>
                  <a:srgbClr val="333333"/>
                </a:solidFill>
                <a:latin typeface="微软雅黑"/>
                <a:cs typeface="微软雅黑"/>
              </a:rPr>
              <a:t>）存在体外循环的问题。</a:t>
            </a:r>
            <a:r>
              <a:rPr sz="1800" dirty="0">
                <a:solidFill>
                  <a:srgbClr val="333333"/>
                </a:solidFill>
                <a:latin typeface="微软雅黑"/>
                <a:cs typeface="微软雅黑"/>
              </a:rPr>
              <a:t>脱贫户，户籍人口</a:t>
            </a:r>
            <a:r>
              <a:rPr sz="1800" spc="-5" dirty="0">
                <a:solidFill>
                  <a:srgbClr val="333333"/>
                </a:solidFill>
                <a:latin typeface="微软雅黑"/>
                <a:cs typeface="微软雅黑"/>
              </a:rPr>
              <a:t>2</a:t>
            </a:r>
            <a:r>
              <a:rPr sz="1800" dirty="0">
                <a:solidFill>
                  <a:srgbClr val="333333"/>
                </a:solidFill>
                <a:latin typeface="微软雅黑"/>
                <a:cs typeface="微软雅黑"/>
              </a:rPr>
              <a:t>人，包括其本人</a:t>
            </a:r>
            <a:r>
              <a:rPr sz="1800" spc="-5" dirty="0">
                <a:solidFill>
                  <a:srgbClr val="333333"/>
                </a:solidFill>
                <a:latin typeface="微软雅黑"/>
                <a:cs typeface="微软雅黑"/>
              </a:rPr>
              <a:t>64</a:t>
            </a:r>
            <a:r>
              <a:rPr sz="1800" dirty="0">
                <a:solidFill>
                  <a:srgbClr val="333333"/>
                </a:solidFill>
                <a:latin typeface="微软雅黑"/>
                <a:cs typeface="微软雅黑"/>
              </a:rPr>
              <a:t>岁和女儿</a:t>
            </a:r>
            <a:r>
              <a:rPr sz="1800" spc="-5" dirty="0">
                <a:solidFill>
                  <a:srgbClr val="333333"/>
                </a:solidFill>
                <a:latin typeface="微软雅黑"/>
                <a:cs typeface="微软雅黑"/>
              </a:rPr>
              <a:t>15</a:t>
            </a:r>
            <a:r>
              <a:rPr sz="1800" dirty="0">
                <a:solidFill>
                  <a:srgbClr val="333333"/>
                </a:solidFill>
                <a:latin typeface="微软雅黑"/>
                <a:cs typeface="微软雅黑"/>
              </a:rPr>
              <a:t>岁，由于是单亲家庭， 且田云才本人为弱劳动力，故</a:t>
            </a:r>
            <a:r>
              <a:rPr sz="1800" spc="-5" dirty="0">
                <a:solidFill>
                  <a:srgbClr val="333333"/>
                </a:solidFill>
                <a:latin typeface="微软雅黑"/>
                <a:cs typeface="微软雅黑"/>
              </a:rPr>
              <a:t>2017</a:t>
            </a:r>
            <a:r>
              <a:rPr sz="1800" dirty="0">
                <a:solidFill>
                  <a:srgbClr val="333333"/>
                </a:solidFill>
                <a:latin typeface="微软雅黑"/>
                <a:cs typeface="微软雅黑"/>
              </a:rPr>
              <a:t>年开始，其家庭整户纳入低保。</a:t>
            </a:r>
            <a:r>
              <a:rPr sz="1800" spc="-5" dirty="0">
                <a:solidFill>
                  <a:srgbClr val="333333"/>
                </a:solidFill>
                <a:latin typeface="微软雅黑"/>
                <a:cs typeface="微软雅黑"/>
              </a:rPr>
              <a:t>2019</a:t>
            </a:r>
            <a:r>
              <a:rPr sz="1800" dirty="0">
                <a:solidFill>
                  <a:srgbClr val="333333"/>
                </a:solidFill>
                <a:latin typeface="微软雅黑"/>
                <a:cs typeface="微软雅黑"/>
              </a:rPr>
              <a:t>年初一，其女儿身体突发不适，检查为巨细胞 癌，失去行走能力，于当年进行手术，花费</a:t>
            </a:r>
            <a:r>
              <a:rPr sz="1800" spc="-5" dirty="0">
                <a:solidFill>
                  <a:srgbClr val="333333"/>
                </a:solidFill>
                <a:latin typeface="微软雅黑"/>
                <a:cs typeface="微软雅黑"/>
              </a:rPr>
              <a:t>2</a:t>
            </a:r>
            <a:r>
              <a:rPr sz="1800" dirty="0">
                <a:solidFill>
                  <a:srgbClr val="333333"/>
                </a:solidFill>
                <a:latin typeface="微软雅黑"/>
                <a:cs typeface="微软雅黑"/>
              </a:rPr>
              <a:t>万余元，并鉴定为一级肢体残疾。目前其家庭主要收入来源为两人低保 </a:t>
            </a:r>
            <a:r>
              <a:rPr sz="1800" spc="-5" dirty="0">
                <a:solidFill>
                  <a:srgbClr val="333333"/>
                </a:solidFill>
                <a:latin typeface="微软雅黑"/>
                <a:cs typeface="微软雅黑"/>
              </a:rPr>
              <a:t>1272</a:t>
            </a:r>
            <a:r>
              <a:rPr sz="1800" dirty="0">
                <a:solidFill>
                  <a:srgbClr val="333333"/>
                </a:solidFill>
                <a:latin typeface="微软雅黑"/>
                <a:cs typeface="微软雅黑"/>
              </a:rPr>
              <a:t>元/月，残疾补贴</a:t>
            </a:r>
            <a:r>
              <a:rPr sz="1800" spc="-5" dirty="0">
                <a:solidFill>
                  <a:srgbClr val="333333"/>
                </a:solidFill>
                <a:latin typeface="微软雅黑"/>
                <a:cs typeface="微软雅黑"/>
              </a:rPr>
              <a:t>80</a:t>
            </a:r>
            <a:r>
              <a:rPr sz="1800" dirty="0">
                <a:solidFill>
                  <a:srgbClr val="333333"/>
                </a:solidFill>
                <a:latin typeface="微软雅黑"/>
                <a:cs typeface="微软雅黑"/>
              </a:rPr>
              <a:t>元/月，公益性岗位收入</a:t>
            </a:r>
            <a:r>
              <a:rPr sz="1800" spc="-5" dirty="0">
                <a:solidFill>
                  <a:srgbClr val="333333"/>
                </a:solidFill>
                <a:latin typeface="微软雅黑"/>
                <a:cs typeface="微软雅黑"/>
              </a:rPr>
              <a:t>500</a:t>
            </a:r>
            <a:r>
              <a:rPr sz="1800" dirty="0">
                <a:solidFill>
                  <a:srgbClr val="333333"/>
                </a:solidFill>
                <a:latin typeface="微软雅黑"/>
                <a:cs typeface="微软雅黑"/>
              </a:rPr>
              <a:t>元/月，土地流转费用</a:t>
            </a:r>
            <a:r>
              <a:rPr sz="1800" spc="-5" dirty="0">
                <a:solidFill>
                  <a:srgbClr val="333333"/>
                </a:solidFill>
                <a:latin typeface="微软雅黑"/>
                <a:cs typeface="微软雅黑"/>
              </a:rPr>
              <a:t>300</a:t>
            </a:r>
            <a:r>
              <a:rPr sz="1800" dirty="0">
                <a:solidFill>
                  <a:srgbClr val="333333"/>
                </a:solidFill>
                <a:latin typeface="微软雅黑"/>
                <a:cs typeface="微软雅黑"/>
              </a:rPr>
              <a:t>元及</a:t>
            </a:r>
            <a:r>
              <a:rPr sz="1800" spc="-5" dirty="0">
                <a:solidFill>
                  <a:srgbClr val="333333"/>
                </a:solidFill>
                <a:latin typeface="微软雅黑"/>
                <a:cs typeface="微软雅黑"/>
              </a:rPr>
              <a:t>6</a:t>
            </a:r>
            <a:r>
              <a:rPr sz="1800" dirty="0">
                <a:solidFill>
                  <a:srgbClr val="333333"/>
                </a:solidFill>
                <a:latin typeface="微软雅黑"/>
                <a:cs typeface="微软雅黑"/>
              </a:rPr>
              <a:t>只鸭折算</a:t>
            </a:r>
            <a:r>
              <a:rPr sz="1800" spc="-5" dirty="0">
                <a:solidFill>
                  <a:srgbClr val="333333"/>
                </a:solidFill>
                <a:latin typeface="微软雅黑"/>
                <a:cs typeface="微软雅黑"/>
              </a:rPr>
              <a:t>600</a:t>
            </a:r>
            <a:r>
              <a:rPr sz="1800" dirty="0">
                <a:solidFill>
                  <a:srgbClr val="333333"/>
                </a:solidFill>
                <a:latin typeface="微软雅黑"/>
                <a:cs typeface="微软雅黑"/>
              </a:rPr>
              <a:t>元，人均年收入为</a:t>
            </a:r>
            <a:endParaRPr sz="1800">
              <a:latin typeface="微软雅黑"/>
              <a:cs typeface="微软雅黑"/>
            </a:endParaRPr>
          </a:p>
          <a:p>
            <a:pPr marL="12700" marR="46990">
              <a:lnSpc>
                <a:spcPct val="150000"/>
              </a:lnSpc>
            </a:pPr>
            <a:r>
              <a:rPr sz="1800" spc="-5" dirty="0">
                <a:solidFill>
                  <a:srgbClr val="333333"/>
                </a:solidFill>
                <a:latin typeface="微软雅黑"/>
                <a:cs typeface="微软雅黑"/>
              </a:rPr>
              <a:t>10000</a:t>
            </a:r>
            <a:r>
              <a:rPr sz="1800" dirty="0">
                <a:solidFill>
                  <a:srgbClr val="333333"/>
                </a:solidFill>
                <a:latin typeface="微软雅黑"/>
                <a:cs typeface="微软雅黑"/>
              </a:rPr>
              <a:t>元。其主要支出为其女儿吃药维持病情稳定，每月药费需</a:t>
            </a:r>
            <a:r>
              <a:rPr sz="1800" spc="-5" dirty="0">
                <a:solidFill>
                  <a:srgbClr val="333333"/>
                </a:solidFill>
                <a:latin typeface="微软雅黑"/>
                <a:cs typeface="微软雅黑"/>
              </a:rPr>
              <a:t>1500</a:t>
            </a:r>
            <a:r>
              <a:rPr sz="1800" dirty="0">
                <a:solidFill>
                  <a:srgbClr val="333333"/>
                </a:solidFill>
                <a:latin typeface="微软雅黑"/>
                <a:cs typeface="微软雅黑"/>
              </a:rPr>
              <a:t>元以上，本人患肺气肿与支气管炎，每月医药开支 为</a:t>
            </a:r>
            <a:r>
              <a:rPr sz="1800" spc="-5" dirty="0">
                <a:solidFill>
                  <a:srgbClr val="333333"/>
                </a:solidFill>
                <a:latin typeface="微软雅黑"/>
                <a:cs typeface="微软雅黑"/>
              </a:rPr>
              <a:t>300</a:t>
            </a:r>
            <a:r>
              <a:rPr sz="1800" dirty="0">
                <a:solidFill>
                  <a:srgbClr val="333333"/>
                </a:solidFill>
                <a:latin typeface="微软雅黑"/>
                <a:cs typeface="微软雅黑"/>
              </a:rPr>
              <a:t>元以上。综合判断其家庭，家庭缺少劳动力，且医疗刚性支出较大，存在因缺劳动力、因病返贫风险。</a:t>
            </a:r>
            <a:endParaRPr sz="1800">
              <a:latin typeface="微软雅黑"/>
              <a:cs typeface="微软雅黑"/>
            </a:endParaRPr>
          </a:p>
          <a:p>
            <a:pPr marL="12700" marR="105410" indent="611505">
              <a:lnSpc>
                <a:spcPct val="150000"/>
              </a:lnSpc>
            </a:pPr>
            <a:r>
              <a:rPr sz="1800" dirty="0">
                <a:solidFill>
                  <a:srgbClr val="C00000"/>
                </a:solidFill>
                <a:latin typeface="微软雅黑"/>
                <a:cs typeface="微软雅黑"/>
              </a:rPr>
              <a:t>佐证材料：佐证显示该户主要收入为低保、公益性岗位，年人均收入为</a:t>
            </a:r>
            <a:r>
              <a:rPr sz="1800" spc="-5" dirty="0">
                <a:solidFill>
                  <a:srgbClr val="C00000"/>
                </a:solidFill>
                <a:latin typeface="微软雅黑"/>
                <a:cs typeface="微软雅黑"/>
              </a:rPr>
              <a:t>11917</a:t>
            </a:r>
            <a:r>
              <a:rPr sz="1800" dirty="0">
                <a:solidFill>
                  <a:srgbClr val="C00000"/>
                </a:solidFill>
                <a:latin typeface="微软雅黑"/>
                <a:cs typeface="微软雅黑"/>
              </a:rPr>
              <a:t>.</a:t>
            </a:r>
            <a:r>
              <a:rPr sz="1800" spc="-5" dirty="0">
                <a:solidFill>
                  <a:srgbClr val="C00000"/>
                </a:solidFill>
                <a:latin typeface="微软雅黑"/>
                <a:cs typeface="微软雅黑"/>
              </a:rPr>
              <a:t>38</a:t>
            </a:r>
            <a:r>
              <a:rPr sz="1800" dirty="0">
                <a:solidFill>
                  <a:srgbClr val="C00000"/>
                </a:solidFill>
                <a:latin typeface="微软雅黑"/>
                <a:cs typeface="微软雅黑"/>
              </a:rPr>
              <a:t>元。佐证显示该户每月医药支出 超过</a:t>
            </a:r>
            <a:r>
              <a:rPr sz="1800" spc="-5" dirty="0">
                <a:solidFill>
                  <a:srgbClr val="C00000"/>
                </a:solidFill>
                <a:latin typeface="微软雅黑"/>
                <a:cs typeface="微软雅黑"/>
              </a:rPr>
              <a:t>1300</a:t>
            </a:r>
            <a:r>
              <a:rPr sz="1800" dirty="0">
                <a:solidFill>
                  <a:srgbClr val="C00000"/>
                </a:solidFill>
                <a:latin typeface="微软雅黑"/>
                <a:cs typeface="微软雅黑"/>
              </a:rPr>
              <a:t>元，但村内建立爱心基金会，该户医疗支出由基金会承担。</a:t>
            </a:r>
            <a:endParaRPr sz="1800">
              <a:latin typeface="微软雅黑"/>
              <a:cs typeface="微软雅黑"/>
            </a:endParaRPr>
          </a:p>
          <a:p>
            <a:pPr marL="12700" marR="5080" indent="611505">
              <a:lnSpc>
                <a:spcPct val="150000"/>
              </a:lnSpc>
              <a:tabLst>
                <a:tab pos="1259840" algn="l"/>
              </a:tabLst>
            </a:pPr>
            <a:r>
              <a:rPr sz="1800" dirty="0">
                <a:solidFill>
                  <a:srgbClr val="C00000"/>
                </a:solidFill>
                <a:latin typeface="微软雅黑"/>
                <a:cs typeface="微软雅黑"/>
              </a:rPr>
              <a:t>结	论：爱心基金会属于帮扶措施，但不可持续，综合考虑该户情况，仍存在因缺劳动力、因病返贫风险，建议 问题保留。</a:t>
            </a:r>
            <a:endParaRPr sz="1800">
              <a:latin typeface="微软雅黑"/>
              <a:cs typeface="微软雅黑"/>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92000" cy="829055"/>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6524243"/>
            <a:ext cx="12192000" cy="333755"/>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133337" y="776428"/>
            <a:ext cx="11991975" cy="5773420"/>
          </a:xfrm>
          <a:prstGeom prst="rect">
            <a:avLst/>
          </a:prstGeom>
        </p:spPr>
        <p:txBody>
          <a:bodyPr vert="horz" wrap="square" lIns="0" tIns="149860" rIns="0" bIns="0" rtlCol="0">
            <a:spAutoFit/>
          </a:bodyPr>
          <a:lstStyle/>
          <a:p>
            <a:pPr marL="469900" indent="-457834" algn="just">
              <a:lnSpc>
                <a:spcPct val="100000"/>
              </a:lnSpc>
              <a:spcBef>
                <a:spcPts val="1180"/>
              </a:spcBef>
              <a:buFont typeface="Wingdings"/>
              <a:buChar char=""/>
              <a:tabLst>
                <a:tab pos="470534" algn="l"/>
              </a:tabLst>
            </a:pPr>
            <a:r>
              <a:rPr sz="1800" b="1" dirty="0">
                <a:solidFill>
                  <a:srgbClr val="001F5F"/>
                </a:solidFill>
                <a:latin typeface="微软雅黑"/>
                <a:cs typeface="微软雅黑"/>
              </a:rPr>
              <a:t>聚焦防止返贫动态监测和帮扶工作情况</a:t>
            </a:r>
            <a:endParaRPr sz="1800">
              <a:latin typeface="微软雅黑"/>
              <a:cs typeface="微软雅黑"/>
            </a:endParaRPr>
          </a:p>
          <a:p>
            <a:pPr marL="12700" marR="44450" indent="457200" algn="just">
              <a:lnSpc>
                <a:spcPct val="150000"/>
              </a:lnSpc>
            </a:pPr>
            <a:r>
              <a:rPr sz="1800" b="1" dirty="0">
                <a:solidFill>
                  <a:srgbClr val="333333"/>
                </a:solidFill>
                <a:latin typeface="微软雅黑"/>
                <a:cs typeface="微软雅黑"/>
              </a:rPr>
              <a:t>反馈问题：体外循环。</a:t>
            </a:r>
            <a:r>
              <a:rPr sz="1800" dirty="0">
                <a:solidFill>
                  <a:srgbClr val="333333"/>
                </a:solidFill>
                <a:latin typeface="微软雅黑"/>
                <a:cs typeface="微软雅黑"/>
              </a:rPr>
              <a:t>②一般户，低保户，户籍</a:t>
            </a:r>
            <a:r>
              <a:rPr sz="1800" spc="-5" dirty="0">
                <a:solidFill>
                  <a:srgbClr val="333333"/>
                </a:solidFill>
                <a:latin typeface="微软雅黑"/>
                <a:cs typeface="微软雅黑"/>
              </a:rPr>
              <a:t>3</a:t>
            </a:r>
            <a:r>
              <a:rPr sz="1800" dirty="0">
                <a:solidFill>
                  <a:srgbClr val="333333"/>
                </a:solidFill>
                <a:latin typeface="微软雅黑"/>
                <a:cs typeface="微软雅黑"/>
              </a:rPr>
              <a:t>人，实际居住</a:t>
            </a:r>
            <a:r>
              <a:rPr sz="1800" spc="-5" dirty="0">
                <a:solidFill>
                  <a:srgbClr val="333333"/>
                </a:solidFill>
                <a:latin typeface="微软雅黑"/>
                <a:cs typeface="微软雅黑"/>
              </a:rPr>
              <a:t>3</a:t>
            </a:r>
            <a:r>
              <a:rPr sz="1800" dirty="0">
                <a:solidFill>
                  <a:srgbClr val="333333"/>
                </a:solidFill>
                <a:latin typeface="微软雅黑"/>
                <a:cs typeface="微软雅黑"/>
              </a:rPr>
              <a:t>人。本人患肺气肿、心肾衰竭，无劳动力，今年住 院医疗支出</a:t>
            </a:r>
            <a:r>
              <a:rPr sz="1800" spc="-5" dirty="0">
                <a:solidFill>
                  <a:srgbClr val="333333"/>
                </a:solidFill>
                <a:latin typeface="微软雅黑"/>
                <a:cs typeface="微软雅黑"/>
              </a:rPr>
              <a:t>4000，</a:t>
            </a:r>
            <a:r>
              <a:rPr sz="1800" dirty="0">
                <a:solidFill>
                  <a:srgbClr val="333333"/>
                </a:solidFill>
                <a:latin typeface="微软雅黑"/>
                <a:cs typeface="微软雅黑"/>
              </a:rPr>
              <a:t>吃药</a:t>
            </a:r>
            <a:r>
              <a:rPr sz="1800" spc="-5" dirty="0">
                <a:solidFill>
                  <a:srgbClr val="333333"/>
                </a:solidFill>
                <a:latin typeface="微软雅黑"/>
                <a:cs typeface="微软雅黑"/>
              </a:rPr>
              <a:t>2400，</a:t>
            </a:r>
            <a:r>
              <a:rPr sz="1800" dirty="0">
                <a:solidFill>
                  <a:srgbClr val="333333"/>
                </a:solidFill>
                <a:latin typeface="微软雅黑"/>
                <a:cs typeface="微软雅黑"/>
              </a:rPr>
              <a:t>后续每年医疗支出需</a:t>
            </a:r>
            <a:r>
              <a:rPr sz="1800" spc="-5" dirty="0">
                <a:solidFill>
                  <a:srgbClr val="333333"/>
                </a:solidFill>
                <a:latin typeface="微软雅黑"/>
                <a:cs typeface="微软雅黑"/>
              </a:rPr>
              <a:t>1.5</a:t>
            </a:r>
            <a:r>
              <a:rPr sz="1800" dirty="0">
                <a:solidFill>
                  <a:srgbClr val="333333"/>
                </a:solidFill>
                <a:latin typeface="微软雅黑"/>
                <a:cs typeface="微软雅黑"/>
              </a:rPr>
              <a:t>万元。其妻有心脏病，自述因买不起药已经停药一年，还有一个 正在读书的儿子。家中无劳动力，收入仅有低保每人每月</a:t>
            </a:r>
            <a:r>
              <a:rPr sz="1800" spc="-5" dirty="0">
                <a:solidFill>
                  <a:srgbClr val="333333"/>
                </a:solidFill>
                <a:latin typeface="微软雅黑"/>
                <a:cs typeface="微软雅黑"/>
              </a:rPr>
              <a:t>450</a:t>
            </a:r>
            <a:r>
              <a:rPr sz="1800" dirty="0">
                <a:solidFill>
                  <a:srgbClr val="333333"/>
                </a:solidFill>
                <a:latin typeface="微软雅黑"/>
                <a:cs typeface="微软雅黑"/>
              </a:rPr>
              <a:t>元，家庭人均年纯收入</a:t>
            </a:r>
            <a:r>
              <a:rPr sz="1800" spc="-5" dirty="0">
                <a:solidFill>
                  <a:srgbClr val="333333"/>
                </a:solidFill>
                <a:latin typeface="微软雅黑"/>
                <a:cs typeface="微软雅黑"/>
              </a:rPr>
              <a:t>5344</a:t>
            </a:r>
            <a:r>
              <a:rPr sz="1800" dirty="0">
                <a:solidFill>
                  <a:srgbClr val="333333"/>
                </a:solidFill>
                <a:latin typeface="微软雅黑"/>
                <a:cs typeface="微软雅黑"/>
              </a:rPr>
              <a:t>元，未达监测线，且存在大额 医疗支出，疑似应纳未纳。</a:t>
            </a:r>
            <a:endParaRPr sz="1800">
              <a:latin typeface="微软雅黑"/>
              <a:cs typeface="微软雅黑"/>
            </a:endParaRPr>
          </a:p>
          <a:p>
            <a:pPr marL="12700" marR="5080" indent="457200" algn="just">
              <a:lnSpc>
                <a:spcPct val="150000"/>
              </a:lnSpc>
            </a:pPr>
            <a:r>
              <a:rPr sz="1800" spc="20" dirty="0">
                <a:solidFill>
                  <a:srgbClr val="C00000"/>
                </a:solidFill>
                <a:latin typeface="微软雅黑"/>
                <a:cs typeface="微软雅黑"/>
              </a:rPr>
              <a:t>佐证材料：“低保户，家庭成员</a:t>
            </a:r>
            <a:r>
              <a:rPr sz="1800" spc="15" dirty="0">
                <a:solidFill>
                  <a:srgbClr val="C00000"/>
                </a:solidFill>
                <a:latin typeface="微软雅黑"/>
                <a:cs typeface="微软雅黑"/>
              </a:rPr>
              <a:t>3</a:t>
            </a:r>
            <a:r>
              <a:rPr sz="1800" spc="20" dirty="0">
                <a:solidFill>
                  <a:srgbClr val="C00000"/>
                </a:solidFill>
                <a:latin typeface="微软雅黑"/>
                <a:cs typeface="微软雅黑"/>
              </a:rPr>
              <a:t>人。户主，</a:t>
            </a:r>
            <a:r>
              <a:rPr sz="1800" spc="15" dirty="0">
                <a:solidFill>
                  <a:srgbClr val="C00000"/>
                </a:solidFill>
                <a:latin typeface="微软雅黑"/>
                <a:cs typeface="微软雅黑"/>
              </a:rPr>
              <a:t>43</a:t>
            </a:r>
            <a:r>
              <a:rPr sz="1800" spc="20" dirty="0">
                <a:solidFill>
                  <a:srgbClr val="C00000"/>
                </a:solidFill>
                <a:latin typeface="微软雅黑"/>
                <a:cs typeface="微软雅黑"/>
              </a:rPr>
              <a:t>岁。配偶</a:t>
            </a:r>
            <a:r>
              <a:rPr sz="1800" spc="15" dirty="0">
                <a:solidFill>
                  <a:srgbClr val="C00000"/>
                </a:solidFill>
                <a:latin typeface="微软雅黑"/>
                <a:cs typeface="微软雅黑"/>
              </a:rPr>
              <a:t>37</a:t>
            </a:r>
            <a:r>
              <a:rPr sz="1800" spc="20" dirty="0">
                <a:solidFill>
                  <a:srgbClr val="C00000"/>
                </a:solidFill>
                <a:latin typeface="微软雅黑"/>
                <a:cs typeface="微软雅黑"/>
              </a:rPr>
              <a:t>岁，心脏病患者。儿子，</a:t>
            </a:r>
            <a:r>
              <a:rPr sz="1800" spc="15" dirty="0">
                <a:solidFill>
                  <a:srgbClr val="C00000"/>
                </a:solidFill>
                <a:latin typeface="微软雅黑"/>
                <a:cs typeface="微软雅黑"/>
              </a:rPr>
              <a:t>17</a:t>
            </a:r>
            <a:r>
              <a:rPr sz="1800" spc="20" dirty="0">
                <a:solidFill>
                  <a:srgbClr val="C00000"/>
                </a:solidFill>
                <a:latin typeface="微软雅黑"/>
                <a:cs typeface="微软雅黑"/>
              </a:rPr>
              <a:t>岁，</a:t>
            </a:r>
            <a:r>
              <a:rPr sz="1800" spc="15" dirty="0">
                <a:solidFill>
                  <a:srgbClr val="C00000"/>
                </a:solidFill>
                <a:latin typeface="微软雅黑"/>
                <a:cs typeface="微软雅黑"/>
              </a:rPr>
              <a:t>XX</a:t>
            </a:r>
            <a:r>
              <a:rPr sz="1800" spc="20" dirty="0">
                <a:solidFill>
                  <a:srgbClr val="C00000"/>
                </a:solidFill>
                <a:latin typeface="微软雅黑"/>
                <a:cs typeface="微软雅黑"/>
              </a:rPr>
              <a:t>职业教育中心202</a:t>
            </a:r>
            <a:r>
              <a:rPr sz="1800" dirty="0">
                <a:solidFill>
                  <a:srgbClr val="C00000"/>
                </a:solidFill>
                <a:latin typeface="微软雅黑"/>
                <a:cs typeface="微软雅黑"/>
              </a:rPr>
              <a:t>1 </a:t>
            </a:r>
            <a:r>
              <a:rPr sz="1800" spc="10" dirty="0">
                <a:solidFill>
                  <a:srgbClr val="C00000"/>
                </a:solidFill>
                <a:latin typeface="微软雅黑"/>
                <a:cs typeface="微软雅黑"/>
              </a:rPr>
              <a:t>级学生。调查组到达调查时，因其紧张未能正常表述自己的收入及</a:t>
            </a:r>
            <a:r>
              <a:rPr sz="1800" spc="15" dirty="0">
                <a:solidFill>
                  <a:srgbClr val="C00000"/>
                </a:solidFill>
                <a:latin typeface="微软雅黑"/>
                <a:cs typeface="微软雅黑"/>
              </a:rPr>
              <a:t>其医疗支出情况，出现与实际情况存在较大差距。</a:t>
            </a:r>
            <a:r>
              <a:rPr sz="1800" dirty="0">
                <a:solidFill>
                  <a:srgbClr val="C00000"/>
                </a:solidFill>
                <a:latin typeface="微软雅黑"/>
                <a:cs typeface="微软雅黑"/>
              </a:rPr>
              <a:t>经 核实，其家庭实</a:t>
            </a:r>
            <a:r>
              <a:rPr sz="1800" spc="5" dirty="0">
                <a:solidFill>
                  <a:srgbClr val="C00000"/>
                </a:solidFill>
                <a:latin typeface="微软雅黑"/>
                <a:cs typeface="微软雅黑"/>
              </a:rPr>
              <a:t>际收入和医疗费用支出情况如下：一是家庭收入情况。</a:t>
            </a:r>
            <a:r>
              <a:rPr sz="1800" dirty="0">
                <a:solidFill>
                  <a:srgbClr val="C00000"/>
                </a:solidFill>
                <a:latin typeface="微软雅黑"/>
                <a:cs typeface="微软雅黑"/>
              </a:rPr>
              <a:t>2021</a:t>
            </a:r>
            <a:r>
              <a:rPr sz="1800" spc="5" dirty="0">
                <a:solidFill>
                  <a:srgbClr val="C00000"/>
                </a:solidFill>
                <a:latin typeface="微软雅黑"/>
                <a:cs typeface="微软雅黑"/>
              </a:rPr>
              <a:t>年</a:t>
            </a:r>
            <a:r>
              <a:rPr sz="1800" dirty="0">
                <a:solidFill>
                  <a:srgbClr val="C00000"/>
                </a:solidFill>
                <a:latin typeface="微软雅黑"/>
                <a:cs typeface="微软雅黑"/>
              </a:rPr>
              <a:t>9</a:t>
            </a:r>
            <a:r>
              <a:rPr sz="1800" spc="5" dirty="0">
                <a:solidFill>
                  <a:srgbClr val="C00000"/>
                </a:solidFill>
                <a:latin typeface="微软雅黑"/>
                <a:cs typeface="微软雅黑"/>
              </a:rPr>
              <a:t>月至</a:t>
            </a:r>
            <a:r>
              <a:rPr sz="1800" dirty="0">
                <a:solidFill>
                  <a:srgbClr val="C00000"/>
                </a:solidFill>
                <a:latin typeface="微软雅黑"/>
                <a:cs typeface="微软雅黑"/>
              </a:rPr>
              <a:t>2022</a:t>
            </a:r>
            <a:r>
              <a:rPr sz="1800" spc="5" dirty="0">
                <a:solidFill>
                  <a:srgbClr val="C00000"/>
                </a:solidFill>
                <a:latin typeface="微软雅黑"/>
                <a:cs typeface="微软雅黑"/>
              </a:rPr>
              <a:t>年</a:t>
            </a:r>
            <a:r>
              <a:rPr sz="1800" dirty="0">
                <a:solidFill>
                  <a:srgbClr val="C00000"/>
                </a:solidFill>
                <a:latin typeface="微软雅黑"/>
                <a:cs typeface="微软雅黑"/>
              </a:rPr>
              <a:t>8</a:t>
            </a:r>
            <a:r>
              <a:rPr sz="1800" spc="5" dirty="0">
                <a:solidFill>
                  <a:srgbClr val="C00000"/>
                </a:solidFill>
                <a:latin typeface="微软雅黑"/>
                <a:cs typeface="微软雅黑"/>
              </a:rPr>
              <a:t>月每月低保收入</a:t>
            </a:r>
            <a:r>
              <a:rPr sz="1800" dirty="0">
                <a:solidFill>
                  <a:srgbClr val="C00000"/>
                </a:solidFill>
                <a:latin typeface="微软雅黑"/>
                <a:cs typeface="微软雅黑"/>
              </a:rPr>
              <a:t>1336</a:t>
            </a:r>
            <a:r>
              <a:rPr sz="1800" spc="5" dirty="0">
                <a:solidFill>
                  <a:srgbClr val="C00000"/>
                </a:solidFill>
                <a:latin typeface="微软雅黑"/>
                <a:cs typeface="微软雅黑"/>
              </a:rPr>
              <a:t>元</a:t>
            </a:r>
            <a:r>
              <a:rPr sz="1800" dirty="0">
                <a:solidFill>
                  <a:srgbClr val="C00000"/>
                </a:solidFill>
                <a:latin typeface="微软雅黑"/>
                <a:cs typeface="微软雅黑"/>
              </a:rPr>
              <a:t>， </a:t>
            </a:r>
            <a:r>
              <a:rPr sz="1800" spc="10" dirty="0">
                <a:solidFill>
                  <a:srgbClr val="C00000"/>
                </a:solidFill>
                <a:latin typeface="微软雅黑"/>
                <a:cs typeface="微软雅黑"/>
              </a:rPr>
              <a:t>合计</a:t>
            </a:r>
            <a:r>
              <a:rPr sz="1800" spc="5" dirty="0">
                <a:solidFill>
                  <a:srgbClr val="C00000"/>
                </a:solidFill>
                <a:latin typeface="微软雅黑"/>
                <a:cs typeface="微软雅黑"/>
              </a:rPr>
              <a:t>16032</a:t>
            </a:r>
            <a:r>
              <a:rPr sz="1800" spc="10" dirty="0">
                <a:solidFill>
                  <a:srgbClr val="C00000"/>
                </a:solidFill>
                <a:latin typeface="微软雅黑"/>
                <a:cs typeface="微软雅黑"/>
              </a:rPr>
              <a:t>元；养殖鱼类</a:t>
            </a:r>
            <a:r>
              <a:rPr sz="1800" spc="5" dirty="0">
                <a:solidFill>
                  <a:srgbClr val="C00000"/>
                </a:solidFill>
                <a:latin typeface="微软雅黑"/>
                <a:cs typeface="微软雅黑"/>
              </a:rPr>
              <a:t>300</a:t>
            </a:r>
            <a:r>
              <a:rPr sz="1800" spc="10" dirty="0">
                <a:solidFill>
                  <a:srgbClr val="C00000"/>
                </a:solidFill>
                <a:latin typeface="微软雅黑"/>
                <a:cs typeface="微软雅黑"/>
              </a:rPr>
              <a:t>余斤</a:t>
            </a:r>
            <a:r>
              <a:rPr sz="1800" spc="15" dirty="0">
                <a:solidFill>
                  <a:srgbClr val="C00000"/>
                </a:solidFill>
                <a:latin typeface="微软雅黑"/>
                <a:cs typeface="微软雅黑"/>
              </a:rPr>
              <a:t>收入共计</a:t>
            </a:r>
            <a:r>
              <a:rPr sz="1800" spc="10" dirty="0">
                <a:solidFill>
                  <a:srgbClr val="C00000"/>
                </a:solidFill>
                <a:latin typeface="微软雅黑"/>
                <a:cs typeface="微软雅黑"/>
              </a:rPr>
              <a:t>4500</a:t>
            </a:r>
            <a:r>
              <a:rPr sz="1800" spc="15" dirty="0">
                <a:solidFill>
                  <a:srgbClr val="C00000"/>
                </a:solidFill>
                <a:latin typeface="微软雅黑"/>
                <a:cs typeface="微软雅黑"/>
              </a:rPr>
              <a:t>元；养殖家禽</a:t>
            </a:r>
            <a:r>
              <a:rPr sz="1800" spc="10" dirty="0">
                <a:solidFill>
                  <a:srgbClr val="C00000"/>
                </a:solidFill>
                <a:latin typeface="微软雅黑"/>
                <a:cs typeface="微软雅黑"/>
              </a:rPr>
              <a:t>11</a:t>
            </a:r>
            <a:r>
              <a:rPr sz="1800" spc="15" dirty="0">
                <a:solidFill>
                  <a:srgbClr val="C00000"/>
                </a:solidFill>
                <a:latin typeface="微软雅黑"/>
                <a:cs typeface="微软雅黑"/>
              </a:rPr>
              <a:t>只收入</a:t>
            </a:r>
            <a:r>
              <a:rPr sz="1800" spc="10" dirty="0">
                <a:solidFill>
                  <a:srgbClr val="C00000"/>
                </a:solidFill>
                <a:latin typeface="微软雅黑"/>
                <a:cs typeface="微软雅黑"/>
              </a:rPr>
              <a:t>1000</a:t>
            </a:r>
            <a:r>
              <a:rPr sz="1800" spc="15" dirty="0">
                <a:solidFill>
                  <a:srgbClr val="C00000"/>
                </a:solidFill>
                <a:latin typeface="微软雅黑"/>
                <a:cs typeface="微软雅黑"/>
              </a:rPr>
              <a:t>元；土地流转费收入</a:t>
            </a:r>
            <a:r>
              <a:rPr sz="1800" spc="10" dirty="0">
                <a:solidFill>
                  <a:srgbClr val="C00000"/>
                </a:solidFill>
                <a:latin typeface="微软雅黑"/>
                <a:cs typeface="微软雅黑"/>
              </a:rPr>
              <a:t>1792</a:t>
            </a:r>
            <a:r>
              <a:rPr sz="1800" spc="15" dirty="0">
                <a:solidFill>
                  <a:srgbClr val="C00000"/>
                </a:solidFill>
                <a:latin typeface="微软雅黑"/>
                <a:cs typeface="微软雅黑"/>
              </a:rPr>
              <a:t>元；儿子助学</a:t>
            </a:r>
            <a:r>
              <a:rPr sz="1800" dirty="0">
                <a:solidFill>
                  <a:srgbClr val="C00000"/>
                </a:solidFill>
                <a:latin typeface="微软雅黑"/>
                <a:cs typeface="微软雅黑"/>
              </a:rPr>
              <a:t>金  </a:t>
            </a:r>
            <a:r>
              <a:rPr sz="1800" spc="45" dirty="0">
                <a:solidFill>
                  <a:srgbClr val="C00000"/>
                </a:solidFill>
                <a:latin typeface="微软雅黑"/>
                <a:cs typeface="微软雅黑"/>
              </a:rPr>
              <a:t>2000</a:t>
            </a:r>
            <a:r>
              <a:rPr sz="1800" spc="50" dirty="0">
                <a:solidFill>
                  <a:srgbClr val="C00000"/>
                </a:solidFill>
                <a:latin typeface="微软雅黑"/>
                <a:cs typeface="微软雅黑"/>
              </a:rPr>
              <a:t>元；家</a:t>
            </a:r>
            <a:r>
              <a:rPr sz="1800" spc="55" dirty="0">
                <a:solidFill>
                  <a:srgbClr val="C00000"/>
                </a:solidFill>
                <a:latin typeface="微软雅黑"/>
                <a:cs typeface="微软雅黑"/>
              </a:rPr>
              <a:t>庭收入共计</a:t>
            </a:r>
            <a:r>
              <a:rPr sz="1800" spc="50" dirty="0">
                <a:solidFill>
                  <a:srgbClr val="C00000"/>
                </a:solidFill>
                <a:latin typeface="微软雅黑"/>
                <a:cs typeface="微软雅黑"/>
              </a:rPr>
              <a:t>25324</a:t>
            </a:r>
            <a:r>
              <a:rPr sz="1800" spc="55" dirty="0">
                <a:solidFill>
                  <a:srgbClr val="C00000"/>
                </a:solidFill>
                <a:latin typeface="微软雅黑"/>
                <a:cs typeface="微软雅黑"/>
              </a:rPr>
              <a:t>元。二是医疗费用支出情况。郑体国</a:t>
            </a:r>
            <a:r>
              <a:rPr sz="1800" spc="50" dirty="0">
                <a:solidFill>
                  <a:srgbClr val="C00000"/>
                </a:solidFill>
                <a:latin typeface="微软雅黑"/>
                <a:cs typeface="微软雅黑"/>
              </a:rPr>
              <a:t>2021</a:t>
            </a:r>
            <a:r>
              <a:rPr sz="1800" spc="55" dirty="0">
                <a:solidFill>
                  <a:srgbClr val="C00000"/>
                </a:solidFill>
                <a:latin typeface="微软雅黑"/>
                <a:cs typeface="微软雅黑"/>
              </a:rPr>
              <a:t>年</a:t>
            </a:r>
            <a:r>
              <a:rPr sz="1800" spc="50" dirty="0">
                <a:solidFill>
                  <a:srgbClr val="C00000"/>
                </a:solidFill>
                <a:latin typeface="微软雅黑"/>
                <a:cs typeface="微软雅黑"/>
              </a:rPr>
              <a:t>9</a:t>
            </a:r>
            <a:r>
              <a:rPr sz="1800" spc="55" dirty="0">
                <a:solidFill>
                  <a:srgbClr val="C00000"/>
                </a:solidFill>
                <a:latin typeface="微软雅黑"/>
                <a:cs typeface="微软雅黑"/>
              </a:rPr>
              <a:t>月—</a:t>
            </a:r>
            <a:r>
              <a:rPr sz="1800" spc="50" dirty="0">
                <a:solidFill>
                  <a:srgbClr val="C00000"/>
                </a:solidFill>
                <a:latin typeface="微软雅黑"/>
                <a:cs typeface="微软雅黑"/>
              </a:rPr>
              <a:t>2022</a:t>
            </a:r>
            <a:r>
              <a:rPr sz="1800" spc="55" dirty="0">
                <a:solidFill>
                  <a:srgbClr val="C00000"/>
                </a:solidFill>
                <a:latin typeface="微软雅黑"/>
                <a:cs typeface="微软雅黑"/>
              </a:rPr>
              <a:t>年</a:t>
            </a:r>
            <a:r>
              <a:rPr sz="1800" spc="50" dirty="0">
                <a:solidFill>
                  <a:srgbClr val="C00000"/>
                </a:solidFill>
                <a:latin typeface="微软雅黑"/>
                <a:cs typeface="微软雅黑"/>
              </a:rPr>
              <a:t>8</a:t>
            </a:r>
            <a:r>
              <a:rPr sz="1800" spc="55" dirty="0">
                <a:solidFill>
                  <a:srgbClr val="C00000"/>
                </a:solidFill>
                <a:latin typeface="微软雅黑"/>
                <a:cs typeface="微软雅黑"/>
              </a:rPr>
              <a:t>月住院费</a:t>
            </a:r>
            <a:r>
              <a:rPr sz="1800" spc="50" dirty="0">
                <a:solidFill>
                  <a:srgbClr val="C00000"/>
                </a:solidFill>
                <a:latin typeface="微软雅黑"/>
                <a:cs typeface="微软雅黑"/>
              </a:rPr>
              <a:t>2705</a:t>
            </a:r>
            <a:r>
              <a:rPr sz="1800" spc="55" dirty="0">
                <a:solidFill>
                  <a:srgbClr val="C00000"/>
                </a:solidFill>
                <a:latin typeface="微软雅黑"/>
                <a:cs typeface="微软雅黑"/>
              </a:rPr>
              <a:t>元，门诊</a:t>
            </a:r>
            <a:r>
              <a:rPr sz="1800" dirty="0">
                <a:solidFill>
                  <a:srgbClr val="C00000"/>
                </a:solidFill>
                <a:latin typeface="微软雅黑"/>
                <a:cs typeface="微软雅黑"/>
              </a:rPr>
              <a:t>费</a:t>
            </a:r>
            <a:endParaRPr sz="1800">
              <a:latin typeface="微软雅黑"/>
              <a:cs typeface="微软雅黑"/>
            </a:endParaRPr>
          </a:p>
          <a:p>
            <a:pPr marL="12700">
              <a:lnSpc>
                <a:spcPct val="100000"/>
              </a:lnSpc>
              <a:spcBef>
                <a:spcPts val="1080"/>
              </a:spcBef>
            </a:pPr>
            <a:r>
              <a:rPr sz="1800" spc="85" dirty="0">
                <a:solidFill>
                  <a:srgbClr val="C00000"/>
                </a:solidFill>
                <a:latin typeface="微软雅黑"/>
                <a:cs typeface="微软雅黑"/>
              </a:rPr>
              <a:t>722</a:t>
            </a:r>
            <a:r>
              <a:rPr sz="1800" spc="90" dirty="0">
                <a:solidFill>
                  <a:srgbClr val="C00000"/>
                </a:solidFill>
                <a:latin typeface="微软雅黑"/>
                <a:cs typeface="微软雅黑"/>
              </a:rPr>
              <a:t>.</a:t>
            </a:r>
            <a:r>
              <a:rPr sz="1800" spc="85" dirty="0">
                <a:solidFill>
                  <a:srgbClr val="C00000"/>
                </a:solidFill>
                <a:latin typeface="微软雅黑"/>
                <a:cs typeface="微软雅黑"/>
              </a:rPr>
              <a:t>41</a:t>
            </a:r>
            <a:r>
              <a:rPr sz="1800" spc="90" dirty="0">
                <a:solidFill>
                  <a:srgbClr val="C00000"/>
                </a:solidFill>
                <a:latin typeface="微软雅黑"/>
                <a:cs typeface="微软雅黑"/>
              </a:rPr>
              <a:t>元，共计</a:t>
            </a:r>
            <a:r>
              <a:rPr sz="1800" spc="85" dirty="0">
                <a:solidFill>
                  <a:srgbClr val="C00000"/>
                </a:solidFill>
                <a:latin typeface="微软雅黑"/>
                <a:cs typeface="微软雅黑"/>
              </a:rPr>
              <a:t>3427</a:t>
            </a:r>
            <a:r>
              <a:rPr sz="1800" spc="90" dirty="0">
                <a:solidFill>
                  <a:srgbClr val="C00000"/>
                </a:solidFill>
                <a:latin typeface="微软雅黑"/>
                <a:cs typeface="微软雅黑"/>
              </a:rPr>
              <a:t>.</a:t>
            </a:r>
            <a:r>
              <a:rPr sz="1800" spc="85" dirty="0">
                <a:solidFill>
                  <a:srgbClr val="C00000"/>
                </a:solidFill>
                <a:latin typeface="微软雅黑"/>
                <a:cs typeface="微软雅黑"/>
              </a:rPr>
              <a:t>61</a:t>
            </a:r>
            <a:r>
              <a:rPr sz="1800" spc="90" dirty="0">
                <a:solidFill>
                  <a:srgbClr val="C00000"/>
                </a:solidFill>
                <a:latin typeface="微软雅黑"/>
                <a:cs typeface="微软雅黑"/>
              </a:rPr>
              <a:t>元；其配偶</a:t>
            </a:r>
            <a:r>
              <a:rPr sz="1800" spc="85" dirty="0">
                <a:solidFill>
                  <a:srgbClr val="C00000"/>
                </a:solidFill>
                <a:latin typeface="微软雅黑"/>
                <a:cs typeface="微软雅黑"/>
              </a:rPr>
              <a:t>2021</a:t>
            </a:r>
            <a:r>
              <a:rPr sz="1800" spc="90" dirty="0">
                <a:solidFill>
                  <a:srgbClr val="C00000"/>
                </a:solidFill>
                <a:latin typeface="微软雅黑"/>
                <a:cs typeface="微软雅黑"/>
              </a:rPr>
              <a:t>年9</a:t>
            </a:r>
            <a:r>
              <a:rPr sz="1800" spc="95" dirty="0">
                <a:solidFill>
                  <a:srgbClr val="C00000"/>
                </a:solidFill>
                <a:latin typeface="微软雅黑"/>
                <a:cs typeface="微软雅黑"/>
              </a:rPr>
              <a:t>月—</a:t>
            </a:r>
            <a:r>
              <a:rPr sz="1800" spc="90" dirty="0">
                <a:solidFill>
                  <a:srgbClr val="C00000"/>
                </a:solidFill>
                <a:latin typeface="微软雅黑"/>
                <a:cs typeface="微软雅黑"/>
              </a:rPr>
              <a:t>2022</a:t>
            </a:r>
            <a:r>
              <a:rPr sz="1800" spc="95" dirty="0">
                <a:solidFill>
                  <a:srgbClr val="C00000"/>
                </a:solidFill>
                <a:latin typeface="微软雅黑"/>
                <a:cs typeface="微软雅黑"/>
              </a:rPr>
              <a:t>年</a:t>
            </a:r>
            <a:r>
              <a:rPr sz="1800" spc="90" dirty="0">
                <a:solidFill>
                  <a:srgbClr val="C00000"/>
                </a:solidFill>
                <a:latin typeface="微软雅黑"/>
                <a:cs typeface="微软雅黑"/>
              </a:rPr>
              <a:t>8</a:t>
            </a:r>
            <a:r>
              <a:rPr sz="1800" spc="95" dirty="0">
                <a:solidFill>
                  <a:srgbClr val="C00000"/>
                </a:solidFill>
                <a:latin typeface="微软雅黑"/>
                <a:cs typeface="微软雅黑"/>
              </a:rPr>
              <a:t>月未发生医疗费用支出。该户家庭收入-医疗费用支</a:t>
            </a:r>
            <a:r>
              <a:rPr sz="1800" dirty="0">
                <a:solidFill>
                  <a:srgbClr val="C00000"/>
                </a:solidFill>
                <a:latin typeface="微软雅黑"/>
                <a:cs typeface="微软雅黑"/>
              </a:rPr>
              <a:t>出</a:t>
            </a:r>
            <a:endParaRPr sz="1800">
              <a:latin typeface="微软雅黑"/>
              <a:cs typeface="微软雅黑"/>
            </a:endParaRPr>
          </a:p>
          <a:p>
            <a:pPr marL="12700">
              <a:lnSpc>
                <a:spcPct val="100000"/>
              </a:lnSpc>
              <a:spcBef>
                <a:spcPts val="1080"/>
              </a:spcBef>
            </a:pPr>
            <a:r>
              <a:rPr sz="1800" spc="-5" dirty="0">
                <a:solidFill>
                  <a:srgbClr val="C00000"/>
                </a:solidFill>
                <a:latin typeface="微软雅黑"/>
                <a:cs typeface="微软雅黑"/>
              </a:rPr>
              <a:t>=21896.39</a:t>
            </a:r>
            <a:r>
              <a:rPr sz="1800" dirty="0">
                <a:solidFill>
                  <a:srgbClr val="C00000"/>
                </a:solidFill>
                <a:latin typeface="微软雅黑"/>
                <a:cs typeface="微软雅黑"/>
              </a:rPr>
              <a:t>元，人均纯收入为</a:t>
            </a:r>
            <a:r>
              <a:rPr sz="1800" spc="-5" dirty="0">
                <a:solidFill>
                  <a:srgbClr val="C00000"/>
                </a:solidFill>
                <a:latin typeface="微软雅黑"/>
                <a:cs typeface="微软雅黑"/>
              </a:rPr>
              <a:t>7298.8</a:t>
            </a:r>
            <a:r>
              <a:rPr sz="1800" dirty="0">
                <a:solidFill>
                  <a:srgbClr val="C00000"/>
                </a:solidFill>
                <a:latin typeface="微软雅黑"/>
                <a:cs typeface="微软雅黑"/>
              </a:rPr>
              <a:t>元。“</a:t>
            </a:r>
            <a:endParaRPr sz="1800">
              <a:latin typeface="微软雅黑"/>
              <a:cs typeface="微软雅黑"/>
            </a:endParaRPr>
          </a:p>
          <a:p>
            <a:pPr marL="12700" marR="137160" indent="457200">
              <a:lnSpc>
                <a:spcPts val="3240"/>
              </a:lnSpc>
              <a:spcBef>
                <a:spcPts val="185"/>
              </a:spcBef>
              <a:tabLst>
                <a:tab pos="1105535" algn="l"/>
              </a:tabLst>
            </a:pPr>
            <a:r>
              <a:rPr sz="1800" dirty="0">
                <a:solidFill>
                  <a:srgbClr val="C00000"/>
                </a:solidFill>
                <a:latin typeface="微软雅黑"/>
                <a:cs typeface="微软雅黑"/>
              </a:rPr>
              <a:t>结	论</a:t>
            </a:r>
            <a:r>
              <a:rPr sz="1800" spc="-5" dirty="0">
                <a:solidFill>
                  <a:srgbClr val="C00000"/>
                </a:solidFill>
                <a:latin typeface="微软雅黑"/>
                <a:cs typeface="微软雅黑"/>
              </a:rPr>
              <a:t>：2021.10-2022.9</a:t>
            </a:r>
            <a:r>
              <a:rPr sz="1800" dirty="0">
                <a:solidFill>
                  <a:srgbClr val="C00000"/>
                </a:solidFill>
                <a:latin typeface="微软雅黑"/>
                <a:cs typeface="微软雅黑"/>
              </a:rPr>
              <a:t>低保收入共</a:t>
            </a:r>
            <a:r>
              <a:rPr sz="1800" spc="-5" dirty="0">
                <a:solidFill>
                  <a:srgbClr val="C00000"/>
                </a:solidFill>
                <a:latin typeface="微软雅黑"/>
                <a:cs typeface="微软雅黑"/>
              </a:rPr>
              <a:t>16230</a:t>
            </a:r>
            <a:r>
              <a:rPr sz="1800" dirty="0">
                <a:solidFill>
                  <a:srgbClr val="C00000"/>
                </a:solidFill>
                <a:latin typeface="微软雅黑"/>
                <a:cs typeface="微软雅黑"/>
              </a:rPr>
              <a:t>元</a:t>
            </a:r>
            <a:r>
              <a:rPr sz="1800" spc="-5" dirty="0">
                <a:solidFill>
                  <a:srgbClr val="C00000"/>
                </a:solidFill>
                <a:latin typeface="微软雅黑"/>
                <a:cs typeface="微软雅黑"/>
              </a:rPr>
              <a:t>，2021</a:t>
            </a:r>
            <a:r>
              <a:rPr sz="1800" dirty="0">
                <a:solidFill>
                  <a:srgbClr val="C00000"/>
                </a:solidFill>
                <a:latin typeface="微软雅黑"/>
                <a:cs typeface="微软雅黑"/>
              </a:rPr>
              <a:t>年土地流转</a:t>
            </a:r>
            <a:r>
              <a:rPr sz="1800" spc="-5" dirty="0">
                <a:solidFill>
                  <a:srgbClr val="C00000"/>
                </a:solidFill>
                <a:latin typeface="微软雅黑"/>
                <a:cs typeface="微软雅黑"/>
              </a:rPr>
              <a:t>1792</a:t>
            </a:r>
            <a:r>
              <a:rPr sz="1800" dirty="0">
                <a:solidFill>
                  <a:srgbClr val="C00000"/>
                </a:solidFill>
                <a:latin typeface="微软雅黑"/>
                <a:cs typeface="微软雅黑"/>
              </a:rPr>
              <a:t>元，助学金不纳入家庭收入，鱼、家禽未 出栏不计入收入</a:t>
            </a:r>
            <a:r>
              <a:rPr sz="1800" spc="-5" dirty="0">
                <a:solidFill>
                  <a:srgbClr val="C00000"/>
                </a:solidFill>
                <a:latin typeface="微软雅黑"/>
                <a:cs typeface="微软雅黑"/>
              </a:rPr>
              <a:t>，</a:t>
            </a:r>
            <a:r>
              <a:rPr sz="1800" dirty="0">
                <a:solidFill>
                  <a:srgbClr val="C00000"/>
                </a:solidFill>
                <a:latin typeface="微软雅黑"/>
                <a:cs typeface="微软雅黑"/>
              </a:rPr>
              <a:t>家庭存在大额刚性医疗支出，建议问题保留。</a:t>
            </a:r>
            <a:endParaRPr sz="1800">
              <a:latin typeface="微软雅黑"/>
              <a:cs typeface="微软雅黑"/>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92000" cy="829056"/>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6524243"/>
            <a:ext cx="12192000" cy="333755"/>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133489" y="1084999"/>
            <a:ext cx="12129770" cy="5237480"/>
          </a:xfrm>
          <a:prstGeom prst="rect">
            <a:avLst/>
          </a:prstGeom>
        </p:spPr>
        <p:txBody>
          <a:bodyPr vert="horz" wrap="square" lIns="0" tIns="12700" rIns="0" bIns="0" rtlCol="0">
            <a:spAutoFit/>
          </a:bodyPr>
          <a:lstStyle/>
          <a:p>
            <a:pPr marL="469900" indent="-457200">
              <a:lnSpc>
                <a:spcPct val="100000"/>
              </a:lnSpc>
              <a:spcBef>
                <a:spcPts val="100"/>
              </a:spcBef>
              <a:buFont typeface="Wingdings"/>
              <a:buChar char=""/>
              <a:tabLst>
                <a:tab pos="469265" algn="l"/>
                <a:tab pos="469900" algn="l"/>
              </a:tabLst>
            </a:pPr>
            <a:r>
              <a:rPr sz="1800" b="1" dirty="0">
                <a:solidFill>
                  <a:srgbClr val="001F5F"/>
                </a:solidFill>
                <a:latin typeface="微软雅黑"/>
                <a:cs typeface="微软雅黑"/>
              </a:rPr>
              <a:t>聚焦防止返贫动态监测和帮扶工作情况</a:t>
            </a:r>
            <a:endParaRPr sz="1800">
              <a:latin typeface="微软雅黑"/>
              <a:cs typeface="微软雅黑"/>
            </a:endParaRPr>
          </a:p>
          <a:p>
            <a:pPr marL="12700" marR="93345" indent="467995">
              <a:lnSpc>
                <a:spcPct val="200000"/>
              </a:lnSpc>
            </a:pPr>
            <a:r>
              <a:rPr sz="1800" b="1" dirty="0">
                <a:solidFill>
                  <a:srgbClr val="333333"/>
                </a:solidFill>
                <a:latin typeface="微软雅黑"/>
                <a:cs typeface="微软雅黑"/>
              </a:rPr>
              <a:t>反馈问题：监测对象风险识别、纳入不及时。</a:t>
            </a:r>
            <a:r>
              <a:rPr sz="1800" dirty="0">
                <a:solidFill>
                  <a:srgbClr val="333333"/>
                </a:solidFill>
                <a:latin typeface="微软雅黑"/>
                <a:cs typeface="微软雅黑"/>
              </a:rPr>
              <a:t>边缘易致贫户，其妻子</a:t>
            </a:r>
            <a:r>
              <a:rPr sz="1800" spc="-5" dirty="0">
                <a:solidFill>
                  <a:srgbClr val="333333"/>
                </a:solidFill>
                <a:latin typeface="微软雅黑"/>
                <a:cs typeface="微软雅黑"/>
              </a:rPr>
              <a:t>2022</a:t>
            </a:r>
            <a:r>
              <a:rPr sz="1800" dirty="0">
                <a:solidFill>
                  <a:srgbClr val="333333"/>
                </a:solidFill>
                <a:latin typeface="微软雅黑"/>
                <a:cs typeface="微软雅黑"/>
              </a:rPr>
              <a:t>年</a:t>
            </a:r>
            <a:r>
              <a:rPr sz="1800" spc="-5" dirty="0">
                <a:solidFill>
                  <a:srgbClr val="333333"/>
                </a:solidFill>
                <a:latin typeface="微软雅黑"/>
                <a:cs typeface="微软雅黑"/>
              </a:rPr>
              <a:t>4</a:t>
            </a:r>
            <a:r>
              <a:rPr sz="1800" dirty="0">
                <a:solidFill>
                  <a:srgbClr val="333333"/>
                </a:solidFill>
                <a:latin typeface="微软雅黑"/>
                <a:cs typeface="微软雅黑"/>
              </a:rPr>
              <a:t>月因高血压偏瘫，村里</a:t>
            </a:r>
            <a:r>
              <a:rPr sz="1800" spc="-5" dirty="0">
                <a:solidFill>
                  <a:srgbClr val="333333"/>
                </a:solidFill>
                <a:latin typeface="微软雅黑"/>
                <a:cs typeface="微软雅黑"/>
              </a:rPr>
              <a:t>8</a:t>
            </a:r>
            <a:r>
              <a:rPr sz="1800" dirty="0">
                <a:solidFill>
                  <a:srgbClr val="333333"/>
                </a:solidFill>
                <a:latin typeface="微软雅黑"/>
                <a:cs typeface="微软雅黑"/>
              </a:rPr>
              <a:t>月排查发现，  </a:t>
            </a:r>
            <a:r>
              <a:rPr sz="1800" spc="-5" dirty="0">
                <a:solidFill>
                  <a:srgbClr val="333333"/>
                </a:solidFill>
                <a:latin typeface="微软雅黑"/>
                <a:cs typeface="微软雅黑"/>
              </a:rPr>
              <a:t>9</a:t>
            </a:r>
            <a:r>
              <a:rPr sz="1800" dirty="0">
                <a:solidFill>
                  <a:srgbClr val="333333"/>
                </a:solidFill>
                <a:latin typeface="微软雅黑"/>
                <a:cs typeface="微软雅黑"/>
              </a:rPr>
              <a:t>月</a:t>
            </a:r>
            <a:r>
              <a:rPr sz="1800" spc="-5" dirty="0">
                <a:solidFill>
                  <a:srgbClr val="333333"/>
                </a:solidFill>
                <a:latin typeface="微软雅黑"/>
                <a:cs typeface="微软雅黑"/>
              </a:rPr>
              <a:t>15</a:t>
            </a:r>
            <a:r>
              <a:rPr sz="1800" dirty="0">
                <a:solidFill>
                  <a:srgbClr val="333333"/>
                </a:solidFill>
                <a:latin typeface="微软雅黑"/>
                <a:cs typeface="微软雅黑"/>
              </a:rPr>
              <a:t>日才纳入监测，发现到纳入时间超过</a:t>
            </a:r>
            <a:r>
              <a:rPr sz="1800" spc="-5" dirty="0">
                <a:solidFill>
                  <a:srgbClr val="333333"/>
                </a:solidFill>
                <a:latin typeface="微软雅黑"/>
                <a:cs typeface="微软雅黑"/>
              </a:rPr>
              <a:t>15</a:t>
            </a:r>
            <a:r>
              <a:rPr sz="1800" dirty="0">
                <a:solidFill>
                  <a:srgbClr val="333333"/>
                </a:solidFill>
                <a:latin typeface="微软雅黑"/>
                <a:cs typeface="微软雅黑"/>
              </a:rPr>
              <a:t>天，监测对象风险识别、纳入不及时。</a:t>
            </a:r>
            <a:endParaRPr sz="1800">
              <a:latin typeface="微软雅黑"/>
              <a:cs typeface="微软雅黑"/>
            </a:endParaRPr>
          </a:p>
          <a:p>
            <a:pPr marL="12700" marR="5080" indent="457200">
              <a:lnSpc>
                <a:spcPct val="200000"/>
              </a:lnSpc>
            </a:pPr>
            <a:r>
              <a:rPr sz="1800" dirty="0">
                <a:solidFill>
                  <a:srgbClr val="C00000"/>
                </a:solidFill>
                <a:latin typeface="微软雅黑"/>
                <a:cs typeface="微软雅黑"/>
              </a:rPr>
              <a:t>佐证材料</a:t>
            </a:r>
            <a:r>
              <a:rPr sz="1800" spc="-5" dirty="0">
                <a:solidFill>
                  <a:srgbClr val="C00000"/>
                </a:solidFill>
                <a:latin typeface="微软雅黑"/>
                <a:cs typeface="微软雅黑"/>
              </a:rPr>
              <a:t>：“2022</a:t>
            </a:r>
            <a:r>
              <a:rPr sz="1800" spc="-10" dirty="0">
                <a:solidFill>
                  <a:srgbClr val="C00000"/>
                </a:solidFill>
                <a:latin typeface="微软雅黑"/>
                <a:cs typeface="微软雅黑"/>
              </a:rPr>
              <a:t> </a:t>
            </a:r>
            <a:r>
              <a:rPr sz="1800" dirty="0">
                <a:solidFill>
                  <a:srgbClr val="C00000"/>
                </a:solidFill>
                <a:latin typeface="微软雅黑"/>
                <a:cs typeface="微软雅黑"/>
              </a:rPr>
              <a:t>年</a:t>
            </a:r>
            <a:r>
              <a:rPr sz="1800" spc="-10" dirty="0">
                <a:solidFill>
                  <a:srgbClr val="C00000"/>
                </a:solidFill>
                <a:latin typeface="微软雅黑"/>
                <a:cs typeface="微软雅黑"/>
              </a:rPr>
              <a:t> </a:t>
            </a:r>
            <a:r>
              <a:rPr sz="1800" dirty="0">
                <a:solidFill>
                  <a:srgbClr val="C00000"/>
                </a:solidFill>
                <a:latin typeface="微软雅黑"/>
                <a:cs typeface="微软雅黑"/>
              </a:rPr>
              <a:t>8</a:t>
            </a:r>
            <a:r>
              <a:rPr sz="1800" spc="-10" dirty="0">
                <a:solidFill>
                  <a:srgbClr val="C00000"/>
                </a:solidFill>
                <a:latin typeface="微软雅黑"/>
                <a:cs typeface="微软雅黑"/>
              </a:rPr>
              <a:t> </a:t>
            </a:r>
            <a:r>
              <a:rPr sz="1800" dirty="0">
                <a:solidFill>
                  <a:srgbClr val="C00000"/>
                </a:solidFill>
                <a:latin typeface="微软雅黑"/>
                <a:cs typeface="微软雅黑"/>
              </a:rPr>
              <a:t>月</a:t>
            </a:r>
            <a:r>
              <a:rPr sz="1800" spc="-10" dirty="0">
                <a:solidFill>
                  <a:srgbClr val="C00000"/>
                </a:solidFill>
                <a:latin typeface="微软雅黑"/>
                <a:cs typeface="微软雅黑"/>
              </a:rPr>
              <a:t> </a:t>
            </a:r>
            <a:r>
              <a:rPr sz="1800" spc="-5" dirty="0">
                <a:solidFill>
                  <a:srgbClr val="C00000"/>
                </a:solidFill>
                <a:latin typeface="微软雅黑"/>
                <a:cs typeface="微软雅黑"/>
              </a:rPr>
              <a:t>31 </a:t>
            </a:r>
            <a:r>
              <a:rPr sz="1800" dirty="0">
                <a:solidFill>
                  <a:srgbClr val="C00000"/>
                </a:solidFill>
                <a:latin typeface="微软雅黑"/>
                <a:cs typeface="微软雅黑"/>
              </a:rPr>
              <a:t>日，农林村在日常走访排查中发现，该户存在致贫风险。该户于</a:t>
            </a:r>
            <a:r>
              <a:rPr sz="1800" spc="-10" dirty="0">
                <a:solidFill>
                  <a:srgbClr val="C00000"/>
                </a:solidFill>
                <a:latin typeface="微软雅黑"/>
                <a:cs typeface="微软雅黑"/>
              </a:rPr>
              <a:t> </a:t>
            </a:r>
            <a:r>
              <a:rPr sz="1800" dirty="0">
                <a:solidFill>
                  <a:srgbClr val="C00000"/>
                </a:solidFill>
                <a:latin typeface="微软雅黑"/>
                <a:cs typeface="微软雅黑"/>
              </a:rPr>
              <a:t>9</a:t>
            </a:r>
            <a:r>
              <a:rPr sz="1800" spc="-10" dirty="0">
                <a:solidFill>
                  <a:srgbClr val="C00000"/>
                </a:solidFill>
                <a:latin typeface="微软雅黑"/>
                <a:cs typeface="微软雅黑"/>
              </a:rPr>
              <a:t> </a:t>
            </a:r>
            <a:r>
              <a:rPr sz="1800" dirty="0">
                <a:solidFill>
                  <a:srgbClr val="C00000"/>
                </a:solidFill>
                <a:latin typeface="微软雅黑"/>
                <a:cs typeface="微软雅黑"/>
              </a:rPr>
              <a:t>月</a:t>
            </a:r>
            <a:r>
              <a:rPr sz="1800" spc="-10" dirty="0">
                <a:solidFill>
                  <a:srgbClr val="C00000"/>
                </a:solidFill>
                <a:latin typeface="微软雅黑"/>
                <a:cs typeface="微软雅黑"/>
              </a:rPr>
              <a:t> </a:t>
            </a:r>
            <a:r>
              <a:rPr sz="1800" dirty="0">
                <a:solidFill>
                  <a:srgbClr val="C00000"/>
                </a:solidFill>
                <a:latin typeface="微软雅黑"/>
                <a:cs typeface="微软雅黑"/>
              </a:rPr>
              <a:t>1</a:t>
            </a:r>
            <a:r>
              <a:rPr sz="1800" spc="-5" dirty="0">
                <a:solidFill>
                  <a:srgbClr val="C00000"/>
                </a:solidFill>
                <a:latin typeface="微软雅黑"/>
                <a:cs typeface="微软雅黑"/>
              </a:rPr>
              <a:t> </a:t>
            </a:r>
            <a:r>
              <a:rPr sz="1800" dirty="0">
                <a:solidFill>
                  <a:srgbClr val="C00000"/>
                </a:solidFill>
                <a:latin typeface="微软雅黑"/>
                <a:cs typeface="微软雅黑"/>
              </a:rPr>
              <a:t>日提交申请，  村级于当天紧急召开村支两委会议讨论该户纳入问题，次日召开村民代表大会表决同意，9</a:t>
            </a:r>
            <a:r>
              <a:rPr sz="1800" spc="-15" dirty="0">
                <a:solidFill>
                  <a:srgbClr val="C00000"/>
                </a:solidFill>
                <a:latin typeface="微软雅黑"/>
                <a:cs typeface="微软雅黑"/>
              </a:rPr>
              <a:t> </a:t>
            </a:r>
            <a:r>
              <a:rPr sz="1800" dirty="0">
                <a:solidFill>
                  <a:srgbClr val="C00000"/>
                </a:solidFill>
                <a:latin typeface="微软雅黑"/>
                <a:cs typeface="微软雅黑"/>
              </a:rPr>
              <a:t>月</a:t>
            </a:r>
            <a:r>
              <a:rPr sz="1800" spc="-10" dirty="0">
                <a:solidFill>
                  <a:srgbClr val="C00000"/>
                </a:solidFill>
                <a:latin typeface="微软雅黑"/>
                <a:cs typeface="微软雅黑"/>
              </a:rPr>
              <a:t> </a:t>
            </a:r>
            <a:r>
              <a:rPr sz="1800" dirty="0">
                <a:solidFill>
                  <a:srgbClr val="C00000"/>
                </a:solidFill>
                <a:latin typeface="微软雅黑"/>
                <a:cs typeface="微软雅黑"/>
              </a:rPr>
              <a:t>2</a:t>
            </a:r>
            <a:r>
              <a:rPr sz="1800" spc="-15" dirty="0">
                <a:solidFill>
                  <a:srgbClr val="C00000"/>
                </a:solidFill>
                <a:latin typeface="微软雅黑"/>
                <a:cs typeface="微软雅黑"/>
              </a:rPr>
              <a:t> </a:t>
            </a:r>
            <a:r>
              <a:rPr sz="1800" dirty="0">
                <a:solidFill>
                  <a:srgbClr val="C00000"/>
                </a:solidFill>
                <a:latin typeface="微软雅黑"/>
                <a:cs typeface="微软雅黑"/>
              </a:rPr>
              <a:t>日—9</a:t>
            </a:r>
            <a:r>
              <a:rPr sz="1800" spc="-10" dirty="0">
                <a:solidFill>
                  <a:srgbClr val="C00000"/>
                </a:solidFill>
                <a:latin typeface="微软雅黑"/>
                <a:cs typeface="微软雅黑"/>
              </a:rPr>
              <a:t> </a:t>
            </a:r>
            <a:r>
              <a:rPr sz="1800" dirty="0">
                <a:solidFill>
                  <a:srgbClr val="C00000"/>
                </a:solidFill>
                <a:latin typeface="微软雅黑"/>
                <a:cs typeface="微软雅黑"/>
              </a:rPr>
              <a:t>月</a:t>
            </a:r>
            <a:r>
              <a:rPr sz="1800" spc="-10" dirty="0">
                <a:solidFill>
                  <a:srgbClr val="C00000"/>
                </a:solidFill>
                <a:latin typeface="微软雅黑"/>
                <a:cs typeface="微软雅黑"/>
              </a:rPr>
              <a:t> </a:t>
            </a:r>
            <a:r>
              <a:rPr sz="1800" dirty="0">
                <a:solidFill>
                  <a:srgbClr val="C00000"/>
                </a:solidFill>
                <a:latin typeface="微软雅黑"/>
                <a:cs typeface="微软雅黑"/>
              </a:rPr>
              <a:t>8</a:t>
            </a:r>
            <a:r>
              <a:rPr sz="1800" spc="-15" dirty="0">
                <a:solidFill>
                  <a:srgbClr val="C00000"/>
                </a:solidFill>
                <a:latin typeface="微软雅黑"/>
                <a:cs typeface="微软雅黑"/>
              </a:rPr>
              <a:t> </a:t>
            </a:r>
            <a:r>
              <a:rPr sz="1800" dirty="0">
                <a:solidFill>
                  <a:srgbClr val="C00000"/>
                </a:solidFill>
                <a:latin typeface="微软雅黑"/>
                <a:cs typeface="微软雅黑"/>
              </a:rPr>
              <a:t>日完成村级 公示，无异议后于</a:t>
            </a:r>
            <a:r>
              <a:rPr sz="1800" spc="-10" dirty="0">
                <a:solidFill>
                  <a:srgbClr val="C00000"/>
                </a:solidFill>
                <a:latin typeface="微软雅黑"/>
                <a:cs typeface="微软雅黑"/>
              </a:rPr>
              <a:t> </a:t>
            </a:r>
            <a:r>
              <a:rPr sz="1800" spc="-5" dirty="0">
                <a:solidFill>
                  <a:srgbClr val="C00000"/>
                </a:solidFill>
                <a:latin typeface="微软雅黑"/>
                <a:cs typeface="微软雅黑"/>
              </a:rPr>
              <a:t>9</a:t>
            </a:r>
            <a:r>
              <a:rPr sz="1800" dirty="0">
                <a:solidFill>
                  <a:srgbClr val="C00000"/>
                </a:solidFill>
                <a:latin typeface="微软雅黑"/>
                <a:cs typeface="微软雅黑"/>
              </a:rPr>
              <a:t>月</a:t>
            </a:r>
            <a:r>
              <a:rPr sz="1800" spc="-5" dirty="0">
                <a:solidFill>
                  <a:srgbClr val="C00000"/>
                </a:solidFill>
                <a:latin typeface="微软雅黑"/>
                <a:cs typeface="微软雅黑"/>
              </a:rPr>
              <a:t> </a:t>
            </a:r>
            <a:r>
              <a:rPr sz="1800" dirty="0">
                <a:solidFill>
                  <a:srgbClr val="C00000"/>
                </a:solidFill>
                <a:latin typeface="微软雅黑"/>
                <a:cs typeface="微软雅黑"/>
              </a:rPr>
              <a:t>9</a:t>
            </a:r>
            <a:r>
              <a:rPr sz="1800" spc="-5" dirty="0">
                <a:solidFill>
                  <a:srgbClr val="C00000"/>
                </a:solidFill>
                <a:latin typeface="微软雅黑"/>
                <a:cs typeface="微软雅黑"/>
              </a:rPr>
              <a:t> </a:t>
            </a:r>
            <a:r>
              <a:rPr sz="1800" dirty="0">
                <a:solidFill>
                  <a:srgbClr val="C00000"/>
                </a:solidFill>
                <a:latin typeface="微软雅黑"/>
                <a:cs typeface="微软雅黑"/>
              </a:rPr>
              <a:t>日上报镇政府核查，9</a:t>
            </a:r>
            <a:r>
              <a:rPr sz="1800" spc="-5" dirty="0">
                <a:solidFill>
                  <a:srgbClr val="C00000"/>
                </a:solidFill>
                <a:latin typeface="微软雅黑"/>
                <a:cs typeface="微软雅黑"/>
              </a:rPr>
              <a:t> </a:t>
            </a:r>
            <a:r>
              <a:rPr sz="1800" dirty="0">
                <a:solidFill>
                  <a:srgbClr val="C00000"/>
                </a:solidFill>
                <a:latin typeface="微软雅黑"/>
                <a:cs typeface="微软雅黑"/>
              </a:rPr>
              <a:t>月</a:t>
            </a:r>
            <a:r>
              <a:rPr sz="1800" spc="-10" dirty="0">
                <a:solidFill>
                  <a:srgbClr val="C00000"/>
                </a:solidFill>
                <a:latin typeface="微软雅黑"/>
                <a:cs typeface="微软雅黑"/>
              </a:rPr>
              <a:t> </a:t>
            </a:r>
            <a:r>
              <a:rPr sz="1800" spc="-5" dirty="0">
                <a:solidFill>
                  <a:srgbClr val="C00000"/>
                </a:solidFill>
                <a:latin typeface="微软雅黑"/>
                <a:cs typeface="微软雅黑"/>
              </a:rPr>
              <a:t>10 </a:t>
            </a:r>
            <a:r>
              <a:rPr sz="1800" dirty="0">
                <a:solidFill>
                  <a:srgbClr val="C00000"/>
                </a:solidFill>
                <a:latin typeface="微软雅黑"/>
                <a:cs typeface="微软雅黑"/>
              </a:rPr>
              <a:t>日加班完成镇级核查（9</a:t>
            </a:r>
            <a:r>
              <a:rPr sz="1800" spc="-5" dirty="0">
                <a:solidFill>
                  <a:srgbClr val="C00000"/>
                </a:solidFill>
                <a:latin typeface="微软雅黑"/>
                <a:cs typeface="微软雅黑"/>
              </a:rPr>
              <a:t> </a:t>
            </a:r>
            <a:r>
              <a:rPr sz="1800" dirty="0">
                <a:solidFill>
                  <a:srgbClr val="C00000"/>
                </a:solidFill>
                <a:latin typeface="微软雅黑"/>
                <a:cs typeface="微软雅黑"/>
              </a:rPr>
              <a:t>月</a:t>
            </a:r>
            <a:r>
              <a:rPr sz="1800" spc="-5" dirty="0">
                <a:solidFill>
                  <a:srgbClr val="C00000"/>
                </a:solidFill>
                <a:latin typeface="微软雅黑"/>
                <a:cs typeface="微软雅黑"/>
              </a:rPr>
              <a:t> 10</a:t>
            </a:r>
            <a:r>
              <a:rPr sz="1800" dirty="0">
                <a:solidFill>
                  <a:srgbClr val="C00000"/>
                </a:solidFill>
                <a:latin typeface="微软雅黑"/>
                <a:cs typeface="微软雅黑"/>
              </a:rPr>
              <a:t>日</a:t>
            </a:r>
            <a:r>
              <a:rPr sz="1800" spc="-5" dirty="0">
                <a:solidFill>
                  <a:srgbClr val="C00000"/>
                </a:solidFill>
                <a:latin typeface="微软雅黑"/>
                <a:cs typeface="微软雅黑"/>
              </a:rPr>
              <a:t>—12</a:t>
            </a:r>
            <a:r>
              <a:rPr sz="1800" spc="-10" dirty="0">
                <a:solidFill>
                  <a:srgbClr val="C00000"/>
                </a:solidFill>
                <a:latin typeface="微软雅黑"/>
                <a:cs typeface="微软雅黑"/>
              </a:rPr>
              <a:t> </a:t>
            </a:r>
            <a:r>
              <a:rPr sz="1800" dirty="0">
                <a:solidFill>
                  <a:srgbClr val="C00000"/>
                </a:solidFill>
                <a:latin typeface="微软雅黑"/>
                <a:cs typeface="微软雅黑"/>
              </a:rPr>
              <a:t>日中秋节放假），节后第</a:t>
            </a:r>
            <a:endParaRPr sz="1800">
              <a:latin typeface="微软雅黑"/>
              <a:cs typeface="微软雅黑"/>
            </a:endParaRPr>
          </a:p>
          <a:p>
            <a:pPr>
              <a:lnSpc>
                <a:spcPct val="100000"/>
              </a:lnSpc>
              <a:spcBef>
                <a:spcPts val="30"/>
              </a:spcBef>
            </a:pPr>
            <a:endParaRPr sz="1850">
              <a:latin typeface="Times New Roman"/>
              <a:cs typeface="Times New Roman"/>
            </a:endParaRPr>
          </a:p>
          <a:p>
            <a:pPr marL="12700">
              <a:lnSpc>
                <a:spcPct val="100000"/>
              </a:lnSpc>
            </a:pPr>
            <a:r>
              <a:rPr sz="1800" dirty="0">
                <a:solidFill>
                  <a:srgbClr val="C00000"/>
                </a:solidFill>
                <a:latin typeface="微软雅黑"/>
                <a:cs typeface="微软雅黑"/>
              </a:rPr>
              <a:t>一天（9</a:t>
            </a:r>
            <a:r>
              <a:rPr sz="1800" spc="-15" dirty="0">
                <a:solidFill>
                  <a:srgbClr val="C00000"/>
                </a:solidFill>
                <a:latin typeface="微软雅黑"/>
                <a:cs typeface="微软雅黑"/>
              </a:rPr>
              <a:t> </a:t>
            </a:r>
            <a:r>
              <a:rPr sz="1800" dirty="0">
                <a:solidFill>
                  <a:srgbClr val="C00000"/>
                </a:solidFill>
                <a:latin typeface="微软雅黑"/>
                <a:cs typeface="微软雅黑"/>
              </a:rPr>
              <a:t>月</a:t>
            </a:r>
            <a:r>
              <a:rPr sz="1800" spc="-15" dirty="0">
                <a:solidFill>
                  <a:srgbClr val="C00000"/>
                </a:solidFill>
                <a:latin typeface="微软雅黑"/>
                <a:cs typeface="微软雅黑"/>
              </a:rPr>
              <a:t> </a:t>
            </a:r>
            <a:r>
              <a:rPr sz="1800" spc="-5" dirty="0">
                <a:solidFill>
                  <a:srgbClr val="C00000"/>
                </a:solidFill>
                <a:latin typeface="微软雅黑"/>
                <a:cs typeface="微软雅黑"/>
              </a:rPr>
              <a:t>13</a:t>
            </a:r>
            <a:r>
              <a:rPr sz="1800" spc="-10" dirty="0">
                <a:solidFill>
                  <a:srgbClr val="C00000"/>
                </a:solidFill>
                <a:latin typeface="微软雅黑"/>
                <a:cs typeface="微软雅黑"/>
              </a:rPr>
              <a:t> </a:t>
            </a:r>
            <a:r>
              <a:rPr sz="1800" dirty="0">
                <a:solidFill>
                  <a:srgbClr val="C00000"/>
                </a:solidFill>
                <a:latin typeface="微软雅黑"/>
                <a:cs typeface="微软雅黑"/>
              </a:rPr>
              <a:t>日）我镇即刻召开防止返贫监测帮扶工作组联席会审核，于</a:t>
            </a:r>
            <a:r>
              <a:rPr sz="1800" spc="-15" dirty="0">
                <a:solidFill>
                  <a:srgbClr val="C00000"/>
                </a:solidFill>
                <a:latin typeface="微软雅黑"/>
                <a:cs typeface="微软雅黑"/>
              </a:rPr>
              <a:t> </a:t>
            </a:r>
            <a:r>
              <a:rPr sz="1800" dirty="0">
                <a:solidFill>
                  <a:srgbClr val="C00000"/>
                </a:solidFill>
                <a:latin typeface="微软雅黑"/>
                <a:cs typeface="微软雅黑"/>
              </a:rPr>
              <a:t>9</a:t>
            </a:r>
            <a:r>
              <a:rPr sz="1800" spc="-10" dirty="0">
                <a:solidFill>
                  <a:srgbClr val="C00000"/>
                </a:solidFill>
                <a:latin typeface="微软雅黑"/>
                <a:cs typeface="微软雅黑"/>
              </a:rPr>
              <a:t> </a:t>
            </a:r>
            <a:r>
              <a:rPr sz="1800" dirty="0">
                <a:solidFill>
                  <a:srgbClr val="C00000"/>
                </a:solidFill>
                <a:latin typeface="微软雅黑"/>
                <a:cs typeface="微软雅黑"/>
              </a:rPr>
              <a:t>月</a:t>
            </a:r>
            <a:r>
              <a:rPr sz="1800" spc="-15" dirty="0">
                <a:solidFill>
                  <a:srgbClr val="C00000"/>
                </a:solidFill>
                <a:latin typeface="微软雅黑"/>
                <a:cs typeface="微软雅黑"/>
              </a:rPr>
              <a:t> </a:t>
            </a:r>
            <a:r>
              <a:rPr sz="1800" spc="-5" dirty="0">
                <a:solidFill>
                  <a:srgbClr val="C00000"/>
                </a:solidFill>
                <a:latin typeface="微软雅黑"/>
                <a:cs typeface="微软雅黑"/>
              </a:rPr>
              <a:t>14</a:t>
            </a:r>
            <a:r>
              <a:rPr sz="1800" spc="-10" dirty="0">
                <a:solidFill>
                  <a:srgbClr val="C00000"/>
                </a:solidFill>
                <a:latin typeface="微软雅黑"/>
                <a:cs typeface="微软雅黑"/>
              </a:rPr>
              <a:t> </a:t>
            </a:r>
            <a:r>
              <a:rPr sz="1800" dirty="0">
                <a:solidFill>
                  <a:srgbClr val="C00000"/>
                </a:solidFill>
                <a:latin typeface="微软雅黑"/>
                <a:cs typeface="微软雅黑"/>
              </a:rPr>
              <a:t>日向区乡村振兴局报送新增监测对</a:t>
            </a:r>
            <a:endParaRPr sz="1800">
              <a:latin typeface="微软雅黑"/>
              <a:cs typeface="微软雅黑"/>
            </a:endParaRPr>
          </a:p>
          <a:p>
            <a:pPr>
              <a:lnSpc>
                <a:spcPct val="100000"/>
              </a:lnSpc>
              <a:spcBef>
                <a:spcPts val="35"/>
              </a:spcBef>
            </a:pPr>
            <a:endParaRPr sz="1850">
              <a:latin typeface="Times New Roman"/>
              <a:cs typeface="Times New Roman"/>
            </a:endParaRPr>
          </a:p>
          <a:p>
            <a:pPr marL="12700">
              <a:lnSpc>
                <a:spcPct val="100000"/>
              </a:lnSpc>
            </a:pPr>
            <a:r>
              <a:rPr sz="1800" dirty="0">
                <a:solidFill>
                  <a:srgbClr val="C00000"/>
                </a:solidFill>
                <a:latin typeface="微软雅黑"/>
                <a:cs typeface="微软雅黑"/>
              </a:rPr>
              <a:t>象函，9</a:t>
            </a:r>
            <a:r>
              <a:rPr sz="1800" spc="-10" dirty="0">
                <a:solidFill>
                  <a:srgbClr val="C00000"/>
                </a:solidFill>
                <a:latin typeface="微软雅黑"/>
                <a:cs typeface="微软雅黑"/>
              </a:rPr>
              <a:t> </a:t>
            </a:r>
            <a:r>
              <a:rPr sz="1800" dirty="0">
                <a:solidFill>
                  <a:srgbClr val="C00000"/>
                </a:solidFill>
                <a:latin typeface="微软雅黑"/>
                <a:cs typeface="微软雅黑"/>
              </a:rPr>
              <a:t>月</a:t>
            </a:r>
            <a:r>
              <a:rPr sz="1800" spc="-5" dirty="0">
                <a:solidFill>
                  <a:srgbClr val="C00000"/>
                </a:solidFill>
                <a:latin typeface="微软雅黑"/>
                <a:cs typeface="微软雅黑"/>
              </a:rPr>
              <a:t> 15 </a:t>
            </a:r>
            <a:r>
              <a:rPr sz="1800" dirty="0">
                <a:solidFill>
                  <a:srgbClr val="C00000"/>
                </a:solidFill>
                <a:latin typeface="微软雅黑"/>
                <a:cs typeface="微软雅黑"/>
              </a:rPr>
              <a:t>日收到复函后当天录入全国巩固脱贫攻坚成果和防返贫监测信息系统（从农户申请之日起未超过</a:t>
            </a:r>
            <a:r>
              <a:rPr sz="1800" spc="-10" dirty="0">
                <a:solidFill>
                  <a:srgbClr val="C00000"/>
                </a:solidFill>
                <a:latin typeface="微软雅黑"/>
                <a:cs typeface="微软雅黑"/>
              </a:rPr>
              <a:t> </a:t>
            </a:r>
            <a:r>
              <a:rPr sz="1800" spc="-5" dirty="0">
                <a:solidFill>
                  <a:srgbClr val="C00000"/>
                </a:solidFill>
                <a:latin typeface="微软雅黑"/>
                <a:cs typeface="微软雅黑"/>
              </a:rPr>
              <a:t>15</a:t>
            </a:r>
            <a:endParaRPr sz="1800">
              <a:latin typeface="微软雅黑"/>
              <a:cs typeface="微软雅黑"/>
            </a:endParaRPr>
          </a:p>
          <a:p>
            <a:pPr marL="469265" marR="1835150" indent="-457200">
              <a:lnSpc>
                <a:spcPct val="200000"/>
              </a:lnSpc>
              <a:tabLst>
                <a:tab pos="1105535" algn="l"/>
              </a:tabLst>
            </a:pPr>
            <a:r>
              <a:rPr sz="1800" dirty="0">
                <a:solidFill>
                  <a:srgbClr val="C00000"/>
                </a:solidFill>
                <a:latin typeface="微软雅黑"/>
                <a:cs typeface="微软雅黑"/>
              </a:rPr>
              <a:t>天），紧接着于</a:t>
            </a:r>
            <a:r>
              <a:rPr sz="1800" spc="-25" dirty="0">
                <a:solidFill>
                  <a:srgbClr val="C00000"/>
                </a:solidFill>
                <a:latin typeface="微软雅黑"/>
                <a:cs typeface="微软雅黑"/>
              </a:rPr>
              <a:t> </a:t>
            </a:r>
            <a:r>
              <a:rPr sz="1800" dirty="0">
                <a:solidFill>
                  <a:srgbClr val="C00000"/>
                </a:solidFill>
                <a:latin typeface="微软雅黑"/>
                <a:cs typeface="微软雅黑"/>
              </a:rPr>
              <a:t>9</a:t>
            </a:r>
            <a:r>
              <a:rPr sz="1800" spc="-25" dirty="0">
                <a:solidFill>
                  <a:srgbClr val="C00000"/>
                </a:solidFill>
                <a:latin typeface="微软雅黑"/>
                <a:cs typeface="微软雅黑"/>
              </a:rPr>
              <a:t> </a:t>
            </a:r>
            <a:r>
              <a:rPr sz="1800" dirty="0">
                <a:solidFill>
                  <a:srgbClr val="C00000"/>
                </a:solidFill>
                <a:latin typeface="微软雅黑"/>
                <a:cs typeface="微软雅黑"/>
              </a:rPr>
              <a:t>月</a:t>
            </a:r>
            <a:r>
              <a:rPr sz="1800" spc="-25" dirty="0">
                <a:solidFill>
                  <a:srgbClr val="C00000"/>
                </a:solidFill>
                <a:latin typeface="微软雅黑"/>
                <a:cs typeface="微软雅黑"/>
              </a:rPr>
              <a:t> </a:t>
            </a:r>
            <a:r>
              <a:rPr sz="1800" spc="-5" dirty="0">
                <a:solidFill>
                  <a:srgbClr val="C00000"/>
                </a:solidFill>
                <a:latin typeface="微软雅黑"/>
                <a:cs typeface="微软雅黑"/>
              </a:rPr>
              <a:t>16</a:t>
            </a:r>
            <a:r>
              <a:rPr sz="1800" spc="-20" dirty="0">
                <a:solidFill>
                  <a:srgbClr val="C00000"/>
                </a:solidFill>
                <a:latin typeface="微软雅黑"/>
                <a:cs typeface="微软雅黑"/>
              </a:rPr>
              <a:t> </a:t>
            </a:r>
            <a:r>
              <a:rPr sz="1800" dirty="0">
                <a:solidFill>
                  <a:srgbClr val="C00000"/>
                </a:solidFill>
                <a:latin typeface="微软雅黑"/>
                <a:cs typeface="微软雅黑"/>
              </a:rPr>
              <a:t>号召开巩固拓展脱贫攻坚成果工作专班会议确定帮扶干部和审定帮扶措施。”  结	论：建议问题保留。</a:t>
            </a:r>
            <a:endParaRPr sz="1800">
              <a:latin typeface="微软雅黑"/>
              <a:cs typeface="微软雅黑"/>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txBox="1"/>
          <p:nvPr/>
        </p:nvSpPr>
        <p:spPr>
          <a:xfrm>
            <a:off x="655954" y="3681095"/>
            <a:ext cx="10412095" cy="2160270"/>
          </a:xfrm>
          <a:prstGeom prst="rect">
            <a:avLst/>
          </a:prstGeom>
        </p:spPr>
        <p:txBody>
          <a:bodyPr vert="horz" wrap="square" lIns="0" tIns="13335" rIns="0" bIns="0" rtlCol="0">
            <a:spAutoFit/>
          </a:bodyPr>
          <a:lstStyle/>
          <a:p>
            <a:pPr marL="240029" indent="-227965">
              <a:lnSpc>
                <a:spcPct val="100000"/>
              </a:lnSpc>
              <a:spcBef>
                <a:spcPts val="105"/>
              </a:spcBef>
              <a:buSzPct val="95000"/>
              <a:buFont typeface="Wingdings"/>
              <a:buChar char=""/>
              <a:tabLst>
                <a:tab pos="240665" algn="l"/>
              </a:tabLst>
            </a:pPr>
            <a:r>
              <a:rPr sz="2000" b="1" dirty="0">
                <a:solidFill>
                  <a:srgbClr val="404040"/>
                </a:solidFill>
                <a:latin typeface="微软雅黑"/>
                <a:cs typeface="微软雅黑"/>
              </a:rPr>
              <a:t>联农带农机制情况</a:t>
            </a:r>
            <a:r>
              <a:rPr sz="1800" b="1" dirty="0">
                <a:solidFill>
                  <a:srgbClr val="FF0000"/>
                </a:solidFill>
                <a:latin typeface="微软雅黑"/>
                <a:cs typeface="微软雅黑"/>
              </a:rPr>
              <a:t>（有劳动能力且有产业发展意愿）</a:t>
            </a:r>
            <a:endParaRPr sz="1800">
              <a:latin typeface="微软雅黑"/>
              <a:cs typeface="微软雅黑"/>
            </a:endParaRPr>
          </a:p>
          <a:p>
            <a:pPr>
              <a:lnSpc>
                <a:spcPct val="100000"/>
              </a:lnSpc>
              <a:buChar char=""/>
            </a:pPr>
            <a:endParaRPr sz="2600">
              <a:latin typeface="Times New Roman"/>
              <a:cs typeface="Times New Roman"/>
            </a:endParaRPr>
          </a:p>
          <a:p>
            <a:pPr marL="240029" indent="-227965">
              <a:lnSpc>
                <a:spcPct val="100000"/>
              </a:lnSpc>
              <a:spcBef>
                <a:spcPts val="1810"/>
              </a:spcBef>
              <a:buSzPct val="95000"/>
              <a:buFont typeface="Wingdings"/>
              <a:buChar char=""/>
              <a:tabLst>
                <a:tab pos="240665" algn="l"/>
              </a:tabLst>
            </a:pPr>
            <a:r>
              <a:rPr sz="2000" b="1" dirty="0">
                <a:solidFill>
                  <a:srgbClr val="404040"/>
                </a:solidFill>
                <a:latin typeface="微软雅黑"/>
                <a:cs typeface="微软雅黑"/>
              </a:rPr>
              <a:t>村集体经济收入</a:t>
            </a:r>
            <a:r>
              <a:rPr sz="2000" b="1" spc="-5" dirty="0">
                <a:solidFill>
                  <a:srgbClr val="FF0000"/>
                </a:solidFill>
                <a:latin typeface="微软雅黑"/>
                <a:cs typeface="微软雅黑"/>
              </a:rPr>
              <a:t>（5</a:t>
            </a:r>
            <a:r>
              <a:rPr sz="2000" b="1" dirty="0">
                <a:solidFill>
                  <a:srgbClr val="FF0000"/>
                </a:solidFill>
                <a:latin typeface="微软雅黑"/>
                <a:cs typeface="微软雅黑"/>
              </a:rPr>
              <a:t>万元和管理规范，核查收入明细</a:t>
            </a:r>
            <a:r>
              <a:rPr sz="2000" b="1" spc="5" dirty="0">
                <a:solidFill>
                  <a:srgbClr val="FF0000"/>
                </a:solidFill>
                <a:latin typeface="微软雅黑"/>
                <a:cs typeface="微软雅黑"/>
              </a:rPr>
              <a:t>）</a:t>
            </a:r>
            <a:endParaRPr sz="2000">
              <a:latin typeface="微软雅黑"/>
              <a:cs typeface="微软雅黑"/>
            </a:endParaRPr>
          </a:p>
          <a:p>
            <a:pPr>
              <a:lnSpc>
                <a:spcPct val="100000"/>
              </a:lnSpc>
              <a:buChar char=""/>
            </a:pPr>
            <a:endParaRPr sz="2600">
              <a:latin typeface="Times New Roman"/>
              <a:cs typeface="Times New Roman"/>
            </a:endParaRPr>
          </a:p>
          <a:p>
            <a:pPr marL="240029" indent="-227965">
              <a:lnSpc>
                <a:spcPct val="100000"/>
              </a:lnSpc>
              <a:spcBef>
                <a:spcPts val="1810"/>
              </a:spcBef>
              <a:buSzPct val="95000"/>
              <a:buFont typeface="Wingdings"/>
              <a:buChar char=""/>
              <a:tabLst>
                <a:tab pos="240665" algn="l"/>
              </a:tabLst>
            </a:pPr>
            <a:r>
              <a:rPr sz="2000" b="1" dirty="0">
                <a:latin typeface="微软雅黑"/>
                <a:cs typeface="微软雅黑"/>
              </a:rPr>
              <a:t>到户产业帮扶情况。（</a:t>
            </a:r>
            <a:r>
              <a:rPr sz="2000" b="1" dirty="0">
                <a:solidFill>
                  <a:srgbClr val="FF0000"/>
                </a:solidFill>
                <a:latin typeface="微软雅黑"/>
                <a:cs typeface="微软雅黑"/>
              </a:rPr>
              <a:t>到户产业帮扶政策出台情况、到户产业帮扶措施落实情况。查台账</a:t>
            </a:r>
            <a:r>
              <a:rPr sz="2000" b="1" spc="5" dirty="0">
                <a:solidFill>
                  <a:srgbClr val="FF0000"/>
                </a:solidFill>
                <a:latin typeface="微软雅黑"/>
                <a:cs typeface="微软雅黑"/>
              </a:rPr>
              <a:t>）</a:t>
            </a:r>
            <a:endParaRPr sz="2000">
              <a:latin typeface="微软雅黑"/>
              <a:cs typeface="微软雅黑"/>
            </a:endParaRPr>
          </a:p>
        </p:txBody>
      </p:sp>
      <p:sp>
        <p:nvSpPr>
          <p:cNvPr id="7" name="object 7"/>
          <p:cNvSpPr/>
          <p:nvPr/>
        </p:nvSpPr>
        <p:spPr>
          <a:xfrm>
            <a:off x="3907535" y="2481072"/>
            <a:ext cx="4699000" cy="609600"/>
          </a:xfrm>
          <a:custGeom>
            <a:avLst/>
            <a:gdLst/>
            <a:ahLst/>
            <a:cxnLst/>
            <a:rect l="l" t="t" r="r" b="b"/>
            <a:pathLst>
              <a:path w="4699000" h="609600">
                <a:moveTo>
                  <a:pt x="0" y="0"/>
                </a:moveTo>
                <a:lnTo>
                  <a:pt x="4698492" y="0"/>
                </a:lnTo>
                <a:lnTo>
                  <a:pt x="4698492" y="609600"/>
                </a:lnTo>
                <a:lnTo>
                  <a:pt x="0" y="609600"/>
                </a:lnTo>
                <a:lnTo>
                  <a:pt x="0" y="0"/>
                </a:lnTo>
                <a:close/>
              </a:path>
            </a:pathLst>
          </a:custGeom>
          <a:solidFill>
            <a:srgbClr val="1F487C"/>
          </a:solidFill>
        </p:spPr>
        <p:txBody>
          <a:bodyPr wrap="square" lIns="0" tIns="0" rIns="0" bIns="0" rtlCol="0"/>
          <a:lstStyle/>
          <a:p>
            <a:endParaRPr/>
          </a:p>
        </p:txBody>
      </p:sp>
      <p:sp>
        <p:nvSpPr>
          <p:cNvPr id="8" name="object 8"/>
          <p:cNvSpPr txBox="1"/>
          <p:nvPr/>
        </p:nvSpPr>
        <p:spPr>
          <a:xfrm>
            <a:off x="3907535" y="2536444"/>
            <a:ext cx="4699000" cy="451484"/>
          </a:xfrm>
          <a:prstGeom prst="rect">
            <a:avLst/>
          </a:prstGeom>
        </p:spPr>
        <p:txBody>
          <a:bodyPr vert="horz" wrap="square" lIns="0" tIns="12065" rIns="0" bIns="0" rtlCol="0">
            <a:spAutoFit/>
          </a:bodyPr>
          <a:lstStyle/>
          <a:p>
            <a:pPr marR="6985" algn="ctr">
              <a:lnSpc>
                <a:spcPct val="100000"/>
              </a:lnSpc>
              <a:spcBef>
                <a:spcPts val="95"/>
              </a:spcBef>
            </a:pPr>
            <a:r>
              <a:rPr sz="2800" b="1" spc="100" dirty="0">
                <a:solidFill>
                  <a:srgbClr val="FFFFFF"/>
                </a:solidFill>
                <a:latin typeface="微软雅黑"/>
                <a:cs typeface="微软雅黑"/>
              </a:rPr>
              <a:t>重要指</a:t>
            </a:r>
            <a:r>
              <a:rPr sz="2800" b="1" spc="-5" dirty="0">
                <a:solidFill>
                  <a:srgbClr val="FFFFFF"/>
                </a:solidFill>
                <a:latin typeface="微软雅黑"/>
                <a:cs typeface="微软雅黑"/>
              </a:rPr>
              <a:t>标</a:t>
            </a:r>
            <a:endParaRPr sz="2800">
              <a:latin typeface="微软雅黑"/>
              <a:cs typeface="微软雅黑"/>
            </a:endParaRPr>
          </a:p>
        </p:txBody>
      </p:sp>
      <p:sp>
        <p:nvSpPr>
          <p:cNvPr id="9" name="object 9"/>
          <p:cNvSpPr/>
          <p:nvPr/>
        </p:nvSpPr>
        <p:spPr>
          <a:xfrm>
            <a:off x="430568" y="2776727"/>
            <a:ext cx="11283950" cy="3540760"/>
          </a:xfrm>
          <a:custGeom>
            <a:avLst/>
            <a:gdLst/>
            <a:ahLst/>
            <a:cxnLst/>
            <a:rect l="l" t="t" r="r" b="b"/>
            <a:pathLst>
              <a:path w="11283950" h="3540760">
                <a:moveTo>
                  <a:pt x="3476434" y="31750"/>
                </a:moveTo>
                <a:lnTo>
                  <a:pt x="3400234" y="31750"/>
                </a:lnTo>
                <a:lnTo>
                  <a:pt x="3400234" y="12700"/>
                </a:lnTo>
                <a:lnTo>
                  <a:pt x="3476434" y="12700"/>
                </a:lnTo>
                <a:lnTo>
                  <a:pt x="3476434" y="31750"/>
                </a:lnTo>
                <a:close/>
              </a:path>
              <a:path w="11283950" h="3540760">
                <a:moveTo>
                  <a:pt x="3343084" y="31750"/>
                </a:moveTo>
                <a:lnTo>
                  <a:pt x="3266884" y="31750"/>
                </a:lnTo>
                <a:lnTo>
                  <a:pt x="3266884" y="12700"/>
                </a:lnTo>
                <a:lnTo>
                  <a:pt x="3343084" y="12700"/>
                </a:lnTo>
                <a:lnTo>
                  <a:pt x="3343084" y="31750"/>
                </a:lnTo>
                <a:close/>
              </a:path>
              <a:path w="11283950" h="3540760">
                <a:moveTo>
                  <a:pt x="3209734" y="31750"/>
                </a:moveTo>
                <a:lnTo>
                  <a:pt x="3133534" y="31750"/>
                </a:lnTo>
                <a:lnTo>
                  <a:pt x="3133534" y="12700"/>
                </a:lnTo>
                <a:lnTo>
                  <a:pt x="3209734" y="12700"/>
                </a:lnTo>
                <a:lnTo>
                  <a:pt x="3209734" y="31750"/>
                </a:lnTo>
                <a:close/>
              </a:path>
              <a:path w="11283950" h="3540760">
                <a:moveTo>
                  <a:pt x="3076384" y="31750"/>
                </a:moveTo>
                <a:lnTo>
                  <a:pt x="3000184" y="31750"/>
                </a:lnTo>
                <a:lnTo>
                  <a:pt x="3000184" y="12700"/>
                </a:lnTo>
                <a:lnTo>
                  <a:pt x="3076384" y="12700"/>
                </a:lnTo>
                <a:lnTo>
                  <a:pt x="3076384" y="31750"/>
                </a:lnTo>
                <a:close/>
              </a:path>
              <a:path w="11283950" h="3540760">
                <a:moveTo>
                  <a:pt x="2943034" y="31750"/>
                </a:moveTo>
                <a:lnTo>
                  <a:pt x="2866834" y="31750"/>
                </a:lnTo>
                <a:lnTo>
                  <a:pt x="2866834" y="12700"/>
                </a:lnTo>
                <a:lnTo>
                  <a:pt x="2943034" y="12700"/>
                </a:lnTo>
                <a:lnTo>
                  <a:pt x="2943034" y="31750"/>
                </a:lnTo>
                <a:close/>
              </a:path>
              <a:path w="11283950" h="3540760">
                <a:moveTo>
                  <a:pt x="2809684" y="31750"/>
                </a:moveTo>
                <a:lnTo>
                  <a:pt x="2733484" y="31750"/>
                </a:lnTo>
                <a:lnTo>
                  <a:pt x="2733484" y="12700"/>
                </a:lnTo>
                <a:lnTo>
                  <a:pt x="2809684" y="12700"/>
                </a:lnTo>
                <a:lnTo>
                  <a:pt x="2809684" y="31750"/>
                </a:lnTo>
                <a:close/>
              </a:path>
              <a:path w="11283950" h="3540760">
                <a:moveTo>
                  <a:pt x="2676334" y="31750"/>
                </a:moveTo>
                <a:lnTo>
                  <a:pt x="2600134" y="31750"/>
                </a:lnTo>
                <a:lnTo>
                  <a:pt x="2600134" y="12700"/>
                </a:lnTo>
                <a:lnTo>
                  <a:pt x="2676334" y="12700"/>
                </a:lnTo>
                <a:lnTo>
                  <a:pt x="2676334" y="31750"/>
                </a:lnTo>
                <a:close/>
              </a:path>
              <a:path w="11283950" h="3540760">
                <a:moveTo>
                  <a:pt x="2542984" y="31750"/>
                </a:moveTo>
                <a:lnTo>
                  <a:pt x="2466784" y="31750"/>
                </a:lnTo>
                <a:lnTo>
                  <a:pt x="2466784" y="12700"/>
                </a:lnTo>
                <a:lnTo>
                  <a:pt x="2542984" y="12700"/>
                </a:lnTo>
                <a:lnTo>
                  <a:pt x="2542984" y="31750"/>
                </a:lnTo>
                <a:close/>
              </a:path>
              <a:path w="11283950" h="3540760">
                <a:moveTo>
                  <a:pt x="2409634" y="31750"/>
                </a:moveTo>
                <a:lnTo>
                  <a:pt x="2333434" y="31750"/>
                </a:lnTo>
                <a:lnTo>
                  <a:pt x="2333434" y="12700"/>
                </a:lnTo>
                <a:lnTo>
                  <a:pt x="2409634" y="12700"/>
                </a:lnTo>
                <a:lnTo>
                  <a:pt x="2409634" y="31750"/>
                </a:lnTo>
                <a:close/>
              </a:path>
              <a:path w="11283950" h="3540760">
                <a:moveTo>
                  <a:pt x="2276284" y="31750"/>
                </a:moveTo>
                <a:lnTo>
                  <a:pt x="2200084" y="31750"/>
                </a:lnTo>
                <a:lnTo>
                  <a:pt x="2200084" y="12700"/>
                </a:lnTo>
                <a:lnTo>
                  <a:pt x="2276284" y="12700"/>
                </a:lnTo>
                <a:lnTo>
                  <a:pt x="2276284" y="31750"/>
                </a:lnTo>
                <a:close/>
              </a:path>
              <a:path w="11283950" h="3540760">
                <a:moveTo>
                  <a:pt x="2142934" y="31750"/>
                </a:moveTo>
                <a:lnTo>
                  <a:pt x="2066734" y="31750"/>
                </a:lnTo>
                <a:lnTo>
                  <a:pt x="2066734" y="12700"/>
                </a:lnTo>
                <a:lnTo>
                  <a:pt x="2142934" y="12700"/>
                </a:lnTo>
                <a:lnTo>
                  <a:pt x="2142934" y="31750"/>
                </a:lnTo>
                <a:close/>
              </a:path>
              <a:path w="11283950" h="3540760">
                <a:moveTo>
                  <a:pt x="2009584" y="31750"/>
                </a:moveTo>
                <a:lnTo>
                  <a:pt x="1933384" y="31750"/>
                </a:lnTo>
                <a:lnTo>
                  <a:pt x="1933384" y="12700"/>
                </a:lnTo>
                <a:lnTo>
                  <a:pt x="2009584" y="12700"/>
                </a:lnTo>
                <a:lnTo>
                  <a:pt x="2009584" y="31750"/>
                </a:lnTo>
                <a:close/>
              </a:path>
              <a:path w="11283950" h="3540760">
                <a:moveTo>
                  <a:pt x="1876234" y="31750"/>
                </a:moveTo>
                <a:lnTo>
                  <a:pt x="1800034" y="31750"/>
                </a:lnTo>
                <a:lnTo>
                  <a:pt x="1800034" y="12700"/>
                </a:lnTo>
                <a:lnTo>
                  <a:pt x="1876234" y="12700"/>
                </a:lnTo>
                <a:lnTo>
                  <a:pt x="1876234" y="31750"/>
                </a:lnTo>
                <a:close/>
              </a:path>
              <a:path w="11283950" h="3540760">
                <a:moveTo>
                  <a:pt x="1742884" y="31750"/>
                </a:moveTo>
                <a:lnTo>
                  <a:pt x="1666684" y="31750"/>
                </a:lnTo>
                <a:lnTo>
                  <a:pt x="1666684" y="12700"/>
                </a:lnTo>
                <a:lnTo>
                  <a:pt x="1742884" y="12700"/>
                </a:lnTo>
                <a:lnTo>
                  <a:pt x="1742884" y="31750"/>
                </a:lnTo>
                <a:close/>
              </a:path>
              <a:path w="11283950" h="3540760">
                <a:moveTo>
                  <a:pt x="1609534" y="31750"/>
                </a:moveTo>
                <a:lnTo>
                  <a:pt x="1533334" y="31750"/>
                </a:lnTo>
                <a:lnTo>
                  <a:pt x="1533334" y="12700"/>
                </a:lnTo>
                <a:lnTo>
                  <a:pt x="1609534" y="12700"/>
                </a:lnTo>
                <a:lnTo>
                  <a:pt x="1609534" y="31750"/>
                </a:lnTo>
                <a:close/>
              </a:path>
              <a:path w="11283950" h="3540760">
                <a:moveTo>
                  <a:pt x="1476184" y="31750"/>
                </a:moveTo>
                <a:lnTo>
                  <a:pt x="1399984" y="31750"/>
                </a:lnTo>
                <a:lnTo>
                  <a:pt x="1399984" y="12700"/>
                </a:lnTo>
                <a:lnTo>
                  <a:pt x="1476184" y="12700"/>
                </a:lnTo>
                <a:lnTo>
                  <a:pt x="1476184" y="31750"/>
                </a:lnTo>
                <a:close/>
              </a:path>
              <a:path w="11283950" h="3540760">
                <a:moveTo>
                  <a:pt x="1342834" y="31750"/>
                </a:moveTo>
                <a:lnTo>
                  <a:pt x="1266634" y="31750"/>
                </a:lnTo>
                <a:lnTo>
                  <a:pt x="1266634" y="12700"/>
                </a:lnTo>
                <a:lnTo>
                  <a:pt x="1342834" y="12700"/>
                </a:lnTo>
                <a:lnTo>
                  <a:pt x="1342834" y="31750"/>
                </a:lnTo>
                <a:close/>
              </a:path>
              <a:path w="11283950" h="3540760">
                <a:moveTo>
                  <a:pt x="1209484" y="31750"/>
                </a:moveTo>
                <a:lnTo>
                  <a:pt x="1133284" y="31750"/>
                </a:lnTo>
                <a:lnTo>
                  <a:pt x="1133284" y="12700"/>
                </a:lnTo>
                <a:lnTo>
                  <a:pt x="1209484" y="12700"/>
                </a:lnTo>
                <a:lnTo>
                  <a:pt x="1209484" y="31750"/>
                </a:lnTo>
                <a:close/>
              </a:path>
              <a:path w="11283950" h="3540760">
                <a:moveTo>
                  <a:pt x="1076134" y="31750"/>
                </a:moveTo>
                <a:lnTo>
                  <a:pt x="999934" y="31750"/>
                </a:lnTo>
                <a:lnTo>
                  <a:pt x="999934" y="12700"/>
                </a:lnTo>
                <a:lnTo>
                  <a:pt x="1076134" y="12700"/>
                </a:lnTo>
                <a:lnTo>
                  <a:pt x="1076134" y="31750"/>
                </a:lnTo>
                <a:close/>
              </a:path>
              <a:path w="11283950" h="3540760">
                <a:moveTo>
                  <a:pt x="942784" y="31750"/>
                </a:moveTo>
                <a:lnTo>
                  <a:pt x="866584" y="31750"/>
                </a:lnTo>
                <a:lnTo>
                  <a:pt x="866584" y="12700"/>
                </a:lnTo>
                <a:lnTo>
                  <a:pt x="942784" y="12700"/>
                </a:lnTo>
                <a:lnTo>
                  <a:pt x="942784" y="31750"/>
                </a:lnTo>
                <a:close/>
              </a:path>
              <a:path w="11283950" h="3540760">
                <a:moveTo>
                  <a:pt x="809434" y="31750"/>
                </a:moveTo>
                <a:lnTo>
                  <a:pt x="733234" y="31750"/>
                </a:lnTo>
                <a:lnTo>
                  <a:pt x="733234" y="12700"/>
                </a:lnTo>
                <a:lnTo>
                  <a:pt x="809434" y="12700"/>
                </a:lnTo>
                <a:lnTo>
                  <a:pt x="809434" y="31750"/>
                </a:lnTo>
                <a:close/>
              </a:path>
              <a:path w="11283950" h="3540760">
                <a:moveTo>
                  <a:pt x="676084" y="31750"/>
                </a:moveTo>
                <a:lnTo>
                  <a:pt x="599884" y="31750"/>
                </a:lnTo>
                <a:lnTo>
                  <a:pt x="599884" y="12700"/>
                </a:lnTo>
                <a:lnTo>
                  <a:pt x="676084" y="12700"/>
                </a:lnTo>
                <a:lnTo>
                  <a:pt x="676084" y="31750"/>
                </a:lnTo>
                <a:close/>
              </a:path>
              <a:path w="11283950" h="3540760">
                <a:moveTo>
                  <a:pt x="542734" y="31750"/>
                </a:moveTo>
                <a:lnTo>
                  <a:pt x="466534" y="31750"/>
                </a:lnTo>
                <a:lnTo>
                  <a:pt x="466534" y="12700"/>
                </a:lnTo>
                <a:lnTo>
                  <a:pt x="542734" y="12700"/>
                </a:lnTo>
                <a:lnTo>
                  <a:pt x="542734" y="31750"/>
                </a:lnTo>
                <a:close/>
              </a:path>
              <a:path w="11283950" h="3540760">
                <a:moveTo>
                  <a:pt x="409384" y="31750"/>
                </a:moveTo>
                <a:lnTo>
                  <a:pt x="333184" y="31750"/>
                </a:lnTo>
                <a:lnTo>
                  <a:pt x="333184" y="12700"/>
                </a:lnTo>
                <a:lnTo>
                  <a:pt x="409384" y="12700"/>
                </a:lnTo>
                <a:lnTo>
                  <a:pt x="409384" y="31750"/>
                </a:lnTo>
                <a:close/>
              </a:path>
              <a:path w="11283950" h="3540760">
                <a:moveTo>
                  <a:pt x="276034" y="31750"/>
                </a:moveTo>
                <a:lnTo>
                  <a:pt x="199834" y="31750"/>
                </a:lnTo>
                <a:lnTo>
                  <a:pt x="199834" y="12700"/>
                </a:lnTo>
                <a:lnTo>
                  <a:pt x="276034" y="12700"/>
                </a:lnTo>
                <a:lnTo>
                  <a:pt x="276034" y="31750"/>
                </a:lnTo>
                <a:close/>
              </a:path>
              <a:path w="11283950" h="3540760">
                <a:moveTo>
                  <a:pt x="142684" y="31750"/>
                </a:moveTo>
                <a:lnTo>
                  <a:pt x="66484" y="31750"/>
                </a:lnTo>
                <a:lnTo>
                  <a:pt x="66484" y="12700"/>
                </a:lnTo>
                <a:lnTo>
                  <a:pt x="142684" y="12700"/>
                </a:lnTo>
                <a:lnTo>
                  <a:pt x="142684" y="31750"/>
                </a:lnTo>
                <a:close/>
              </a:path>
              <a:path w="11283950" h="3540760">
                <a:moveTo>
                  <a:pt x="19050" y="98602"/>
                </a:moveTo>
                <a:lnTo>
                  <a:pt x="0" y="98602"/>
                </a:lnTo>
                <a:lnTo>
                  <a:pt x="0" y="22402"/>
                </a:lnTo>
                <a:lnTo>
                  <a:pt x="19050" y="22402"/>
                </a:lnTo>
                <a:lnTo>
                  <a:pt x="19050" y="98602"/>
                </a:lnTo>
                <a:close/>
              </a:path>
              <a:path w="11283950" h="3540760">
                <a:moveTo>
                  <a:pt x="19050" y="231952"/>
                </a:moveTo>
                <a:lnTo>
                  <a:pt x="0" y="231952"/>
                </a:lnTo>
                <a:lnTo>
                  <a:pt x="0" y="155752"/>
                </a:lnTo>
                <a:lnTo>
                  <a:pt x="19050" y="155752"/>
                </a:lnTo>
                <a:lnTo>
                  <a:pt x="19050" y="231952"/>
                </a:lnTo>
                <a:close/>
              </a:path>
              <a:path w="11283950" h="3540760">
                <a:moveTo>
                  <a:pt x="19050" y="365302"/>
                </a:moveTo>
                <a:lnTo>
                  <a:pt x="0" y="365302"/>
                </a:lnTo>
                <a:lnTo>
                  <a:pt x="0" y="289102"/>
                </a:lnTo>
                <a:lnTo>
                  <a:pt x="19050" y="289102"/>
                </a:lnTo>
                <a:lnTo>
                  <a:pt x="19050" y="365302"/>
                </a:lnTo>
                <a:close/>
              </a:path>
              <a:path w="11283950" h="3540760">
                <a:moveTo>
                  <a:pt x="19050" y="498652"/>
                </a:moveTo>
                <a:lnTo>
                  <a:pt x="0" y="498652"/>
                </a:lnTo>
                <a:lnTo>
                  <a:pt x="0" y="422452"/>
                </a:lnTo>
                <a:lnTo>
                  <a:pt x="19050" y="422452"/>
                </a:lnTo>
                <a:lnTo>
                  <a:pt x="19050" y="498652"/>
                </a:lnTo>
                <a:close/>
              </a:path>
              <a:path w="11283950" h="3540760">
                <a:moveTo>
                  <a:pt x="19050" y="632002"/>
                </a:moveTo>
                <a:lnTo>
                  <a:pt x="0" y="632002"/>
                </a:lnTo>
                <a:lnTo>
                  <a:pt x="0" y="555802"/>
                </a:lnTo>
                <a:lnTo>
                  <a:pt x="19050" y="555802"/>
                </a:lnTo>
                <a:lnTo>
                  <a:pt x="19050" y="632002"/>
                </a:lnTo>
                <a:close/>
              </a:path>
              <a:path w="11283950" h="3540760">
                <a:moveTo>
                  <a:pt x="19050" y="765352"/>
                </a:moveTo>
                <a:lnTo>
                  <a:pt x="0" y="765352"/>
                </a:lnTo>
                <a:lnTo>
                  <a:pt x="0" y="689152"/>
                </a:lnTo>
                <a:lnTo>
                  <a:pt x="19050" y="689152"/>
                </a:lnTo>
                <a:lnTo>
                  <a:pt x="19050" y="765352"/>
                </a:lnTo>
                <a:close/>
              </a:path>
              <a:path w="11283950" h="3540760">
                <a:moveTo>
                  <a:pt x="19050" y="898702"/>
                </a:moveTo>
                <a:lnTo>
                  <a:pt x="0" y="898702"/>
                </a:lnTo>
                <a:lnTo>
                  <a:pt x="0" y="822502"/>
                </a:lnTo>
                <a:lnTo>
                  <a:pt x="19050" y="822502"/>
                </a:lnTo>
                <a:lnTo>
                  <a:pt x="19050" y="898702"/>
                </a:lnTo>
                <a:close/>
              </a:path>
              <a:path w="11283950" h="3540760">
                <a:moveTo>
                  <a:pt x="19050" y="1032052"/>
                </a:moveTo>
                <a:lnTo>
                  <a:pt x="0" y="1032052"/>
                </a:lnTo>
                <a:lnTo>
                  <a:pt x="0" y="955852"/>
                </a:lnTo>
                <a:lnTo>
                  <a:pt x="19050" y="955852"/>
                </a:lnTo>
                <a:lnTo>
                  <a:pt x="19050" y="1032052"/>
                </a:lnTo>
                <a:close/>
              </a:path>
              <a:path w="11283950" h="3540760">
                <a:moveTo>
                  <a:pt x="19050" y="1165402"/>
                </a:moveTo>
                <a:lnTo>
                  <a:pt x="0" y="1165402"/>
                </a:lnTo>
                <a:lnTo>
                  <a:pt x="0" y="1089202"/>
                </a:lnTo>
                <a:lnTo>
                  <a:pt x="19050" y="1089202"/>
                </a:lnTo>
                <a:lnTo>
                  <a:pt x="19050" y="1165402"/>
                </a:lnTo>
                <a:close/>
              </a:path>
              <a:path w="11283950" h="3540760">
                <a:moveTo>
                  <a:pt x="19050" y="1298752"/>
                </a:moveTo>
                <a:lnTo>
                  <a:pt x="0" y="1298752"/>
                </a:lnTo>
                <a:lnTo>
                  <a:pt x="0" y="1222552"/>
                </a:lnTo>
                <a:lnTo>
                  <a:pt x="19050" y="1222552"/>
                </a:lnTo>
                <a:lnTo>
                  <a:pt x="19050" y="1298752"/>
                </a:lnTo>
                <a:close/>
              </a:path>
              <a:path w="11283950" h="3540760">
                <a:moveTo>
                  <a:pt x="19050" y="1432102"/>
                </a:moveTo>
                <a:lnTo>
                  <a:pt x="0" y="1432102"/>
                </a:lnTo>
                <a:lnTo>
                  <a:pt x="0" y="1355902"/>
                </a:lnTo>
                <a:lnTo>
                  <a:pt x="19050" y="1355902"/>
                </a:lnTo>
                <a:lnTo>
                  <a:pt x="19050" y="1432102"/>
                </a:lnTo>
                <a:close/>
              </a:path>
              <a:path w="11283950" h="3540760">
                <a:moveTo>
                  <a:pt x="19050" y="1565452"/>
                </a:moveTo>
                <a:lnTo>
                  <a:pt x="0" y="1565452"/>
                </a:lnTo>
                <a:lnTo>
                  <a:pt x="0" y="1489252"/>
                </a:lnTo>
                <a:lnTo>
                  <a:pt x="19050" y="1489252"/>
                </a:lnTo>
                <a:lnTo>
                  <a:pt x="19050" y="1565452"/>
                </a:lnTo>
                <a:close/>
              </a:path>
              <a:path w="11283950" h="3540760">
                <a:moveTo>
                  <a:pt x="19050" y="1698802"/>
                </a:moveTo>
                <a:lnTo>
                  <a:pt x="0" y="1698802"/>
                </a:lnTo>
                <a:lnTo>
                  <a:pt x="0" y="1622602"/>
                </a:lnTo>
                <a:lnTo>
                  <a:pt x="19050" y="1622602"/>
                </a:lnTo>
                <a:lnTo>
                  <a:pt x="19050" y="1698802"/>
                </a:lnTo>
                <a:close/>
              </a:path>
              <a:path w="11283950" h="3540760">
                <a:moveTo>
                  <a:pt x="19050" y="1832152"/>
                </a:moveTo>
                <a:lnTo>
                  <a:pt x="0" y="1832152"/>
                </a:lnTo>
                <a:lnTo>
                  <a:pt x="0" y="1755952"/>
                </a:lnTo>
                <a:lnTo>
                  <a:pt x="19050" y="1755952"/>
                </a:lnTo>
                <a:lnTo>
                  <a:pt x="19050" y="1832152"/>
                </a:lnTo>
                <a:close/>
              </a:path>
              <a:path w="11283950" h="3540760">
                <a:moveTo>
                  <a:pt x="19050" y="1965502"/>
                </a:moveTo>
                <a:lnTo>
                  <a:pt x="0" y="1965502"/>
                </a:lnTo>
                <a:lnTo>
                  <a:pt x="0" y="1889302"/>
                </a:lnTo>
                <a:lnTo>
                  <a:pt x="19050" y="1889302"/>
                </a:lnTo>
                <a:lnTo>
                  <a:pt x="19050" y="1965502"/>
                </a:lnTo>
                <a:close/>
              </a:path>
              <a:path w="11283950" h="3540760">
                <a:moveTo>
                  <a:pt x="19050" y="2098852"/>
                </a:moveTo>
                <a:lnTo>
                  <a:pt x="0" y="2098852"/>
                </a:lnTo>
                <a:lnTo>
                  <a:pt x="0" y="2022652"/>
                </a:lnTo>
                <a:lnTo>
                  <a:pt x="19050" y="2022652"/>
                </a:lnTo>
                <a:lnTo>
                  <a:pt x="19050" y="2098852"/>
                </a:lnTo>
                <a:close/>
              </a:path>
              <a:path w="11283950" h="3540760">
                <a:moveTo>
                  <a:pt x="19050" y="2232202"/>
                </a:moveTo>
                <a:lnTo>
                  <a:pt x="0" y="2232202"/>
                </a:lnTo>
                <a:lnTo>
                  <a:pt x="0" y="2156002"/>
                </a:lnTo>
                <a:lnTo>
                  <a:pt x="19050" y="2156002"/>
                </a:lnTo>
                <a:lnTo>
                  <a:pt x="19050" y="2232202"/>
                </a:lnTo>
                <a:close/>
              </a:path>
              <a:path w="11283950" h="3540760">
                <a:moveTo>
                  <a:pt x="19050" y="2365552"/>
                </a:moveTo>
                <a:lnTo>
                  <a:pt x="0" y="2365552"/>
                </a:lnTo>
                <a:lnTo>
                  <a:pt x="0" y="2289352"/>
                </a:lnTo>
                <a:lnTo>
                  <a:pt x="19050" y="2289352"/>
                </a:lnTo>
                <a:lnTo>
                  <a:pt x="19050" y="2365552"/>
                </a:lnTo>
                <a:close/>
              </a:path>
              <a:path w="11283950" h="3540760">
                <a:moveTo>
                  <a:pt x="19050" y="2498902"/>
                </a:moveTo>
                <a:lnTo>
                  <a:pt x="0" y="2498902"/>
                </a:lnTo>
                <a:lnTo>
                  <a:pt x="0" y="2422702"/>
                </a:lnTo>
                <a:lnTo>
                  <a:pt x="19050" y="2422702"/>
                </a:lnTo>
                <a:lnTo>
                  <a:pt x="19050" y="2498902"/>
                </a:lnTo>
                <a:close/>
              </a:path>
              <a:path w="11283950" h="3540760">
                <a:moveTo>
                  <a:pt x="19050" y="2632252"/>
                </a:moveTo>
                <a:lnTo>
                  <a:pt x="0" y="2632252"/>
                </a:lnTo>
                <a:lnTo>
                  <a:pt x="0" y="2556052"/>
                </a:lnTo>
                <a:lnTo>
                  <a:pt x="19050" y="2556052"/>
                </a:lnTo>
                <a:lnTo>
                  <a:pt x="19050" y="2632252"/>
                </a:lnTo>
                <a:close/>
              </a:path>
              <a:path w="11283950" h="3540760">
                <a:moveTo>
                  <a:pt x="19050" y="2765602"/>
                </a:moveTo>
                <a:lnTo>
                  <a:pt x="0" y="2765602"/>
                </a:lnTo>
                <a:lnTo>
                  <a:pt x="0" y="2689402"/>
                </a:lnTo>
                <a:lnTo>
                  <a:pt x="19050" y="2689402"/>
                </a:lnTo>
                <a:lnTo>
                  <a:pt x="19050" y="2765602"/>
                </a:lnTo>
                <a:close/>
              </a:path>
              <a:path w="11283950" h="3540760">
                <a:moveTo>
                  <a:pt x="19050" y="2898952"/>
                </a:moveTo>
                <a:lnTo>
                  <a:pt x="0" y="2898952"/>
                </a:lnTo>
                <a:lnTo>
                  <a:pt x="0" y="2822752"/>
                </a:lnTo>
                <a:lnTo>
                  <a:pt x="19050" y="2822752"/>
                </a:lnTo>
                <a:lnTo>
                  <a:pt x="19050" y="2898952"/>
                </a:lnTo>
                <a:close/>
              </a:path>
              <a:path w="11283950" h="3540760">
                <a:moveTo>
                  <a:pt x="19050" y="3032302"/>
                </a:moveTo>
                <a:lnTo>
                  <a:pt x="0" y="3032302"/>
                </a:lnTo>
                <a:lnTo>
                  <a:pt x="0" y="2956102"/>
                </a:lnTo>
                <a:lnTo>
                  <a:pt x="19050" y="2956102"/>
                </a:lnTo>
                <a:lnTo>
                  <a:pt x="19050" y="3032302"/>
                </a:lnTo>
                <a:close/>
              </a:path>
              <a:path w="11283950" h="3540760">
                <a:moveTo>
                  <a:pt x="19050" y="3165652"/>
                </a:moveTo>
                <a:lnTo>
                  <a:pt x="0" y="3165652"/>
                </a:lnTo>
                <a:lnTo>
                  <a:pt x="0" y="3089452"/>
                </a:lnTo>
                <a:lnTo>
                  <a:pt x="19050" y="3089452"/>
                </a:lnTo>
                <a:lnTo>
                  <a:pt x="19050" y="3165652"/>
                </a:lnTo>
                <a:close/>
              </a:path>
              <a:path w="11283950" h="3540760">
                <a:moveTo>
                  <a:pt x="19050" y="3299002"/>
                </a:moveTo>
                <a:lnTo>
                  <a:pt x="0" y="3299002"/>
                </a:lnTo>
                <a:lnTo>
                  <a:pt x="0" y="3222802"/>
                </a:lnTo>
                <a:lnTo>
                  <a:pt x="19050" y="3222802"/>
                </a:lnTo>
                <a:lnTo>
                  <a:pt x="19050" y="3299002"/>
                </a:lnTo>
                <a:close/>
              </a:path>
              <a:path w="11283950" h="3540760">
                <a:moveTo>
                  <a:pt x="19050" y="3432352"/>
                </a:moveTo>
                <a:lnTo>
                  <a:pt x="0" y="3432352"/>
                </a:lnTo>
                <a:lnTo>
                  <a:pt x="0" y="3356152"/>
                </a:lnTo>
                <a:lnTo>
                  <a:pt x="19050" y="3356152"/>
                </a:lnTo>
                <a:lnTo>
                  <a:pt x="19050" y="3432352"/>
                </a:lnTo>
                <a:close/>
              </a:path>
              <a:path w="11283950" h="3540760">
                <a:moveTo>
                  <a:pt x="44500" y="3540252"/>
                </a:moveTo>
                <a:lnTo>
                  <a:pt x="0" y="3540252"/>
                </a:lnTo>
                <a:lnTo>
                  <a:pt x="0" y="3489502"/>
                </a:lnTo>
                <a:lnTo>
                  <a:pt x="19050" y="3489502"/>
                </a:lnTo>
                <a:lnTo>
                  <a:pt x="19050" y="3521202"/>
                </a:lnTo>
                <a:lnTo>
                  <a:pt x="9525" y="3521202"/>
                </a:lnTo>
                <a:lnTo>
                  <a:pt x="19050" y="3530727"/>
                </a:lnTo>
                <a:lnTo>
                  <a:pt x="44500" y="3530727"/>
                </a:lnTo>
                <a:lnTo>
                  <a:pt x="44500" y="3540252"/>
                </a:lnTo>
                <a:close/>
              </a:path>
              <a:path w="11283950" h="3540760">
                <a:moveTo>
                  <a:pt x="19050" y="3530727"/>
                </a:moveTo>
                <a:lnTo>
                  <a:pt x="9525" y="3521202"/>
                </a:lnTo>
                <a:lnTo>
                  <a:pt x="19050" y="3521202"/>
                </a:lnTo>
                <a:lnTo>
                  <a:pt x="19050" y="3530727"/>
                </a:lnTo>
                <a:close/>
              </a:path>
              <a:path w="11283950" h="3540760">
                <a:moveTo>
                  <a:pt x="44500" y="3530727"/>
                </a:moveTo>
                <a:lnTo>
                  <a:pt x="19050" y="3530727"/>
                </a:lnTo>
                <a:lnTo>
                  <a:pt x="19050" y="3521202"/>
                </a:lnTo>
                <a:lnTo>
                  <a:pt x="44500" y="3521202"/>
                </a:lnTo>
                <a:lnTo>
                  <a:pt x="44500" y="3530727"/>
                </a:lnTo>
                <a:close/>
              </a:path>
              <a:path w="11283950" h="3540760">
                <a:moveTo>
                  <a:pt x="177850" y="3540252"/>
                </a:moveTo>
                <a:lnTo>
                  <a:pt x="101650" y="3540252"/>
                </a:lnTo>
                <a:lnTo>
                  <a:pt x="101650" y="3521202"/>
                </a:lnTo>
                <a:lnTo>
                  <a:pt x="177850" y="3521202"/>
                </a:lnTo>
                <a:lnTo>
                  <a:pt x="177850" y="3540252"/>
                </a:lnTo>
                <a:close/>
              </a:path>
              <a:path w="11283950" h="3540760">
                <a:moveTo>
                  <a:pt x="311200" y="3540252"/>
                </a:moveTo>
                <a:lnTo>
                  <a:pt x="235000" y="3540252"/>
                </a:lnTo>
                <a:lnTo>
                  <a:pt x="235000" y="3521202"/>
                </a:lnTo>
                <a:lnTo>
                  <a:pt x="311200" y="3521202"/>
                </a:lnTo>
                <a:lnTo>
                  <a:pt x="311200" y="3540252"/>
                </a:lnTo>
                <a:close/>
              </a:path>
              <a:path w="11283950" h="3540760">
                <a:moveTo>
                  <a:pt x="444550" y="3540252"/>
                </a:moveTo>
                <a:lnTo>
                  <a:pt x="368350" y="3540252"/>
                </a:lnTo>
                <a:lnTo>
                  <a:pt x="368350" y="3521202"/>
                </a:lnTo>
                <a:lnTo>
                  <a:pt x="444550" y="3521202"/>
                </a:lnTo>
                <a:lnTo>
                  <a:pt x="444550" y="3540252"/>
                </a:lnTo>
                <a:close/>
              </a:path>
              <a:path w="11283950" h="3540760">
                <a:moveTo>
                  <a:pt x="577900" y="3540252"/>
                </a:moveTo>
                <a:lnTo>
                  <a:pt x="501700" y="3540252"/>
                </a:lnTo>
                <a:lnTo>
                  <a:pt x="501700" y="3521202"/>
                </a:lnTo>
                <a:lnTo>
                  <a:pt x="577900" y="3521202"/>
                </a:lnTo>
                <a:lnTo>
                  <a:pt x="577900" y="3540252"/>
                </a:lnTo>
                <a:close/>
              </a:path>
              <a:path w="11283950" h="3540760">
                <a:moveTo>
                  <a:pt x="711250" y="3540252"/>
                </a:moveTo>
                <a:lnTo>
                  <a:pt x="635050" y="3540252"/>
                </a:lnTo>
                <a:lnTo>
                  <a:pt x="635050" y="3521202"/>
                </a:lnTo>
                <a:lnTo>
                  <a:pt x="711250" y="3521202"/>
                </a:lnTo>
                <a:lnTo>
                  <a:pt x="711250" y="3540252"/>
                </a:lnTo>
                <a:close/>
              </a:path>
              <a:path w="11283950" h="3540760">
                <a:moveTo>
                  <a:pt x="844600" y="3540252"/>
                </a:moveTo>
                <a:lnTo>
                  <a:pt x="768400" y="3540252"/>
                </a:lnTo>
                <a:lnTo>
                  <a:pt x="768400" y="3521202"/>
                </a:lnTo>
                <a:lnTo>
                  <a:pt x="844600" y="3521202"/>
                </a:lnTo>
                <a:lnTo>
                  <a:pt x="844600" y="3540252"/>
                </a:lnTo>
                <a:close/>
              </a:path>
              <a:path w="11283950" h="3540760">
                <a:moveTo>
                  <a:pt x="977950" y="3540252"/>
                </a:moveTo>
                <a:lnTo>
                  <a:pt x="901750" y="3540252"/>
                </a:lnTo>
                <a:lnTo>
                  <a:pt x="901750" y="3521202"/>
                </a:lnTo>
                <a:lnTo>
                  <a:pt x="977950" y="3521202"/>
                </a:lnTo>
                <a:lnTo>
                  <a:pt x="977950" y="3540252"/>
                </a:lnTo>
                <a:close/>
              </a:path>
              <a:path w="11283950" h="3540760">
                <a:moveTo>
                  <a:pt x="1111300" y="3540252"/>
                </a:moveTo>
                <a:lnTo>
                  <a:pt x="1035100" y="3540252"/>
                </a:lnTo>
                <a:lnTo>
                  <a:pt x="1035100" y="3521202"/>
                </a:lnTo>
                <a:lnTo>
                  <a:pt x="1111300" y="3521202"/>
                </a:lnTo>
                <a:lnTo>
                  <a:pt x="1111300" y="3540252"/>
                </a:lnTo>
                <a:close/>
              </a:path>
              <a:path w="11283950" h="3540760">
                <a:moveTo>
                  <a:pt x="1244650" y="3540252"/>
                </a:moveTo>
                <a:lnTo>
                  <a:pt x="1168450" y="3540252"/>
                </a:lnTo>
                <a:lnTo>
                  <a:pt x="1168450" y="3521202"/>
                </a:lnTo>
                <a:lnTo>
                  <a:pt x="1244650" y="3521202"/>
                </a:lnTo>
                <a:lnTo>
                  <a:pt x="1244650" y="3540252"/>
                </a:lnTo>
                <a:close/>
              </a:path>
              <a:path w="11283950" h="3540760">
                <a:moveTo>
                  <a:pt x="1378000" y="3540252"/>
                </a:moveTo>
                <a:lnTo>
                  <a:pt x="1301800" y="3540252"/>
                </a:lnTo>
                <a:lnTo>
                  <a:pt x="1301800" y="3521202"/>
                </a:lnTo>
                <a:lnTo>
                  <a:pt x="1378000" y="3521202"/>
                </a:lnTo>
                <a:lnTo>
                  <a:pt x="1378000" y="3540252"/>
                </a:lnTo>
                <a:close/>
              </a:path>
              <a:path w="11283950" h="3540760">
                <a:moveTo>
                  <a:pt x="1511350" y="3540252"/>
                </a:moveTo>
                <a:lnTo>
                  <a:pt x="1435150" y="3540252"/>
                </a:lnTo>
                <a:lnTo>
                  <a:pt x="1435150" y="3521202"/>
                </a:lnTo>
                <a:lnTo>
                  <a:pt x="1511350" y="3521202"/>
                </a:lnTo>
                <a:lnTo>
                  <a:pt x="1511350" y="3540252"/>
                </a:lnTo>
                <a:close/>
              </a:path>
              <a:path w="11283950" h="3540760">
                <a:moveTo>
                  <a:pt x="1644700" y="3540252"/>
                </a:moveTo>
                <a:lnTo>
                  <a:pt x="1568500" y="3540252"/>
                </a:lnTo>
                <a:lnTo>
                  <a:pt x="1568500" y="3521202"/>
                </a:lnTo>
                <a:lnTo>
                  <a:pt x="1644700" y="3521202"/>
                </a:lnTo>
                <a:lnTo>
                  <a:pt x="1644700" y="3540252"/>
                </a:lnTo>
                <a:close/>
              </a:path>
              <a:path w="11283950" h="3540760">
                <a:moveTo>
                  <a:pt x="1778050" y="3540252"/>
                </a:moveTo>
                <a:lnTo>
                  <a:pt x="1701850" y="3540252"/>
                </a:lnTo>
                <a:lnTo>
                  <a:pt x="1701850" y="3521202"/>
                </a:lnTo>
                <a:lnTo>
                  <a:pt x="1778050" y="3521202"/>
                </a:lnTo>
                <a:lnTo>
                  <a:pt x="1778050" y="3540252"/>
                </a:lnTo>
                <a:close/>
              </a:path>
              <a:path w="11283950" h="3540760">
                <a:moveTo>
                  <a:pt x="1911400" y="3540252"/>
                </a:moveTo>
                <a:lnTo>
                  <a:pt x="1835200" y="3540252"/>
                </a:lnTo>
                <a:lnTo>
                  <a:pt x="1835200" y="3521202"/>
                </a:lnTo>
                <a:lnTo>
                  <a:pt x="1911400" y="3521202"/>
                </a:lnTo>
                <a:lnTo>
                  <a:pt x="1911400" y="3540252"/>
                </a:lnTo>
                <a:close/>
              </a:path>
              <a:path w="11283950" h="3540760">
                <a:moveTo>
                  <a:pt x="2044750" y="3540252"/>
                </a:moveTo>
                <a:lnTo>
                  <a:pt x="1968550" y="3540252"/>
                </a:lnTo>
                <a:lnTo>
                  <a:pt x="1968550" y="3521202"/>
                </a:lnTo>
                <a:lnTo>
                  <a:pt x="2044750" y="3521202"/>
                </a:lnTo>
                <a:lnTo>
                  <a:pt x="2044750" y="3540252"/>
                </a:lnTo>
                <a:close/>
              </a:path>
              <a:path w="11283950" h="3540760">
                <a:moveTo>
                  <a:pt x="2178100" y="3540252"/>
                </a:moveTo>
                <a:lnTo>
                  <a:pt x="2101900" y="3540252"/>
                </a:lnTo>
                <a:lnTo>
                  <a:pt x="2101900" y="3521202"/>
                </a:lnTo>
                <a:lnTo>
                  <a:pt x="2178100" y="3521202"/>
                </a:lnTo>
                <a:lnTo>
                  <a:pt x="2178100" y="3540252"/>
                </a:lnTo>
                <a:close/>
              </a:path>
              <a:path w="11283950" h="3540760">
                <a:moveTo>
                  <a:pt x="2311450" y="3540252"/>
                </a:moveTo>
                <a:lnTo>
                  <a:pt x="2235250" y="3540252"/>
                </a:lnTo>
                <a:lnTo>
                  <a:pt x="2235250" y="3521202"/>
                </a:lnTo>
                <a:lnTo>
                  <a:pt x="2311450" y="3521202"/>
                </a:lnTo>
                <a:lnTo>
                  <a:pt x="2311450" y="3540252"/>
                </a:lnTo>
                <a:close/>
              </a:path>
              <a:path w="11283950" h="3540760">
                <a:moveTo>
                  <a:pt x="2444800" y="3540252"/>
                </a:moveTo>
                <a:lnTo>
                  <a:pt x="2368600" y="3540252"/>
                </a:lnTo>
                <a:lnTo>
                  <a:pt x="2368600" y="3521202"/>
                </a:lnTo>
                <a:lnTo>
                  <a:pt x="2444800" y="3521202"/>
                </a:lnTo>
                <a:lnTo>
                  <a:pt x="2444800" y="3540252"/>
                </a:lnTo>
                <a:close/>
              </a:path>
              <a:path w="11283950" h="3540760">
                <a:moveTo>
                  <a:pt x="2578150" y="3540252"/>
                </a:moveTo>
                <a:lnTo>
                  <a:pt x="2501950" y="3540252"/>
                </a:lnTo>
                <a:lnTo>
                  <a:pt x="2501950" y="3521202"/>
                </a:lnTo>
                <a:lnTo>
                  <a:pt x="2578150" y="3521202"/>
                </a:lnTo>
                <a:lnTo>
                  <a:pt x="2578150" y="3540252"/>
                </a:lnTo>
                <a:close/>
              </a:path>
              <a:path w="11283950" h="3540760">
                <a:moveTo>
                  <a:pt x="2711500" y="3540252"/>
                </a:moveTo>
                <a:lnTo>
                  <a:pt x="2635300" y="3540252"/>
                </a:lnTo>
                <a:lnTo>
                  <a:pt x="2635300" y="3521202"/>
                </a:lnTo>
                <a:lnTo>
                  <a:pt x="2711500" y="3521202"/>
                </a:lnTo>
                <a:lnTo>
                  <a:pt x="2711500" y="3540252"/>
                </a:lnTo>
                <a:close/>
              </a:path>
              <a:path w="11283950" h="3540760">
                <a:moveTo>
                  <a:pt x="2844850" y="3540252"/>
                </a:moveTo>
                <a:lnTo>
                  <a:pt x="2768650" y="3540252"/>
                </a:lnTo>
                <a:lnTo>
                  <a:pt x="2768650" y="3521202"/>
                </a:lnTo>
                <a:lnTo>
                  <a:pt x="2844850" y="3521202"/>
                </a:lnTo>
                <a:lnTo>
                  <a:pt x="2844850" y="3540252"/>
                </a:lnTo>
                <a:close/>
              </a:path>
              <a:path w="11283950" h="3540760">
                <a:moveTo>
                  <a:pt x="2978200" y="3540252"/>
                </a:moveTo>
                <a:lnTo>
                  <a:pt x="2902000" y="3540252"/>
                </a:lnTo>
                <a:lnTo>
                  <a:pt x="2902000" y="3521202"/>
                </a:lnTo>
                <a:lnTo>
                  <a:pt x="2978200" y="3521202"/>
                </a:lnTo>
                <a:lnTo>
                  <a:pt x="2978200" y="3540252"/>
                </a:lnTo>
                <a:close/>
              </a:path>
              <a:path w="11283950" h="3540760">
                <a:moveTo>
                  <a:pt x="3111550" y="3540252"/>
                </a:moveTo>
                <a:lnTo>
                  <a:pt x="3035350" y="3540252"/>
                </a:lnTo>
                <a:lnTo>
                  <a:pt x="3035350" y="3521202"/>
                </a:lnTo>
                <a:lnTo>
                  <a:pt x="3111550" y="3521202"/>
                </a:lnTo>
                <a:lnTo>
                  <a:pt x="3111550" y="3540252"/>
                </a:lnTo>
                <a:close/>
              </a:path>
              <a:path w="11283950" h="3540760">
                <a:moveTo>
                  <a:pt x="3244900" y="3540252"/>
                </a:moveTo>
                <a:lnTo>
                  <a:pt x="3168700" y="3540252"/>
                </a:lnTo>
                <a:lnTo>
                  <a:pt x="3168700" y="3521202"/>
                </a:lnTo>
                <a:lnTo>
                  <a:pt x="3244900" y="3521202"/>
                </a:lnTo>
                <a:lnTo>
                  <a:pt x="3244900" y="3540252"/>
                </a:lnTo>
                <a:close/>
              </a:path>
              <a:path w="11283950" h="3540760">
                <a:moveTo>
                  <a:pt x="3378250" y="3540252"/>
                </a:moveTo>
                <a:lnTo>
                  <a:pt x="3302050" y="3540252"/>
                </a:lnTo>
                <a:lnTo>
                  <a:pt x="3302050" y="3521202"/>
                </a:lnTo>
                <a:lnTo>
                  <a:pt x="3378250" y="3521202"/>
                </a:lnTo>
                <a:lnTo>
                  <a:pt x="3378250" y="3540252"/>
                </a:lnTo>
                <a:close/>
              </a:path>
              <a:path w="11283950" h="3540760">
                <a:moveTo>
                  <a:pt x="3511600" y="3540252"/>
                </a:moveTo>
                <a:lnTo>
                  <a:pt x="3435400" y="3540252"/>
                </a:lnTo>
                <a:lnTo>
                  <a:pt x="3435400" y="3521202"/>
                </a:lnTo>
                <a:lnTo>
                  <a:pt x="3511600" y="3521202"/>
                </a:lnTo>
                <a:lnTo>
                  <a:pt x="3511600" y="3540252"/>
                </a:lnTo>
                <a:close/>
              </a:path>
              <a:path w="11283950" h="3540760">
                <a:moveTo>
                  <a:pt x="3644950" y="3540252"/>
                </a:moveTo>
                <a:lnTo>
                  <a:pt x="3568750" y="3540252"/>
                </a:lnTo>
                <a:lnTo>
                  <a:pt x="3568750" y="3521202"/>
                </a:lnTo>
                <a:lnTo>
                  <a:pt x="3644950" y="3521202"/>
                </a:lnTo>
                <a:lnTo>
                  <a:pt x="3644950" y="3540252"/>
                </a:lnTo>
                <a:close/>
              </a:path>
              <a:path w="11283950" h="3540760">
                <a:moveTo>
                  <a:pt x="3778300" y="3540252"/>
                </a:moveTo>
                <a:lnTo>
                  <a:pt x="3702100" y="3540252"/>
                </a:lnTo>
                <a:lnTo>
                  <a:pt x="3702100" y="3521202"/>
                </a:lnTo>
                <a:lnTo>
                  <a:pt x="3778300" y="3521202"/>
                </a:lnTo>
                <a:lnTo>
                  <a:pt x="3778300" y="3540252"/>
                </a:lnTo>
                <a:close/>
              </a:path>
              <a:path w="11283950" h="3540760">
                <a:moveTo>
                  <a:pt x="3911650" y="3540252"/>
                </a:moveTo>
                <a:lnTo>
                  <a:pt x="3835450" y="3540252"/>
                </a:lnTo>
                <a:lnTo>
                  <a:pt x="3835450" y="3521202"/>
                </a:lnTo>
                <a:lnTo>
                  <a:pt x="3911650" y="3521202"/>
                </a:lnTo>
                <a:lnTo>
                  <a:pt x="3911650" y="3540252"/>
                </a:lnTo>
                <a:close/>
              </a:path>
              <a:path w="11283950" h="3540760">
                <a:moveTo>
                  <a:pt x="4045000" y="3540252"/>
                </a:moveTo>
                <a:lnTo>
                  <a:pt x="3968800" y="3540252"/>
                </a:lnTo>
                <a:lnTo>
                  <a:pt x="3968800" y="3521202"/>
                </a:lnTo>
                <a:lnTo>
                  <a:pt x="4045000" y="3521202"/>
                </a:lnTo>
                <a:lnTo>
                  <a:pt x="4045000" y="3540252"/>
                </a:lnTo>
                <a:close/>
              </a:path>
              <a:path w="11283950" h="3540760">
                <a:moveTo>
                  <a:pt x="4178350" y="3540252"/>
                </a:moveTo>
                <a:lnTo>
                  <a:pt x="4102150" y="3540252"/>
                </a:lnTo>
                <a:lnTo>
                  <a:pt x="4102150" y="3521202"/>
                </a:lnTo>
                <a:lnTo>
                  <a:pt x="4178350" y="3521202"/>
                </a:lnTo>
                <a:lnTo>
                  <a:pt x="4178350" y="3540252"/>
                </a:lnTo>
                <a:close/>
              </a:path>
              <a:path w="11283950" h="3540760">
                <a:moveTo>
                  <a:pt x="4311700" y="3540252"/>
                </a:moveTo>
                <a:lnTo>
                  <a:pt x="4235500" y="3540252"/>
                </a:lnTo>
                <a:lnTo>
                  <a:pt x="4235500" y="3521202"/>
                </a:lnTo>
                <a:lnTo>
                  <a:pt x="4311700" y="3521202"/>
                </a:lnTo>
                <a:lnTo>
                  <a:pt x="4311700" y="3540252"/>
                </a:lnTo>
                <a:close/>
              </a:path>
              <a:path w="11283950" h="3540760">
                <a:moveTo>
                  <a:pt x="4445050" y="3540252"/>
                </a:moveTo>
                <a:lnTo>
                  <a:pt x="4368850" y="3540252"/>
                </a:lnTo>
                <a:lnTo>
                  <a:pt x="4368850" y="3521202"/>
                </a:lnTo>
                <a:lnTo>
                  <a:pt x="4445050" y="3521202"/>
                </a:lnTo>
                <a:lnTo>
                  <a:pt x="4445050" y="3540252"/>
                </a:lnTo>
                <a:close/>
              </a:path>
              <a:path w="11283950" h="3540760">
                <a:moveTo>
                  <a:pt x="4578400" y="3540252"/>
                </a:moveTo>
                <a:lnTo>
                  <a:pt x="4502200" y="3540252"/>
                </a:lnTo>
                <a:lnTo>
                  <a:pt x="4502200" y="3521202"/>
                </a:lnTo>
                <a:lnTo>
                  <a:pt x="4578400" y="3521202"/>
                </a:lnTo>
                <a:lnTo>
                  <a:pt x="4578400" y="3540252"/>
                </a:lnTo>
                <a:close/>
              </a:path>
              <a:path w="11283950" h="3540760">
                <a:moveTo>
                  <a:pt x="4711750" y="3540252"/>
                </a:moveTo>
                <a:lnTo>
                  <a:pt x="4635550" y="3540252"/>
                </a:lnTo>
                <a:lnTo>
                  <a:pt x="4635550" y="3521202"/>
                </a:lnTo>
                <a:lnTo>
                  <a:pt x="4711750" y="3521202"/>
                </a:lnTo>
                <a:lnTo>
                  <a:pt x="4711750" y="3540252"/>
                </a:lnTo>
                <a:close/>
              </a:path>
              <a:path w="11283950" h="3540760">
                <a:moveTo>
                  <a:pt x="4845100" y="3540252"/>
                </a:moveTo>
                <a:lnTo>
                  <a:pt x="4768900" y="3540252"/>
                </a:lnTo>
                <a:lnTo>
                  <a:pt x="4768900" y="3521202"/>
                </a:lnTo>
                <a:lnTo>
                  <a:pt x="4845100" y="3521202"/>
                </a:lnTo>
                <a:lnTo>
                  <a:pt x="4845100" y="3540252"/>
                </a:lnTo>
                <a:close/>
              </a:path>
              <a:path w="11283950" h="3540760">
                <a:moveTo>
                  <a:pt x="4978450" y="3540252"/>
                </a:moveTo>
                <a:lnTo>
                  <a:pt x="4902250" y="3540252"/>
                </a:lnTo>
                <a:lnTo>
                  <a:pt x="4902250" y="3521202"/>
                </a:lnTo>
                <a:lnTo>
                  <a:pt x="4978450" y="3521202"/>
                </a:lnTo>
                <a:lnTo>
                  <a:pt x="4978450" y="3540252"/>
                </a:lnTo>
                <a:close/>
              </a:path>
              <a:path w="11283950" h="3540760">
                <a:moveTo>
                  <a:pt x="5111800" y="3540252"/>
                </a:moveTo>
                <a:lnTo>
                  <a:pt x="5035600" y="3540252"/>
                </a:lnTo>
                <a:lnTo>
                  <a:pt x="5035600" y="3521202"/>
                </a:lnTo>
                <a:lnTo>
                  <a:pt x="5111800" y="3521202"/>
                </a:lnTo>
                <a:lnTo>
                  <a:pt x="5111800" y="3540252"/>
                </a:lnTo>
                <a:close/>
              </a:path>
              <a:path w="11283950" h="3540760">
                <a:moveTo>
                  <a:pt x="5245150" y="3540252"/>
                </a:moveTo>
                <a:lnTo>
                  <a:pt x="5168950" y="3540252"/>
                </a:lnTo>
                <a:lnTo>
                  <a:pt x="5168950" y="3521202"/>
                </a:lnTo>
                <a:lnTo>
                  <a:pt x="5245150" y="3521202"/>
                </a:lnTo>
                <a:lnTo>
                  <a:pt x="5245150" y="3540252"/>
                </a:lnTo>
                <a:close/>
              </a:path>
              <a:path w="11283950" h="3540760">
                <a:moveTo>
                  <a:pt x="5378500" y="3540252"/>
                </a:moveTo>
                <a:lnTo>
                  <a:pt x="5302300" y="3540252"/>
                </a:lnTo>
                <a:lnTo>
                  <a:pt x="5302300" y="3521202"/>
                </a:lnTo>
                <a:lnTo>
                  <a:pt x="5378500" y="3521202"/>
                </a:lnTo>
                <a:lnTo>
                  <a:pt x="5378500" y="3540252"/>
                </a:lnTo>
                <a:close/>
              </a:path>
              <a:path w="11283950" h="3540760">
                <a:moveTo>
                  <a:pt x="5511850" y="3540252"/>
                </a:moveTo>
                <a:lnTo>
                  <a:pt x="5435650" y="3540252"/>
                </a:lnTo>
                <a:lnTo>
                  <a:pt x="5435650" y="3521202"/>
                </a:lnTo>
                <a:lnTo>
                  <a:pt x="5511850" y="3521202"/>
                </a:lnTo>
                <a:lnTo>
                  <a:pt x="5511850" y="3540252"/>
                </a:lnTo>
                <a:close/>
              </a:path>
              <a:path w="11283950" h="3540760">
                <a:moveTo>
                  <a:pt x="5645200" y="3540252"/>
                </a:moveTo>
                <a:lnTo>
                  <a:pt x="5569000" y="3540252"/>
                </a:lnTo>
                <a:lnTo>
                  <a:pt x="5569000" y="3521202"/>
                </a:lnTo>
                <a:lnTo>
                  <a:pt x="5645200" y="3521202"/>
                </a:lnTo>
                <a:lnTo>
                  <a:pt x="5645200" y="3540252"/>
                </a:lnTo>
                <a:close/>
              </a:path>
              <a:path w="11283950" h="3540760">
                <a:moveTo>
                  <a:pt x="5778550" y="3540252"/>
                </a:moveTo>
                <a:lnTo>
                  <a:pt x="5702350" y="3540252"/>
                </a:lnTo>
                <a:lnTo>
                  <a:pt x="5702350" y="3521202"/>
                </a:lnTo>
                <a:lnTo>
                  <a:pt x="5778550" y="3521202"/>
                </a:lnTo>
                <a:lnTo>
                  <a:pt x="5778550" y="3540252"/>
                </a:lnTo>
                <a:close/>
              </a:path>
              <a:path w="11283950" h="3540760">
                <a:moveTo>
                  <a:pt x="5911900" y="3540252"/>
                </a:moveTo>
                <a:lnTo>
                  <a:pt x="5835700" y="3540252"/>
                </a:lnTo>
                <a:lnTo>
                  <a:pt x="5835700" y="3521202"/>
                </a:lnTo>
                <a:lnTo>
                  <a:pt x="5911900" y="3521202"/>
                </a:lnTo>
                <a:lnTo>
                  <a:pt x="5911900" y="3540252"/>
                </a:lnTo>
                <a:close/>
              </a:path>
              <a:path w="11283950" h="3540760">
                <a:moveTo>
                  <a:pt x="6045250" y="3540252"/>
                </a:moveTo>
                <a:lnTo>
                  <a:pt x="5969050" y="3540252"/>
                </a:lnTo>
                <a:lnTo>
                  <a:pt x="5969050" y="3521202"/>
                </a:lnTo>
                <a:lnTo>
                  <a:pt x="6045250" y="3521202"/>
                </a:lnTo>
                <a:lnTo>
                  <a:pt x="6045250" y="3540252"/>
                </a:lnTo>
                <a:close/>
              </a:path>
              <a:path w="11283950" h="3540760">
                <a:moveTo>
                  <a:pt x="6178600" y="3540252"/>
                </a:moveTo>
                <a:lnTo>
                  <a:pt x="6102400" y="3540252"/>
                </a:lnTo>
                <a:lnTo>
                  <a:pt x="6102400" y="3521202"/>
                </a:lnTo>
                <a:lnTo>
                  <a:pt x="6178600" y="3521202"/>
                </a:lnTo>
                <a:lnTo>
                  <a:pt x="6178600" y="3540252"/>
                </a:lnTo>
                <a:close/>
              </a:path>
              <a:path w="11283950" h="3540760">
                <a:moveTo>
                  <a:pt x="6311950" y="3540252"/>
                </a:moveTo>
                <a:lnTo>
                  <a:pt x="6235750" y="3540252"/>
                </a:lnTo>
                <a:lnTo>
                  <a:pt x="6235750" y="3521202"/>
                </a:lnTo>
                <a:lnTo>
                  <a:pt x="6311950" y="3521202"/>
                </a:lnTo>
                <a:lnTo>
                  <a:pt x="6311950" y="3540252"/>
                </a:lnTo>
                <a:close/>
              </a:path>
              <a:path w="11283950" h="3540760">
                <a:moveTo>
                  <a:pt x="6445300" y="3540252"/>
                </a:moveTo>
                <a:lnTo>
                  <a:pt x="6369100" y="3540252"/>
                </a:lnTo>
                <a:lnTo>
                  <a:pt x="6369100" y="3521202"/>
                </a:lnTo>
                <a:lnTo>
                  <a:pt x="6445300" y="3521202"/>
                </a:lnTo>
                <a:lnTo>
                  <a:pt x="6445300" y="3540252"/>
                </a:lnTo>
                <a:close/>
              </a:path>
              <a:path w="11283950" h="3540760">
                <a:moveTo>
                  <a:pt x="6578650" y="3540252"/>
                </a:moveTo>
                <a:lnTo>
                  <a:pt x="6502450" y="3540252"/>
                </a:lnTo>
                <a:lnTo>
                  <a:pt x="6502450" y="3521202"/>
                </a:lnTo>
                <a:lnTo>
                  <a:pt x="6578650" y="3521202"/>
                </a:lnTo>
                <a:lnTo>
                  <a:pt x="6578650" y="3540252"/>
                </a:lnTo>
                <a:close/>
              </a:path>
              <a:path w="11283950" h="3540760">
                <a:moveTo>
                  <a:pt x="6712000" y="3540252"/>
                </a:moveTo>
                <a:lnTo>
                  <a:pt x="6635800" y="3540252"/>
                </a:lnTo>
                <a:lnTo>
                  <a:pt x="6635800" y="3521202"/>
                </a:lnTo>
                <a:lnTo>
                  <a:pt x="6712000" y="3521202"/>
                </a:lnTo>
                <a:lnTo>
                  <a:pt x="6712000" y="3540252"/>
                </a:lnTo>
                <a:close/>
              </a:path>
              <a:path w="11283950" h="3540760">
                <a:moveTo>
                  <a:pt x="6845350" y="3540252"/>
                </a:moveTo>
                <a:lnTo>
                  <a:pt x="6769150" y="3540252"/>
                </a:lnTo>
                <a:lnTo>
                  <a:pt x="6769150" y="3521202"/>
                </a:lnTo>
                <a:lnTo>
                  <a:pt x="6845350" y="3521202"/>
                </a:lnTo>
                <a:lnTo>
                  <a:pt x="6845350" y="3540252"/>
                </a:lnTo>
                <a:close/>
              </a:path>
              <a:path w="11283950" h="3540760">
                <a:moveTo>
                  <a:pt x="6978700" y="3540252"/>
                </a:moveTo>
                <a:lnTo>
                  <a:pt x="6902500" y="3540252"/>
                </a:lnTo>
                <a:lnTo>
                  <a:pt x="6902500" y="3521202"/>
                </a:lnTo>
                <a:lnTo>
                  <a:pt x="6978700" y="3521202"/>
                </a:lnTo>
                <a:lnTo>
                  <a:pt x="6978700" y="3540252"/>
                </a:lnTo>
                <a:close/>
              </a:path>
              <a:path w="11283950" h="3540760">
                <a:moveTo>
                  <a:pt x="7112050" y="3540252"/>
                </a:moveTo>
                <a:lnTo>
                  <a:pt x="7035850" y="3540252"/>
                </a:lnTo>
                <a:lnTo>
                  <a:pt x="7035850" y="3521202"/>
                </a:lnTo>
                <a:lnTo>
                  <a:pt x="7112050" y="3521202"/>
                </a:lnTo>
                <a:lnTo>
                  <a:pt x="7112050" y="3540252"/>
                </a:lnTo>
                <a:close/>
              </a:path>
              <a:path w="11283950" h="3540760">
                <a:moveTo>
                  <a:pt x="7245400" y="3540252"/>
                </a:moveTo>
                <a:lnTo>
                  <a:pt x="7169200" y="3540252"/>
                </a:lnTo>
                <a:lnTo>
                  <a:pt x="7169200" y="3521202"/>
                </a:lnTo>
                <a:lnTo>
                  <a:pt x="7245400" y="3521202"/>
                </a:lnTo>
                <a:lnTo>
                  <a:pt x="7245400" y="3540252"/>
                </a:lnTo>
                <a:close/>
              </a:path>
              <a:path w="11283950" h="3540760">
                <a:moveTo>
                  <a:pt x="7378750" y="3540252"/>
                </a:moveTo>
                <a:lnTo>
                  <a:pt x="7302550" y="3540252"/>
                </a:lnTo>
                <a:lnTo>
                  <a:pt x="7302550" y="3521202"/>
                </a:lnTo>
                <a:lnTo>
                  <a:pt x="7378750" y="3521202"/>
                </a:lnTo>
                <a:lnTo>
                  <a:pt x="7378750" y="3540252"/>
                </a:lnTo>
                <a:close/>
              </a:path>
              <a:path w="11283950" h="3540760">
                <a:moveTo>
                  <a:pt x="7512100" y="3540252"/>
                </a:moveTo>
                <a:lnTo>
                  <a:pt x="7435900" y="3540252"/>
                </a:lnTo>
                <a:lnTo>
                  <a:pt x="7435900" y="3521202"/>
                </a:lnTo>
                <a:lnTo>
                  <a:pt x="7512100" y="3521202"/>
                </a:lnTo>
                <a:lnTo>
                  <a:pt x="7512100" y="3540252"/>
                </a:lnTo>
                <a:close/>
              </a:path>
              <a:path w="11283950" h="3540760">
                <a:moveTo>
                  <a:pt x="7645450" y="3540252"/>
                </a:moveTo>
                <a:lnTo>
                  <a:pt x="7569250" y="3540252"/>
                </a:lnTo>
                <a:lnTo>
                  <a:pt x="7569250" y="3521202"/>
                </a:lnTo>
                <a:lnTo>
                  <a:pt x="7645450" y="3521202"/>
                </a:lnTo>
                <a:lnTo>
                  <a:pt x="7645450" y="3540252"/>
                </a:lnTo>
                <a:close/>
              </a:path>
              <a:path w="11283950" h="3540760">
                <a:moveTo>
                  <a:pt x="7778800" y="3540252"/>
                </a:moveTo>
                <a:lnTo>
                  <a:pt x="7702600" y="3540252"/>
                </a:lnTo>
                <a:lnTo>
                  <a:pt x="7702600" y="3521202"/>
                </a:lnTo>
                <a:lnTo>
                  <a:pt x="7778800" y="3521202"/>
                </a:lnTo>
                <a:lnTo>
                  <a:pt x="7778800" y="3540252"/>
                </a:lnTo>
                <a:close/>
              </a:path>
              <a:path w="11283950" h="3540760">
                <a:moveTo>
                  <a:pt x="7912150" y="3540252"/>
                </a:moveTo>
                <a:lnTo>
                  <a:pt x="7835950" y="3540252"/>
                </a:lnTo>
                <a:lnTo>
                  <a:pt x="7835950" y="3521202"/>
                </a:lnTo>
                <a:lnTo>
                  <a:pt x="7912150" y="3521202"/>
                </a:lnTo>
                <a:lnTo>
                  <a:pt x="7912150" y="3540252"/>
                </a:lnTo>
                <a:close/>
              </a:path>
              <a:path w="11283950" h="3540760">
                <a:moveTo>
                  <a:pt x="8045500" y="3540252"/>
                </a:moveTo>
                <a:lnTo>
                  <a:pt x="7969300" y="3540252"/>
                </a:lnTo>
                <a:lnTo>
                  <a:pt x="7969300" y="3521202"/>
                </a:lnTo>
                <a:lnTo>
                  <a:pt x="8045500" y="3521202"/>
                </a:lnTo>
                <a:lnTo>
                  <a:pt x="8045500" y="3540252"/>
                </a:lnTo>
                <a:close/>
              </a:path>
              <a:path w="11283950" h="3540760">
                <a:moveTo>
                  <a:pt x="8178850" y="3540252"/>
                </a:moveTo>
                <a:lnTo>
                  <a:pt x="8102650" y="3540252"/>
                </a:lnTo>
                <a:lnTo>
                  <a:pt x="8102650" y="3521202"/>
                </a:lnTo>
                <a:lnTo>
                  <a:pt x="8178850" y="3521202"/>
                </a:lnTo>
                <a:lnTo>
                  <a:pt x="8178850" y="3540252"/>
                </a:lnTo>
                <a:close/>
              </a:path>
              <a:path w="11283950" h="3540760">
                <a:moveTo>
                  <a:pt x="8312200" y="3540252"/>
                </a:moveTo>
                <a:lnTo>
                  <a:pt x="8236000" y="3540252"/>
                </a:lnTo>
                <a:lnTo>
                  <a:pt x="8236000" y="3521202"/>
                </a:lnTo>
                <a:lnTo>
                  <a:pt x="8312200" y="3521202"/>
                </a:lnTo>
                <a:lnTo>
                  <a:pt x="8312200" y="3540252"/>
                </a:lnTo>
                <a:close/>
              </a:path>
              <a:path w="11283950" h="3540760">
                <a:moveTo>
                  <a:pt x="8445550" y="3540252"/>
                </a:moveTo>
                <a:lnTo>
                  <a:pt x="8369350" y="3540252"/>
                </a:lnTo>
                <a:lnTo>
                  <a:pt x="8369350" y="3521202"/>
                </a:lnTo>
                <a:lnTo>
                  <a:pt x="8445550" y="3521202"/>
                </a:lnTo>
                <a:lnTo>
                  <a:pt x="8445550" y="3540252"/>
                </a:lnTo>
                <a:close/>
              </a:path>
              <a:path w="11283950" h="3540760">
                <a:moveTo>
                  <a:pt x="8578900" y="3540252"/>
                </a:moveTo>
                <a:lnTo>
                  <a:pt x="8502700" y="3540252"/>
                </a:lnTo>
                <a:lnTo>
                  <a:pt x="8502700" y="3521202"/>
                </a:lnTo>
                <a:lnTo>
                  <a:pt x="8578900" y="3521202"/>
                </a:lnTo>
                <a:lnTo>
                  <a:pt x="8578900" y="3540252"/>
                </a:lnTo>
                <a:close/>
              </a:path>
              <a:path w="11283950" h="3540760">
                <a:moveTo>
                  <a:pt x="8712250" y="3540252"/>
                </a:moveTo>
                <a:lnTo>
                  <a:pt x="8636050" y="3540252"/>
                </a:lnTo>
                <a:lnTo>
                  <a:pt x="8636050" y="3521202"/>
                </a:lnTo>
                <a:lnTo>
                  <a:pt x="8712250" y="3521202"/>
                </a:lnTo>
                <a:lnTo>
                  <a:pt x="8712250" y="3540252"/>
                </a:lnTo>
                <a:close/>
              </a:path>
              <a:path w="11283950" h="3540760">
                <a:moveTo>
                  <a:pt x="8845600" y="3540252"/>
                </a:moveTo>
                <a:lnTo>
                  <a:pt x="8769400" y="3540252"/>
                </a:lnTo>
                <a:lnTo>
                  <a:pt x="8769400" y="3521202"/>
                </a:lnTo>
                <a:lnTo>
                  <a:pt x="8845600" y="3521202"/>
                </a:lnTo>
                <a:lnTo>
                  <a:pt x="8845600" y="3540252"/>
                </a:lnTo>
                <a:close/>
              </a:path>
              <a:path w="11283950" h="3540760">
                <a:moveTo>
                  <a:pt x="8978950" y="3540252"/>
                </a:moveTo>
                <a:lnTo>
                  <a:pt x="8902750" y="3540252"/>
                </a:lnTo>
                <a:lnTo>
                  <a:pt x="8902750" y="3521202"/>
                </a:lnTo>
                <a:lnTo>
                  <a:pt x="8978950" y="3521202"/>
                </a:lnTo>
                <a:lnTo>
                  <a:pt x="8978950" y="3540252"/>
                </a:lnTo>
                <a:close/>
              </a:path>
              <a:path w="11283950" h="3540760">
                <a:moveTo>
                  <a:pt x="9112300" y="3540252"/>
                </a:moveTo>
                <a:lnTo>
                  <a:pt x="9036100" y="3540252"/>
                </a:lnTo>
                <a:lnTo>
                  <a:pt x="9036100" y="3521202"/>
                </a:lnTo>
                <a:lnTo>
                  <a:pt x="9112300" y="3521202"/>
                </a:lnTo>
                <a:lnTo>
                  <a:pt x="9112300" y="3540252"/>
                </a:lnTo>
                <a:close/>
              </a:path>
              <a:path w="11283950" h="3540760">
                <a:moveTo>
                  <a:pt x="9245650" y="3540252"/>
                </a:moveTo>
                <a:lnTo>
                  <a:pt x="9169450" y="3540252"/>
                </a:lnTo>
                <a:lnTo>
                  <a:pt x="9169450" y="3521202"/>
                </a:lnTo>
                <a:lnTo>
                  <a:pt x="9245650" y="3521202"/>
                </a:lnTo>
                <a:lnTo>
                  <a:pt x="9245650" y="3540252"/>
                </a:lnTo>
                <a:close/>
              </a:path>
              <a:path w="11283950" h="3540760">
                <a:moveTo>
                  <a:pt x="9379000" y="3540252"/>
                </a:moveTo>
                <a:lnTo>
                  <a:pt x="9302800" y="3540252"/>
                </a:lnTo>
                <a:lnTo>
                  <a:pt x="9302800" y="3521202"/>
                </a:lnTo>
                <a:lnTo>
                  <a:pt x="9379000" y="3521202"/>
                </a:lnTo>
                <a:lnTo>
                  <a:pt x="9379000" y="3540252"/>
                </a:lnTo>
                <a:close/>
              </a:path>
              <a:path w="11283950" h="3540760">
                <a:moveTo>
                  <a:pt x="9512350" y="3540252"/>
                </a:moveTo>
                <a:lnTo>
                  <a:pt x="9436150" y="3540252"/>
                </a:lnTo>
                <a:lnTo>
                  <a:pt x="9436150" y="3521202"/>
                </a:lnTo>
                <a:lnTo>
                  <a:pt x="9512350" y="3521202"/>
                </a:lnTo>
                <a:lnTo>
                  <a:pt x="9512350" y="3540252"/>
                </a:lnTo>
                <a:close/>
              </a:path>
              <a:path w="11283950" h="3540760">
                <a:moveTo>
                  <a:pt x="9645700" y="3540252"/>
                </a:moveTo>
                <a:lnTo>
                  <a:pt x="9569500" y="3540252"/>
                </a:lnTo>
                <a:lnTo>
                  <a:pt x="9569500" y="3521202"/>
                </a:lnTo>
                <a:lnTo>
                  <a:pt x="9645700" y="3521202"/>
                </a:lnTo>
                <a:lnTo>
                  <a:pt x="9645700" y="3540252"/>
                </a:lnTo>
                <a:close/>
              </a:path>
              <a:path w="11283950" h="3540760">
                <a:moveTo>
                  <a:pt x="9779050" y="3540252"/>
                </a:moveTo>
                <a:lnTo>
                  <a:pt x="9702850" y="3540252"/>
                </a:lnTo>
                <a:lnTo>
                  <a:pt x="9702850" y="3521202"/>
                </a:lnTo>
                <a:lnTo>
                  <a:pt x="9779050" y="3521202"/>
                </a:lnTo>
                <a:lnTo>
                  <a:pt x="9779050" y="3540252"/>
                </a:lnTo>
                <a:close/>
              </a:path>
              <a:path w="11283950" h="3540760">
                <a:moveTo>
                  <a:pt x="9912400" y="3540252"/>
                </a:moveTo>
                <a:lnTo>
                  <a:pt x="9836200" y="3540252"/>
                </a:lnTo>
                <a:lnTo>
                  <a:pt x="9836200" y="3521202"/>
                </a:lnTo>
                <a:lnTo>
                  <a:pt x="9912400" y="3521202"/>
                </a:lnTo>
                <a:lnTo>
                  <a:pt x="9912400" y="3540252"/>
                </a:lnTo>
                <a:close/>
              </a:path>
              <a:path w="11283950" h="3540760">
                <a:moveTo>
                  <a:pt x="10045750" y="3540252"/>
                </a:moveTo>
                <a:lnTo>
                  <a:pt x="9969550" y="3540252"/>
                </a:lnTo>
                <a:lnTo>
                  <a:pt x="9969550" y="3521202"/>
                </a:lnTo>
                <a:lnTo>
                  <a:pt x="10045750" y="3521202"/>
                </a:lnTo>
                <a:lnTo>
                  <a:pt x="10045750" y="3540252"/>
                </a:lnTo>
                <a:close/>
              </a:path>
              <a:path w="11283950" h="3540760">
                <a:moveTo>
                  <a:pt x="10179100" y="3540252"/>
                </a:moveTo>
                <a:lnTo>
                  <a:pt x="10102900" y="3540252"/>
                </a:lnTo>
                <a:lnTo>
                  <a:pt x="10102900" y="3521202"/>
                </a:lnTo>
                <a:lnTo>
                  <a:pt x="10179100" y="3521202"/>
                </a:lnTo>
                <a:lnTo>
                  <a:pt x="10179100" y="3540252"/>
                </a:lnTo>
                <a:close/>
              </a:path>
              <a:path w="11283950" h="3540760">
                <a:moveTo>
                  <a:pt x="10312450" y="3540252"/>
                </a:moveTo>
                <a:lnTo>
                  <a:pt x="10236250" y="3540252"/>
                </a:lnTo>
                <a:lnTo>
                  <a:pt x="10236250" y="3521202"/>
                </a:lnTo>
                <a:lnTo>
                  <a:pt x="10312450" y="3521202"/>
                </a:lnTo>
                <a:lnTo>
                  <a:pt x="10312450" y="3540252"/>
                </a:lnTo>
                <a:close/>
              </a:path>
              <a:path w="11283950" h="3540760">
                <a:moveTo>
                  <a:pt x="10445800" y="3540252"/>
                </a:moveTo>
                <a:lnTo>
                  <a:pt x="10369600" y="3540252"/>
                </a:lnTo>
                <a:lnTo>
                  <a:pt x="10369600" y="3521202"/>
                </a:lnTo>
                <a:lnTo>
                  <a:pt x="10445800" y="3521202"/>
                </a:lnTo>
                <a:lnTo>
                  <a:pt x="10445800" y="3540252"/>
                </a:lnTo>
                <a:close/>
              </a:path>
              <a:path w="11283950" h="3540760">
                <a:moveTo>
                  <a:pt x="10579150" y="3540252"/>
                </a:moveTo>
                <a:lnTo>
                  <a:pt x="10502950" y="3540252"/>
                </a:lnTo>
                <a:lnTo>
                  <a:pt x="10502950" y="3521202"/>
                </a:lnTo>
                <a:lnTo>
                  <a:pt x="10579150" y="3521202"/>
                </a:lnTo>
                <a:lnTo>
                  <a:pt x="10579150" y="3540252"/>
                </a:lnTo>
                <a:close/>
              </a:path>
              <a:path w="11283950" h="3540760">
                <a:moveTo>
                  <a:pt x="10712500" y="3540252"/>
                </a:moveTo>
                <a:lnTo>
                  <a:pt x="10636300" y="3540252"/>
                </a:lnTo>
                <a:lnTo>
                  <a:pt x="10636300" y="3521202"/>
                </a:lnTo>
                <a:lnTo>
                  <a:pt x="10712500" y="3521202"/>
                </a:lnTo>
                <a:lnTo>
                  <a:pt x="10712500" y="3540252"/>
                </a:lnTo>
                <a:close/>
              </a:path>
              <a:path w="11283950" h="3540760">
                <a:moveTo>
                  <a:pt x="10845850" y="3540252"/>
                </a:moveTo>
                <a:lnTo>
                  <a:pt x="10769650" y="3540252"/>
                </a:lnTo>
                <a:lnTo>
                  <a:pt x="10769650" y="3521202"/>
                </a:lnTo>
                <a:lnTo>
                  <a:pt x="10845850" y="3521202"/>
                </a:lnTo>
                <a:lnTo>
                  <a:pt x="10845850" y="3540252"/>
                </a:lnTo>
                <a:close/>
              </a:path>
              <a:path w="11283950" h="3540760">
                <a:moveTo>
                  <a:pt x="10979200" y="3540252"/>
                </a:moveTo>
                <a:lnTo>
                  <a:pt x="10903000" y="3540252"/>
                </a:lnTo>
                <a:lnTo>
                  <a:pt x="10903000" y="3521202"/>
                </a:lnTo>
                <a:lnTo>
                  <a:pt x="10979200" y="3521202"/>
                </a:lnTo>
                <a:lnTo>
                  <a:pt x="10979200" y="3540252"/>
                </a:lnTo>
                <a:close/>
              </a:path>
              <a:path w="11283950" h="3540760">
                <a:moveTo>
                  <a:pt x="11112550" y="3540252"/>
                </a:moveTo>
                <a:lnTo>
                  <a:pt x="11036350" y="3540252"/>
                </a:lnTo>
                <a:lnTo>
                  <a:pt x="11036350" y="3521202"/>
                </a:lnTo>
                <a:lnTo>
                  <a:pt x="11112550" y="3521202"/>
                </a:lnTo>
                <a:lnTo>
                  <a:pt x="11112550" y="3540252"/>
                </a:lnTo>
                <a:close/>
              </a:path>
              <a:path w="11283950" h="3540760">
                <a:moveTo>
                  <a:pt x="11245900" y="3540252"/>
                </a:moveTo>
                <a:lnTo>
                  <a:pt x="11169700" y="3540252"/>
                </a:lnTo>
                <a:lnTo>
                  <a:pt x="11169700" y="3521202"/>
                </a:lnTo>
                <a:lnTo>
                  <a:pt x="11245900" y="3521202"/>
                </a:lnTo>
                <a:lnTo>
                  <a:pt x="11245900" y="3540252"/>
                </a:lnTo>
                <a:close/>
              </a:path>
              <a:path w="11283950" h="3540760">
                <a:moveTo>
                  <a:pt x="11283886" y="3502037"/>
                </a:moveTo>
                <a:lnTo>
                  <a:pt x="11264836" y="3502037"/>
                </a:lnTo>
                <a:lnTo>
                  <a:pt x="11264836" y="3425837"/>
                </a:lnTo>
                <a:lnTo>
                  <a:pt x="11283886" y="3425837"/>
                </a:lnTo>
                <a:lnTo>
                  <a:pt x="11283886" y="3502037"/>
                </a:lnTo>
                <a:close/>
              </a:path>
              <a:path w="11283950" h="3540760">
                <a:moveTo>
                  <a:pt x="11283886" y="3368687"/>
                </a:moveTo>
                <a:lnTo>
                  <a:pt x="11264836" y="3368687"/>
                </a:lnTo>
                <a:lnTo>
                  <a:pt x="11264836" y="3292487"/>
                </a:lnTo>
                <a:lnTo>
                  <a:pt x="11283886" y="3292487"/>
                </a:lnTo>
                <a:lnTo>
                  <a:pt x="11283886" y="3368687"/>
                </a:lnTo>
                <a:close/>
              </a:path>
              <a:path w="11283950" h="3540760">
                <a:moveTo>
                  <a:pt x="11283886" y="3235337"/>
                </a:moveTo>
                <a:lnTo>
                  <a:pt x="11264836" y="3235337"/>
                </a:lnTo>
                <a:lnTo>
                  <a:pt x="11264836" y="3159137"/>
                </a:lnTo>
                <a:lnTo>
                  <a:pt x="11283886" y="3159137"/>
                </a:lnTo>
                <a:lnTo>
                  <a:pt x="11283886" y="3235337"/>
                </a:lnTo>
                <a:close/>
              </a:path>
              <a:path w="11283950" h="3540760">
                <a:moveTo>
                  <a:pt x="11283886" y="3101987"/>
                </a:moveTo>
                <a:lnTo>
                  <a:pt x="11264836" y="3101987"/>
                </a:lnTo>
                <a:lnTo>
                  <a:pt x="11264836" y="3025787"/>
                </a:lnTo>
                <a:lnTo>
                  <a:pt x="11283886" y="3025787"/>
                </a:lnTo>
                <a:lnTo>
                  <a:pt x="11283886" y="3101987"/>
                </a:lnTo>
                <a:close/>
              </a:path>
              <a:path w="11283950" h="3540760">
                <a:moveTo>
                  <a:pt x="11283886" y="2968637"/>
                </a:moveTo>
                <a:lnTo>
                  <a:pt x="11264836" y="2968637"/>
                </a:lnTo>
                <a:lnTo>
                  <a:pt x="11264836" y="2892437"/>
                </a:lnTo>
                <a:lnTo>
                  <a:pt x="11283886" y="2892437"/>
                </a:lnTo>
                <a:lnTo>
                  <a:pt x="11283886" y="2968637"/>
                </a:lnTo>
                <a:close/>
              </a:path>
              <a:path w="11283950" h="3540760">
                <a:moveTo>
                  <a:pt x="11283886" y="2835287"/>
                </a:moveTo>
                <a:lnTo>
                  <a:pt x="11264836" y="2835287"/>
                </a:lnTo>
                <a:lnTo>
                  <a:pt x="11264836" y="2759087"/>
                </a:lnTo>
                <a:lnTo>
                  <a:pt x="11283886" y="2759087"/>
                </a:lnTo>
                <a:lnTo>
                  <a:pt x="11283886" y="2835287"/>
                </a:lnTo>
                <a:close/>
              </a:path>
              <a:path w="11283950" h="3540760">
                <a:moveTo>
                  <a:pt x="11283886" y="2701937"/>
                </a:moveTo>
                <a:lnTo>
                  <a:pt x="11264836" y="2701937"/>
                </a:lnTo>
                <a:lnTo>
                  <a:pt x="11264836" y="2625737"/>
                </a:lnTo>
                <a:lnTo>
                  <a:pt x="11283886" y="2625737"/>
                </a:lnTo>
                <a:lnTo>
                  <a:pt x="11283886" y="2701937"/>
                </a:lnTo>
                <a:close/>
              </a:path>
              <a:path w="11283950" h="3540760">
                <a:moveTo>
                  <a:pt x="11283886" y="2568587"/>
                </a:moveTo>
                <a:lnTo>
                  <a:pt x="11264836" y="2568587"/>
                </a:lnTo>
                <a:lnTo>
                  <a:pt x="11264836" y="2492387"/>
                </a:lnTo>
                <a:lnTo>
                  <a:pt x="11283886" y="2492387"/>
                </a:lnTo>
                <a:lnTo>
                  <a:pt x="11283886" y="2568587"/>
                </a:lnTo>
                <a:close/>
              </a:path>
              <a:path w="11283950" h="3540760">
                <a:moveTo>
                  <a:pt x="11283886" y="2435237"/>
                </a:moveTo>
                <a:lnTo>
                  <a:pt x="11264836" y="2435237"/>
                </a:lnTo>
                <a:lnTo>
                  <a:pt x="11264836" y="2359037"/>
                </a:lnTo>
                <a:lnTo>
                  <a:pt x="11283886" y="2359037"/>
                </a:lnTo>
                <a:lnTo>
                  <a:pt x="11283886" y="2435237"/>
                </a:lnTo>
                <a:close/>
              </a:path>
              <a:path w="11283950" h="3540760">
                <a:moveTo>
                  <a:pt x="11283886" y="2301887"/>
                </a:moveTo>
                <a:lnTo>
                  <a:pt x="11264836" y="2301887"/>
                </a:lnTo>
                <a:lnTo>
                  <a:pt x="11264836" y="2225687"/>
                </a:lnTo>
                <a:lnTo>
                  <a:pt x="11283886" y="2225687"/>
                </a:lnTo>
                <a:lnTo>
                  <a:pt x="11283886" y="2301887"/>
                </a:lnTo>
                <a:close/>
              </a:path>
              <a:path w="11283950" h="3540760">
                <a:moveTo>
                  <a:pt x="11283886" y="2168537"/>
                </a:moveTo>
                <a:lnTo>
                  <a:pt x="11264836" y="2168537"/>
                </a:lnTo>
                <a:lnTo>
                  <a:pt x="11264836" y="2092337"/>
                </a:lnTo>
                <a:lnTo>
                  <a:pt x="11283886" y="2092337"/>
                </a:lnTo>
                <a:lnTo>
                  <a:pt x="11283886" y="2168537"/>
                </a:lnTo>
                <a:close/>
              </a:path>
              <a:path w="11283950" h="3540760">
                <a:moveTo>
                  <a:pt x="11283886" y="2035187"/>
                </a:moveTo>
                <a:lnTo>
                  <a:pt x="11264836" y="2035187"/>
                </a:lnTo>
                <a:lnTo>
                  <a:pt x="11264836" y="1958987"/>
                </a:lnTo>
                <a:lnTo>
                  <a:pt x="11283886" y="1958987"/>
                </a:lnTo>
                <a:lnTo>
                  <a:pt x="11283886" y="2035187"/>
                </a:lnTo>
                <a:close/>
              </a:path>
              <a:path w="11283950" h="3540760">
                <a:moveTo>
                  <a:pt x="11283886" y="1901837"/>
                </a:moveTo>
                <a:lnTo>
                  <a:pt x="11264836" y="1901837"/>
                </a:lnTo>
                <a:lnTo>
                  <a:pt x="11264836" y="1825637"/>
                </a:lnTo>
                <a:lnTo>
                  <a:pt x="11283886" y="1825637"/>
                </a:lnTo>
                <a:lnTo>
                  <a:pt x="11283886" y="1901837"/>
                </a:lnTo>
                <a:close/>
              </a:path>
              <a:path w="11283950" h="3540760">
                <a:moveTo>
                  <a:pt x="11283886" y="1768487"/>
                </a:moveTo>
                <a:lnTo>
                  <a:pt x="11264836" y="1768487"/>
                </a:lnTo>
                <a:lnTo>
                  <a:pt x="11264836" y="1692287"/>
                </a:lnTo>
                <a:lnTo>
                  <a:pt x="11283886" y="1692287"/>
                </a:lnTo>
                <a:lnTo>
                  <a:pt x="11283886" y="1768487"/>
                </a:lnTo>
                <a:close/>
              </a:path>
              <a:path w="11283950" h="3540760">
                <a:moveTo>
                  <a:pt x="11283886" y="1635137"/>
                </a:moveTo>
                <a:lnTo>
                  <a:pt x="11264836" y="1635137"/>
                </a:lnTo>
                <a:lnTo>
                  <a:pt x="11264836" y="1558937"/>
                </a:lnTo>
                <a:lnTo>
                  <a:pt x="11283886" y="1558937"/>
                </a:lnTo>
                <a:lnTo>
                  <a:pt x="11283886" y="1635137"/>
                </a:lnTo>
                <a:close/>
              </a:path>
              <a:path w="11283950" h="3540760">
                <a:moveTo>
                  <a:pt x="11283886" y="1501787"/>
                </a:moveTo>
                <a:lnTo>
                  <a:pt x="11264836" y="1501787"/>
                </a:lnTo>
                <a:lnTo>
                  <a:pt x="11264836" y="1425587"/>
                </a:lnTo>
                <a:lnTo>
                  <a:pt x="11283886" y="1425587"/>
                </a:lnTo>
                <a:lnTo>
                  <a:pt x="11283886" y="1501787"/>
                </a:lnTo>
                <a:close/>
              </a:path>
              <a:path w="11283950" h="3540760">
                <a:moveTo>
                  <a:pt x="11283886" y="1368437"/>
                </a:moveTo>
                <a:lnTo>
                  <a:pt x="11264836" y="1368437"/>
                </a:lnTo>
                <a:lnTo>
                  <a:pt x="11264836" y="1292237"/>
                </a:lnTo>
                <a:lnTo>
                  <a:pt x="11283886" y="1292237"/>
                </a:lnTo>
                <a:lnTo>
                  <a:pt x="11283886" y="1368437"/>
                </a:lnTo>
                <a:close/>
              </a:path>
              <a:path w="11283950" h="3540760">
                <a:moveTo>
                  <a:pt x="11283886" y="1235087"/>
                </a:moveTo>
                <a:lnTo>
                  <a:pt x="11264836" y="1235087"/>
                </a:lnTo>
                <a:lnTo>
                  <a:pt x="11264836" y="1158887"/>
                </a:lnTo>
                <a:lnTo>
                  <a:pt x="11283886" y="1158887"/>
                </a:lnTo>
                <a:lnTo>
                  <a:pt x="11283886" y="1235087"/>
                </a:lnTo>
                <a:close/>
              </a:path>
              <a:path w="11283950" h="3540760">
                <a:moveTo>
                  <a:pt x="11283886" y="1101737"/>
                </a:moveTo>
                <a:lnTo>
                  <a:pt x="11264836" y="1101737"/>
                </a:lnTo>
                <a:lnTo>
                  <a:pt x="11264836" y="1025537"/>
                </a:lnTo>
                <a:lnTo>
                  <a:pt x="11283886" y="1025537"/>
                </a:lnTo>
                <a:lnTo>
                  <a:pt x="11283886" y="1101737"/>
                </a:lnTo>
                <a:close/>
              </a:path>
              <a:path w="11283950" h="3540760">
                <a:moveTo>
                  <a:pt x="11283886" y="968387"/>
                </a:moveTo>
                <a:lnTo>
                  <a:pt x="11264836" y="968387"/>
                </a:lnTo>
                <a:lnTo>
                  <a:pt x="11264836" y="892187"/>
                </a:lnTo>
                <a:lnTo>
                  <a:pt x="11283886" y="892187"/>
                </a:lnTo>
                <a:lnTo>
                  <a:pt x="11283886" y="968387"/>
                </a:lnTo>
                <a:close/>
              </a:path>
              <a:path w="11283950" h="3540760">
                <a:moveTo>
                  <a:pt x="11283886" y="835037"/>
                </a:moveTo>
                <a:lnTo>
                  <a:pt x="11264836" y="835037"/>
                </a:lnTo>
                <a:lnTo>
                  <a:pt x="11264836" y="758837"/>
                </a:lnTo>
                <a:lnTo>
                  <a:pt x="11283886" y="758837"/>
                </a:lnTo>
                <a:lnTo>
                  <a:pt x="11283886" y="835037"/>
                </a:lnTo>
                <a:close/>
              </a:path>
              <a:path w="11283950" h="3540760">
                <a:moveTo>
                  <a:pt x="11283886" y="701687"/>
                </a:moveTo>
                <a:lnTo>
                  <a:pt x="11264836" y="701687"/>
                </a:lnTo>
                <a:lnTo>
                  <a:pt x="11264836" y="625487"/>
                </a:lnTo>
                <a:lnTo>
                  <a:pt x="11283886" y="625487"/>
                </a:lnTo>
                <a:lnTo>
                  <a:pt x="11283886" y="701687"/>
                </a:lnTo>
                <a:close/>
              </a:path>
              <a:path w="11283950" h="3540760">
                <a:moveTo>
                  <a:pt x="11283886" y="568337"/>
                </a:moveTo>
                <a:lnTo>
                  <a:pt x="11264836" y="568337"/>
                </a:lnTo>
                <a:lnTo>
                  <a:pt x="11264836" y="492137"/>
                </a:lnTo>
                <a:lnTo>
                  <a:pt x="11283886" y="492137"/>
                </a:lnTo>
                <a:lnTo>
                  <a:pt x="11283886" y="568337"/>
                </a:lnTo>
                <a:close/>
              </a:path>
              <a:path w="11283950" h="3540760">
                <a:moveTo>
                  <a:pt x="11283886" y="434987"/>
                </a:moveTo>
                <a:lnTo>
                  <a:pt x="11264836" y="434987"/>
                </a:lnTo>
                <a:lnTo>
                  <a:pt x="11264836" y="358787"/>
                </a:lnTo>
                <a:lnTo>
                  <a:pt x="11283886" y="358787"/>
                </a:lnTo>
                <a:lnTo>
                  <a:pt x="11283886" y="434987"/>
                </a:lnTo>
                <a:close/>
              </a:path>
              <a:path w="11283950" h="3540760">
                <a:moveTo>
                  <a:pt x="11283886" y="301637"/>
                </a:moveTo>
                <a:lnTo>
                  <a:pt x="11264836" y="301637"/>
                </a:lnTo>
                <a:lnTo>
                  <a:pt x="11264836" y="225437"/>
                </a:lnTo>
                <a:lnTo>
                  <a:pt x="11283886" y="225437"/>
                </a:lnTo>
                <a:lnTo>
                  <a:pt x="11283886" y="301637"/>
                </a:lnTo>
                <a:close/>
              </a:path>
              <a:path w="11283950" h="3540760">
                <a:moveTo>
                  <a:pt x="11283886" y="168287"/>
                </a:moveTo>
                <a:lnTo>
                  <a:pt x="11264836" y="168287"/>
                </a:lnTo>
                <a:lnTo>
                  <a:pt x="11264836" y="92087"/>
                </a:lnTo>
                <a:lnTo>
                  <a:pt x="11283886" y="92087"/>
                </a:lnTo>
                <a:lnTo>
                  <a:pt x="11283886" y="168287"/>
                </a:lnTo>
                <a:close/>
              </a:path>
              <a:path w="11283950" h="3540760">
                <a:moveTo>
                  <a:pt x="11264836" y="19050"/>
                </a:moveTo>
                <a:lnTo>
                  <a:pt x="11223572" y="19050"/>
                </a:lnTo>
                <a:lnTo>
                  <a:pt x="11223572" y="0"/>
                </a:lnTo>
                <a:lnTo>
                  <a:pt x="11283886" y="0"/>
                </a:lnTo>
                <a:lnTo>
                  <a:pt x="11283886" y="9525"/>
                </a:lnTo>
                <a:lnTo>
                  <a:pt x="11264836" y="9525"/>
                </a:lnTo>
                <a:lnTo>
                  <a:pt x="11264836" y="19050"/>
                </a:lnTo>
                <a:close/>
              </a:path>
              <a:path w="11283950" h="3540760">
                <a:moveTo>
                  <a:pt x="11283886" y="34937"/>
                </a:moveTo>
                <a:lnTo>
                  <a:pt x="11264836" y="34937"/>
                </a:lnTo>
                <a:lnTo>
                  <a:pt x="11264836" y="9525"/>
                </a:lnTo>
                <a:lnTo>
                  <a:pt x="11274360" y="19050"/>
                </a:lnTo>
                <a:lnTo>
                  <a:pt x="11283886" y="19050"/>
                </a:lnTo>
                <a:lnTo>
                  <a:pt x="11283886" y="34937"/>
                </a:lnTo>
                <a:close/>
              </a:path>
              <a:path w="11283950" h="3540760">
                <a:moveTo>
                  <a:pt x="11283886" y="19050"/>
                </a:moveTo>
                <a:lnTo>
                  <a:pt x="11274360" y="19050"/>
                </a:lnTo>
                <a:lnTo>
                  <a:pt x="11264836" y="9525"/>
                </a:lnTo>
                <a:lnTo>
                  <a:pt x="11283886" y="9525"/>
                </a:lnTo>
                <a:lnTo>
                  <a:pt x="11283886" y="19050"/>
                </a:lnTo>
                <a:close/>
              </a:path>
              <a:path w="11283950" h="3540760">
                <a:moveTo>
                  <a:pt x="11166422" y="19050"/>
                </a:moveTo>
                <a:lnTo>
                  <a:pt x="11090222" y="19050"/>
                </a:lnTo>
                <a:lnTo>
                  <a:pt x="11090222" y="0"/>
                </a:lnTo>
                <a:lnTo>
                  <a:pt x="11166422" y="0"/>
                </a:lnTo>
                <a:lnTo>
                  <a:pt x="11166422" y="19050"/>
                </a:lnTo>
                <a:close/>
              </a:path>
              <a:path w="11283950" h="3540760">
                <a:moveTo>
                  <a:pt x="11033072" y="19050"/>
                </a:moveTo>
                <a:lnTo>
                  <a:pt x="10956872" y="19050"/>
                </a:lnTo>
                <a:lnTo>
                  <a:pt x="10956872" y="0"/>
                </a:lnTo>
                <a:lnTo>
                  <a:pt x="11033072" y="0"/>
                </a:lnTo>
                <a:lnTo>
                  <a:pt x="11033072" y="19050"/>
                </a:lnTo>
                <a:close/>
              </a:path>
              <a:path w="11283950" h="3540760">
                <a:moveTo>
                  <a:pt x="10899722" y="19050"/>
                </a:moveTo>
                <a:lnTo>
                  <a:pt x="10823522" y="19050"/>
                </a:lnTo>
                <a:lnTo>
                  <a:pt x="10823522" y="0"/>
                </a:lnTo>
                <a:lnTo>
                  <a:pt x="10899722" y="0"/>
                </a:lnTo>
                <a:lnTo>
                  <a:pt x="10899722" y="19050"/>
                </a:lnTo>
                <a:close/>
              </a:path>
              <a:path w="11283950" h="3540760">
                <a:moveTo>
                  <a:pt x="10766372" y="19050"/>
                </a:moveTo>
                <a:lnTo>
                  <a:pt x="10690172" y="19050"/>
                </a:lnTo>
                <a:lnTo>
                  <a:pt x="10690172" y="0"/>
                </a:lnTo>
                <a:lnTo>
                  <a:pt x="10766372" y="0"/>
                </a:lnTo>
                <a:lnTo>
                  <a:pt x="10766372" y="19050"/>
                </a:lnTo>
                <a:close/>
              </a:path>
              <a:path w="11283950" h="3540760">
                <a:moveTo>
                  <a:pt x="10633022" y="19050"/>
                </a:moveTo>
                <a:lnTo>
                  <a:pt x="10556822" y="19050"/>
                </a:lnTo>
                <a:lnTo>
                  <a:pt x="10556822" y="0"/>
                </a:lnTo>
                <a:lnTo>
                  <a:pt x="10633022" y="0"/>
                </a:lnTo>
                <a:lnTo>
                  <a:pt x="10633022" y="19050"/>
                </a:lnTo>
                <a:close/>
              </a:path>
              <a:path w="11283950" h="3540760">
                <a:moveTo>
                  <a:pt x="10499672" y="19050"/>
                </a:moveTo>
                <a:lnTo>
                  <a:pt x="10423472" y="19050"/>
                </a:lnTo>
                <a:lnTo>
                  <a:pt x="10423472" y="0"/>
                </a:lnTo>
                <a:lnTo>
                  <a:pt x="10499672" y="0"/>
                </a:lnTo>
                <a:lnTo>
                  <a:pt x="10499672" y="19050"/>
                </a:lnTo>
                <a:close/>
              </a:path>
              <a:path w="11283950" h="3540760">
                <a:moveTo>
                  <a:pt x="10366322" y="19050"/>
                </a:moveTo>
                <a:lnTo>
                  <a:pt x="10290122" y="19050"/>
                </a:lnTo>
                <a:lnTo>
                  <a:pt x="10290122" y="0"/>
                </a:lnTo>
                <a:lnTo>
                  <a:pt x="10366322" y="0"/>
                </a:lnTo>
                <a:lnTo>
                  <a:pt x="10366322" y="19050"/>
                </a:lnTo>
                <a:close/>
              </a:path>
              <a:path w="11283950" h="3540760">
                <a:moveTo>
                  <a:pt x="10232972" y="19050"/>
                </a:moveTo>
                <a:lnTo>
                  <a:pt x="10156772" y="19050"/>
                </a:lnTo>
                <a:lnTo>
                  <a:pt x="10156772" y="0"/>
                </a:lnTo>
                <a:lnTo>
                  <a:pt x="10232972" y="0"/>
                </a:lnTo>
                <a:lnTo>
                  <a:pt x="10232972" y="19050"/>
                </a:lnTo>
                <a:close/>
              </a:path>
              <a:path w="11283950" h="3540760">
                <a:moveTo>
                  <a:pt x="10099622" y="19050"/>
                </a:moveTo>
                <a:lnTo>
                  <a:pt x="10023422" y="19050"/>
                </a:lnTo>
                <a:lnTo>
                  <a:pt x="10023422" y="0"/>
                </a:lnTo>
                <a:lnTo>
                  <a:pt x="10099622" y="0"/>
                </a:lnTo>
                <a:lnTo>
                  <a:pt x="10099622" y="19050"/>
                </a:lnTo>
                <a:close/>
              </a:path>
              <a:path w="11283950" h="3540760">
                <a:moveTo>
                  <a:pt x="9966272" y="19050"/>
                </a:moveTo>
                <a:lnTo>
                  <a:pt x="9890072" y="19050"/>
                </a:lnTo>
                <a:lnTo>
                  <a:pt x="9890072" y="0"/>
                </a:lnTo>
                <a:lnTo>
                  <a:pt x="9966272" y="0"/>
                </a:lnTo>
                <a:lnTo>
                  <a:pt x="9966272" y="19050"/>
                </a:lnTo>
                <a:close/>
              </a:path>
              <a:path w="11283950" h="3540760">
                <a:moveTo>
                  <a:pt x="9832922" y="19050"/>
                </a:moveTo>
                <a:lnTo>
                  <a:pt x="9756722" y="19050"/>
                </a:lnTo>
                <a:lnTo>
                  <a:pt x="9756722" y="0"/>
                </a:lnTo>
                <a:lnTo>
                  <a:pt x="9832922" y="0"/>
                </a:lnTo>
                <a:lnTo>
                  <a:pt x="9832922" y="19050"/>
                </a:lnTo>
                <a:close/>
              </a:path>
              <a:path w="11283950" h="3540760">
                <a:moveTo>
                  <a:pt x="9699572" y="19050"/>
                </a:moveTo>
                <a:lnTo>
                  <a:pt x="9623372" y="19050"/>
                </a:lnTo>
                <a:lnTo>
                  <a:pt x="9623372" y="0"/>
                </a:lnTo>
                <a:lnTo>
                  <a:pt x="9699572" y="0"/>
                </a:lnTo>
                <a:lnTo>
                  <a:pt x="9699572" y="19050"/>
                </a:lnTo>
                <a:close/>
              </a:path>
              <a:path w="11283950" h="3540760">
                <a:moveTo>
                  <a:pt x="9566222" y="19050"/>
                </a:moveTo>
                <a:lnTo>
                  <a:pt x="9490022" y="19050"/>
                </a:lnTo>
                <a:lnTo>
                  <a:pt x="9490022" y="0"/>
                </a:lnTo>
                <a:lnTo>
                  <a:pt x="9566222" y="0"/>
                </a:lnTo>
                <a:lnTo>
                  <a:pt x="9566222" y="19050"/>
                </a:lnTo>
                <a:close/>
              </a:path>
              <a:path w="11283950" h="3540760">
                <a:moveTo>
                  <a:pt x="9432872" y="19050"/>
                </a:moveTo>
                <a:lnTo>
                  <a:pt x="9356672" y="19050"/>
                </a:lnTo>
                <a:lnTo>
                  <a:pt x="9356672" y="0"/>
                </a:lnTo>
                <a:lnTo>
                  <a:pt x="9432872" y="0"/>
                </a:lnTo>
                <a:lnTo>
                  <a:pt x="9432872" y="19050"/>
                </a:lnTo>
                <a:close/>
              </a:path>
              <a:path w="11283950" h="3540760">
                <a:moveTo>
                  <a:pt x="9299522" y="19050"/>
                </a:moveTo>
                <a:lnTo>
                  <a:pt x="9223322" y="19050"/>
                </a:lnTo>
                <a:lnTo>
                  <a:pt x="9223322" y="0"/>
                </a:lnTo>
                <a:lnTo>
                  <a:pt x="9299522" y="0"/>
                </a:lnTo>
                <a:lnTo>
                  <a:pt x="9299522" y="19050"/>
                </a:lnTo>
                <a:close/>
              </a:path>
              <a:path w="11283950" h="3540760">
                <a:moveTo>
                  <a:pt x="9166172" y="19050"/>
                </a:moveTo>
                <a:lnTo>
                  <a:pt x="9089972" y="19050"/>
                </a:lnTo>
                <a:lnTo>
                  <a:pt x="9089972" y="0"/>
                </a:lnTo>
                <a:lnTo>
                  <a:pt x="9166172" y="0"/>
                </a:lnTo>
                <a:lnTo>
                  <a:pt x="9166172" y="19050"/>
                </a:lnTo>
                <a:close/>
              </a:path>
              <a:path w="11283950" h="3540760">
                <a:moveTo>
                  <a:pt x="9032822" y="19050"/>
                </a:moveTo>
                <a:lnTo>
                  <a:pt x="8956622" y="19050"/>
                </a:lnTo>
                <a:lnTo>
                  <a:pt x="8956622" y="0"/>
                </a:lnTo>
                <a:lnTo>
                  <a:pt x="9032822" y="0"/>
                </a:lnTo>
                <a:lnTo>
                  <a:pt x="9032822" y="19050"/>
                </a:lnTo>
                <a:close/>
              </a:path>
              <a:path w="11283950" h="3540760">
                <a:moveTo>
                  <a:pt x="8899472" y="19050"/>
                </a:moveTo>
                <a:lnTo>
                  <a:pt x="8823272" y="19050"/>
                </a:lnTo>
                <a:lnTo>
                  <a:pt x="8823272" y="0"/>
                </a:lnTo>
                <a:lnTo>
                  <a:pt x="8899472" y="0"/>
                </a:lnTo>
                <a:lnTo>
                  <a:pt x="8899472" y="19050"/>
                </a:lnTo>
                <a:close/>
              </a:path>
              <a:path w="11283950" h="3540760">
                <a:moveTo>
                  <a:pt x="8766122" y="19050"/>
                </a:moveTo>
                <a:lnTo>
                  <a:pt x="8689922" y="19050"/>
                </a:lnTo>
                <a:lnTo>
                  <a:pt x="8689922" y="0"/>
                </a:lnTo>
                <a:lnTo>
                  <a:pt x="8766122" y="0"/>
                </a:lnTo>
                <a:lnTo>
                  <a:pt x="8766122" y="19050"/>
                </a:lnTo>
                <a:close/>
              </a:path>
              <a:path w="11283950" h="3540760">
                <a:moveTo>
                  <a:pt x="8632772" y="19050"/>
                </a:moveTo>
                <a:lnTo>
                  <a:pt x="8556572" y="19050"/>
                </a:lnTo>
                <a:lnTo>
                  <a:pt x="8556572" y="0"/>
                </a:lnTo>
                <a:lnTo>
                  <a:pt x="8632772" y="0"/>
                </a:lnTo>
                <a:lnTo>
                  <a:pt x="8632772" y="19050"/>
                </a:lnTo>
                <a:close/>
              </a:path>
              <a:path w="11283950" h="3540760">
                <a:moveTo>
                  <a:pt x="8499422" y="19050"/>
                </a:moveTo>
                <a:lnTo>
                  <a:pt x="8423222" y="19050"/>
                </a:lnTo>
                <a:lnTo>
                  <a:pt x="8423222" y="0"/>
                </a:lnTo>
                <a:lnTo>
                  <a:pt x="8499422" y="0"/>
                </a:lnTo>
                <a:lnTo>
                  <a:pt x="8499422" y="19050"/>
                </a:lnTo>
                <a:close/>
              </a:path>
              <a:path w="11283950" h="3540760">
                <a:moveTo>
                  <a:pt x="8366072" y="19050"/>
                </a:moveTo>
                <a:lnTo>
                  <a:pt x="8289872" y="19050"/>
                </a:lnTo>
                <a:lnTo>
                  <a:pt x="8289872" y="0"/>
                </a:lnTo>
                <a:lnTo>
                  <a:pt x="8366072" y="0"/>
                </a:lnTo>
                <a:lnTo>
                  <a:pt x="8366072" y="19050"/>
                </a:lnTo>
                <a:close/>
              </a:path>
              <a:path w="11283950" h="3540760">
                <a:moveTo>
                  <a:pt x="8232722" y="19050"/>
                </a:moveTo>
                <a:lnTo>
                  <a:pt x="8175371" y="19050"/>
                </a:lnTo>
                <a:lnTo>
                  <a:pt x="8175371" y="0"/>
                </a:lnTo>
                <a:lnTo>
                  <a:pt x="8232722" y="0"/>
                </a:lnTo>
                <a:lnTo>
                  <a:pt x="8232722" y="19050"/>
                </a:lnTo>
                <a:close/>
              </a:path>
            </a:pathLst>
          </a:custGeom>
          <a:solidFill>
            <a:srgbClr val="1F487C"/>
          </a:solidFill>
        </p:spPr>
        <p:txBody>
          <a:bodyPr wrap="square" lIns="0" tIns="0" rIns="0" bIns="0" rtlCol="0"/>
          <a:lstStyle/>
          <a:p>
            <a:endParaRPr/>
          </a:p>
        </p:txBody>
      </p:sp>
      <p:sp>
        <p:nvSpPr>
          <p:cNvPr id="10" name="object 10"/>
          <p:cNvSpPr txBox="1"/>
          <p:nvPr/>
        </p:nvSpPr>
        <p:spPr>
          <a:xfrm>
            <a:off x="1331049" y="138103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三、工作落</a:t>
            </a:r>
            <a:r>
              <a:rPr sz="2800" b="1" spc="-5" dirty="0">
                <a:solidFill>
                  <a:srgbClr val="C00000"/>
                </a:solidFill>
                <a:latin typeface="微软雅黑"/>
                <a:cs typeface="微软雅黑"/>
              </a:rPr>
              <a:t>实</a:t>
            </a:r>
            <a:endParaRPr sz="2800">
              <a:latin typeface="微软雅黑"/>
              <a:cs typeface="微软雅黑"/>
            </a:endParaRPr>
          </a:p>
        </p:txBody>
      </p:sp>
      <p:sp>
        <p:nvSpPr>
          <p:cNvPr id="11" name="object 11"/>
          <p:cNvSpPr txBox="1"/>
          <p:nvPr/>
        </p:nvSpPr>
        <p:spPr>
          <a:xfrm>
            <a:off x="6336664" y="1507490"/>
            <a:ext cx="448056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a:t>
            </a:r>
            <a:r>
              <a:rPr sz="2400" b="1" spc="-5" dirty="0">
                <a:solidFill>
                  <a:srgbClr val="1F487C"/>
                </a:solidFill>
                <a:latin typeface="微软雅黑"/>
                <a:cs typeface="微软雅黑"/>
              </a:rPr>
              <a:t>2</a:t>
            </a:r>
            <a:r>
              <a:rPr sz="2400" b="1" dirty="0">
                <a:solidFill>
                  <a:srgbClr val="1F487C"/>
                </a:solidFill>
                <a:latin typeface="微软雅黑"/>
                <a:cs typeface="微软雅黑"/>
              </a:rPr>
              <a:t>）产业可持续发展和消费帮扶</a:t>
            </a:r>
            <a:endParaRPr sz="2400">
              <a:latin typeface="微软雅黑"/>
              <a:cs typeface="微软雅黑"/>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p:nvPr/>
        </p:nvSpPr>
        <p:spPr>
          <a:xfrm>
            <a:off x="3907535" y="2481072"/>
            <a:ext cx="4699000" cy="609600"/>
          </a:xfrm>
          <a:custGeom>
            <a:avLst/>
            <a:gdLst/>
            <a:ahLst/>
            <a:cxnLst/>
            <a:rect l="l" t="t" r="r" b="b"/>
            <a:pathLst>
              <a:path w="4699000" h="609600">
                <a:moveTo>
                  <a:pt x="0" y="0"/>
                </a:moveTo>
                <a:lnTo>
                  <a:pt x="4698492" y="0"/>
                </a:lnTo>
                <a:lnTo>
                  <a:pt x="4698492" y="609600"/>
                </a:lnTo>
                <a:lnTo>
                  <a:pt x="0" y="609600"/>
                </a:lnTo>
                <a:lnTo>
                  <a:pt x="0" y="0"/>
                </a:lnTo>
                <a:close/>
              </a:path>
            </a:pathLst>
          </a:custGeom>
          <a:solidFill>
            <a:srgbClr val="1F487C"/>
          </a:solidFill>
        </p:spPr>
        <p:txBody>
          <a:bodyPr wrap="square" lIns="0" tIns="0" rIns="0" bIns="0" rtlCol="0"/>
          <a:lstStyle/>
          <a:p>
            <a:endParaRPr/>
          </a:p>
        </p:txBody>
      </p:sp>
      <p:sp>
        <p:nvSpPr>
          <p:cNvPr id="7" name="object 7"/>
          <p:cNvSpPr txBox="1"/>
          <p:nvPr/>
        </p:nvSpPr>
        <p:spPr>
          <a:xfrm>
            <a:off x="3907535" y="2536444"/>
            <a:ext cx="4699000" cy="451484"/>
          </a:xfrm>
          <a:prstGeom prst="rect">
            <a:avLst/>
          </a:prstGeom>
        </p:spPr>
        <p:txBody>
          <a:bodyPr vert="horz" wrap="square" lIns="0" tIns="12065" rIns="0" bIns="0" rtlCol="0">
            <a:spAutoFit/>
          </a:bodyPr>
          <a:lstStyle/>
          <a:p>
            <a:pPr marR="6985" algn="ctr">
              <a:lnSpc>
                <a:spcPct val="100000"/>
              </a:lnSpc>
              <a:spcBef>
                <a:spcPts val="95"/>
              </a:spcBef>
            </a:pPr>
            <a:r>
              <a:rPr sz="2800" b="1" spc="100" dirty="0">
                <a:solidFill>
                  <a:srgbClr val="FFFFFF"/>
                </a:solidFill>
                <a:latin typeface="微软雅黑"/>
                <a:cs typeface="微软雅黑"/>
              </a:rPr>
              <a:t>重要指</a:t>
            </a:r>
            <a:r>
              <a:rPr sz="2800" b="1" spc="-5" dirty="0">
                <a:solidFill>
                  <a:srgbClr val="FFFFFF"/>
                </a:solidFill>
                <a:latin typeface="微软雅黑"/>
                <a:cs typeface="微软雅黑"/>
              </a:rPr>
              <a:t>标</a:t>
            </a:r>
            <a:endParaRPr sz="2800">
              <a:latin typeface="微软雅黑"/>
              <a:cs typeface="微软雅黑"/>
            </a:endParaRPr>
          </a:p>
        </p:txBody>
      </p:sp>
      <p:sp>
        <p:nvSpPr>
          <p:cNvPr id="8" name="object 8"/>
          <p:cNvSpPr/>
          <p:nvPr/>
        </p:nvSpPr>
        <p:spPr>
          <a:xfrm>
            <a:off x="430568" y="2776727"/>
            <a:ext cx="11283950" cy="3540760"/>
          </a:xfrm>
          <a:custGeom>
            <a:avLst/>
            <a:gdLst/>
            <a:ahLst/>
            <a:cxnLst/>
            <a:rect l="l" t="t" r="r" b="b"/>
            <a:pathLst>
              <a:path w="11283950" h="3540760">
                <a:moveTo>
                  <a:pt x="3476434" y="31750"/>
                </a:moveTo>
                <a:lnTo>
                  <a:pt x="3400234" y="31750"/>
                </a:lnTo>
                <a:lnTo>
                  <a:pt x="3400234" y="12700"/>
                </a:lnTo>
                <a:lnTo>
                  <a:pt x="3476434" y="12700"/>
                </a:lnTo>
                <a:lnTo>
                  <a:pt x="3476434" y="31750"/>
                </a:lnTo>
                <a:close/>
              </a:path>
              <a:path w="11283950" h="3540760">
                <a:moveTo>
                  <a:pt x="3343084" y="31750"/>
                </a:moveTo>
                <a:lnTo>
                  <a:pt x="3266884" y="31750"/>
                </a:lnTo>
                <a:lnTo>
                  <a:pt x="3266884" y="12700"/>
                </a:lnTo>
                <a:lnTo>
                  <a:pt x="3343084" y="12700"/>
                </a:lnTo>
                <a:lnTo>
                  <a:pt x="3343084" y="31750"/>
                </a:lnTo>
                <a:close/>
              </a:path>
              <a:path w="11283950" h="3540760">
                <a:moveTo>
                  <a:pt x="3209734" y="31750"/>
                </a:moveTo>
                <a:lnTo>
                  <a:pt x="3133534" y="31750"/>
                </a:lnTo>
                <a:lnTo>
                  <a:pt x="3133534" y="12700"/>
                </a:lnTo>
                <a:lnTo>
                  <a:pt x="3209734" y="12700"/>
                </a:lnTo>
                <a:lnTo>
                  <a:pt x="3209734" y="31750"/>
                </a:lnTo>
                <a:close/>
              </a:path>
              <a:path w="11283950" h="3540760">
                <a:moveTo>
                  <a:pt x="3076384" y="31750"/>
                </a:moveTo>
                <a:lnTo>
                  <a:pt x="3000184" y="31750"/>
                </a:lnTo>
                <a:lnTo>
                  <a:pt x="3000184" y="12700"/>
                </a:lnTo>
                <a:lnTo>
                  <a:pt x="3076384" y="12700"/>
                </a:lnTo>
                <a:lnTo>
                  <a:pt x="3076384" y="31750"/>
                </a:lnTo>
                <a:close/>
              </a:path>
              <a:path w="11283950" h="3540760">
                <a:moveTo>
                  <a:pt x="2943034" y="31750"/>
                </a:moveTo>
                <a:lnTo>
                  <a:pt x="2866834" y="31750"/>
                </a:lnTo>
                <a:lnTo>
                  <a:pt x="2866834" y="12700"/>
                </a:lnTo>
                <a:lnTo>
                  <a:pt x="2943034" y="12700"/>
                </a:lnTo>
                <a:lnTo>
                  <a:pt x="2943034" y="31750"/>
                </a:lnTo>
                <a:close/>
              </a:path>
              <a:path w="11283950" h="3540760">
                <a:moveTo>
                  <a:pt x="2809684" y="31750"/>
                </a:moveTo>
                <a:lnTo>
                  <a:pt x="2733484" y="31750"/>
                </a:lnTo>
                <a:lnTo>
                  <a:pt x="2733484" y="12700"/>
                </a:lnTo>
                <a:lnTo>
                  <a:pt x="2809684" y="12700"/>
                </a:lnTo>
                <a:lnTo>
                  <a:pt x="2809684" y="31750"/>
                </a:lnTo>
                <a:close/>
              </a:path>
              <a:path w="11283950" h="3540760">
                <a:moveTo>
                  <a:pt x="2676334" y="31750"/>
                </a:moveTo>
                <a:lnTo>
                  <a:pt x="2600134" y="31750"/>
                </a:lnTo>
                <a:lnTo>
                  <a:pt x="2600134" y="12700"/>
                </a:lnTo>
                <a:lnTo>
                  <a:pt x="2676334" y="12700"/>
                </a:lnTo>
                <a:lnTo>
                  <a:pt x="2676334" y="31750"/>
                </a:lnTo>
                <a:close/>
              </a:path>
              <a:path w="11283950" h="3540760">
                <a:moveTo>
                  <a:pt x="2542984" y="31750"/>
                </a:moveTo>
                <a:lnTo>
                  <a:pt x="2466784" y="31750"/>
                </a:lnTo>
                <a:lnTo>
                  <a:pt x="2466784" y="12700"/>
                </a:lnTo>
                <a:lnTo>
                  <a:pt x="2542984" y="12700"/>
                </a:lnTo>
                <a:lnTo>
                  <a:pt x="2542984" y="31750"/>
                </a:lnTo>
                <a:close/>
              </a:path>
              <a:path w="11283950" h="3540760">
                <a:moveTo>
                  <a:pt x="2409634" y="31750"/>
                </a:moveTo>
                <a:lnTo>
                  <a:pt x="2333434" y="31750"/>
                </a:lnTo>
                <a:lnTo>
                  <a:pt x="2333434" y="12700"/>
                </a:lnTo>
                <a:lnTo>
                  <a:pt x="2409634" y="12700"/>
                </a:lnTo>
                <a:lnTo>
                  <a:pt x="2409634" y="31750"/>
                </a:lnTo>
                <a:close/>
              </a:path>
              <a:path w="11283950" h="3540760">
                <a:moveTo>
                  <a:pt x="2276284" y="31750"/>
                </a:moveTo>
                <a:lnTo>
                  <a:pt x="2200084" y="31750"/>
                </a:lnTo>
                <a:lnTo>
                  <a:pt x="2200084" y="12700"/>
                </a:lnTo>
                <a:lnTo>
                  <a:pt x="2276284" y="12700"/>
                </a:lnTo>
                <a:lnTo>
                  <a:pt x="2276284" y="31750"/>
                </a:lnTo>
                <a:close/>
              </a:path>
              <a:path w="11283950" h="3540760">
                <a:moveTo>
                  <a:pt x="2142934" y="31750"/>
                </a:moveTo>
                <a:lnTo>
                  <a:pt x="2066734" y="31750"/>
                </a:lnTo>
                <a:lnTo>
                  <a:pt x="2066734" y="12700"/>
                </a:lnTo>
                <a:lnTo>
                  <a:pt x="2142934" y="12700"/>
                </a:lnTo>
                <a:lnTo>
                  <a:pt x="2142934" y="31750"/>
                </a:lnTo>
                <a:close/>
              </a:path>
              <a:path w="11283950" h="3540760">
                <a:moveTo>
                  <a:pt x="2009584" y="31750"/>
                </a:moveTo>
                <a:lnTo>
                  <a:pt x="1933384" y="31750"/>
                </a:lnTo>
                <a:lnTo>
                  <a:pt x="1933384" y="12700"/>
                </a:lnTo>
                <a:lnTo>
                  <a:pt x="2009584" y="12700"/>
                </a:lnTo>
                <a:lnTo>
                  <a:pt x="2009584" y="31750"/>
                </a:lnTo>
                <a:close/>
              </a:path>
              <a:path w="11283950" h="3540760">
                <a:moveTo>
                  <a:pt x="1876234" y="31750"/>
                </a:moveTo>
                <a:lnTo>
                  <a:pt x="1800034" y="31750"/>
                </a:lnTo>
                <a:lnTo>
                  <a:pt x="1800034" y="12700"/>
                </a:lnTo>
                <a:lnTo>
                  <a:pt x="1876234" y="12700"/>
                </a:lnTo>
                <a:lnTo>
                  <a:pt x="1876234" y="31750"/>
                </a:lnTo>
                <a:close/>
              </a:path>
              <a:path w="11283950" h="3540760">
                <a:moveTo>
                  <a:pt x="1742884" y="31750"/>
                </a:moveTo>
                <a:lnTo>
                  <a:pt x="1666684" y="31750"/>
                </a:lnTo>
                <a:lnTo>
                  <a:pt x="1666684" y="12700"/>
                </a:lnTo>
                <a:lnTo>
                  <a:pt x="1742884" y="12700"/>
                </a:lnTo>
                <a:lnTo>
                  <a:pt x="1742884" y="31750"/>
                </a:lnTo>
                <a:close/>
              </a:path>
              <a:path w="11283950" h="3540760">
                <a:moveTo>
                  <a:pt x="1609534" y="31750"/>
                </a:moveTo>
                <a:lnTo>
                  <a:pt x="1533334" y="31750"/>
                </a:lnTo>
                <a:lnTo>
                  <a:pt x="1533334" y="12700"/>
                </a:lnTo>
                <a:lnTo>
                  <a:pt x="1609534" y="12700"/>
                </a:lnTo>
                <a:lnTo>
                  <a:pt x="1609534" y="31750"/>
                </a:lnTo>
                <a:close/>
              </a:path>
              <a:path w="11283950" h="3540760">
                <a:moveTo>
                  <a:pt x="1476184" y="31750"/>
                </a:moveTo>
                <a:lnTo>
                  <a:pt x="1399984" y="31750"/>
                </a:lnTo>
                <a:lnTo>
                  <a:pt x="1399984" y="12700"/>
                </a:lnTo>
                <a:lnTo>
                  <a:pt x="1476184" y="12700"/>
                </a:lnTo>
                <a:lnTo>
                  <a:pt x="1476184" y="31750"/>
                </a:lnTo>
                <a:close/>
              </a:path>
              <a:path w="11283950" h="3540760">
                <a:moveTo>
                  <a:pt x="1342834" y="31750"/>
                </a:moveTo>
                <a:lnTo>
                  <a:pt x="1266634" y="31750"/>
                </a:lnTo>
                <a:lnTo>
                  <a:pt x="1266634" y="12700"/>
                </a:lnTo>
                <a:lnTo>
                  <a:pt x="1342834" y="12700"/>
                </a:lnTo>
                <a:lnTo>
                  <a:pt x="1342834" y="31750"/>
                </a:lnTo>
                <a:close/>
              </a:path>
              <a:path w="11283950" h="3540760">
                <a:moveTo>
                  <a:pt x="1209484" y="31750"/>
                </a:moveTo>
                <a:lnTo>
                  <a:pt x="1133284" y="31750"/>
                </a:lnTo>
                <a:lnTo>
                  <a:pt x="1133284" y="12700"/>
                </a:lnTo>
                <a:lnTo>
                  <a:pt x="1209484" y="12700"/>
                </a:lnTo>
                <a:lnTo>
                  <a:pt x="1209484" y="31750"/>
                </a:lnTo>
                <a:close/>
              </a:path>
              <a:path w="11283950" h="3540760">
                <a:moveTo>
                  <a:pt x="1076134" y="31750"/>
                </a:moveTo>
                <a:lnTo>
                  <a:pt x="999934" y="31750"/>
                </a:lnTo>
                <a:lnTo>
                  <a:pt x="999934" y="12700"/>
                </a:lnTo>
                <a:lnTo>
                  <a:pt x="1076134" y="12700"/>
                </a:lnTo>
                <a:lnTo>
                  <a:pt x="1076134" y="31750"/>
                </a:lnTo>
                <a:close/>
              </a:path>
              <a:path w="11283950" h="3540760">
                <a:moveTo>
                  <a:pt x="942784" y="31750"/>
                </a:moveTo>
                <a:lnTo>
                  <a:pt x="866584" y="31750"/>
                </a:lnTo>
                <a:lnTo>
                  <a:pt x="866584" y="12700"/>
                </a:lnTo>
                <a:lnTo>
                  <a:pt x="942784" y="12700"/>
                </a:lnTo>
                <a:lnTo>
                  <a:pt x="942784" y="31750"/>
                </a:lnTo>
                <a:close/>
              </a:path>
              <a:path w="11283950" h="3540760">
                <a:moveTo>
                  <a:pt x="809434" y="31750"/>
                </a:moveTo>
                <a:lnTo>
                  <a:pt x="733234" y="31750"/>
                </a:lnTo>
                <a:lnTo>
                  <a:pt x="733234" y="12700"/>
                </a:lnTo>
                <a:lnTo>
                  <a:pt x="809434" y="12700"/>
                </a:lnTo>
                <a:lnTo>
                  <a:pt x="809434" y="31750"/>
                </a:lnTo>
                <a:close/>
              </a:path>
              <a:path w="11283950" h="3540760">
                <a:moveTo>
                  <a:pt x="676084" y="31750"/>
                </a:moveTo>
                <a:lnTo>
                  <a:pt x="599884" y="31750"/>
                </a:lnTo>
                <a:lnTo>
                  <a:pt x="599884" y="12700"/>
                </a:lnTo>
                <a:lnTo>
                  <a:pt x="676084" y="12700"/>
                </a:lnTo>
                <a:lnTo>
                  <a:pt x="676084" y="31750"/>
                </a:lnTo>
                <a:close/>
              </a:path>
              <a:path w="11283950" h="3540760">
                <a:moveTo>
                  <a:pt x="542734" y="31750"/>
                </a:moveTo>
                <a:lnTo>
                  <a:pt x="466534" y="31750"/>
                </a:lnTo>
                <a:lnTo>
                  <a:pt x="466534" y="12700"/>
                </a:lnTo>
                <a:lnTo>
                  <a:pt x="542734" y="12700"/>
                </a:lnTo>
                <a:lnTo>
                  <a:pt x="542734" y="31750"/>
                </a:lnTo>
                <a:close/>
              </a:path>
              <a:path w="11283950" h="3540760">
                <a:moveTo>
                  <a:pt x="409384" y="31750"/>
                </a:moveTo>
                <a:lnTo>
                  <a:pt x="333184" y="31750"/>
                </a:lnTo>
                <a:lnTo>
                  <a:pt x="333184" y="12700"/>
                </a:lnTo>
                <a:lnTo>
                  <a:pt x="409384" y="12700"/>
                </a:lnTo>
                <a:lnTo>
                  <a:pt x="409384" y="31750"/>
                </a:lnTo>
                <a:close/>
              </a:path>
              <a:path w="11283950" h="3540760">
                <a:moveTo>
                  <a:pt x="276034" y="31750"/>
                </a:moveTo>
                <a:lnTo>
                  <a:pt x="199834" y="31750"/>
                </a:lnTo>
                <a:lnTo>
                  <a:pt x="199834" y="12700"/>
                </a:lnTo>
                <a:lnTo>
                  <a:pt x="276034" y="12700"/>
                </a:lnTo>
                <a:lnTo>
                  <a:pt x="276034" y="31750"/>
                </a:lnTo>
                <a:close/>
              </a:path>
              <a:path w="11283950" h="3540760">
                <a:moveTo>
                  <a:pt x="142684" y="31750"/>
                </a:moveTo>
                <a:lnTo>
                  <a:pt x="66484" y="31750"/>
                </a:lnTo>
                <a:lnTo>
                  <a:pt x="66484" y="12700"/>
                </a:lnTo>
                <a:lnTo>
                  <a:pt x="142684" y="12700"/>
                </a:lnTo>
                <a:lnTo>
                  <a:pt x="142684" y="31750"/>
                </a:lnTo>
                <a:close/>
              </a:path>
              <a:path w="11283950" h="3540760">
                <a:moveTo>
                  <a:pt x="19050" y="98602"/>
                </a:moveTo>
                <a:lnTo>
                  <a:pt x="0" y="98602"/>
                </a:lnTo>
                <a:lnTo>
                  <a:pt x="0" y="22402"/>
                </a:lnTo>
                <a:lnTo>
                  <a:pt x="19050" y="22402"/>
                </a:lnTo>
                <a:lnTo>
                  <a:pt x="19050" y="98602"/>
                </a:lnTo>
                <a:close/>
              </a:path>
              <a:path w="11283950" h="3540760">
                <a:moveTo>
                  <a:pt x="19050" y="231952"/>
                </a:moveTo>
                <a:lnTo>
                  <a:pt x="0" y="231952"/>
                </a:lnTo>
                <a:lnTo>
                  <a:pt x="0" y="155752"/>
                </a:lnTo>
                <a:lnTo>
                  <a:pt x="19050" y="155752"/>
                </a:lnTo>
                <a:lnTo>
                  <a:pt x="19050" y="231952"/>
                </a:lnTo>
                <a:close/>
              </a:path>
              <a:path w="11283950" h="3540760">
                <a:moveTo>
                  <a:pt x="19050" y="365302"/>
                </a:moveTo>
                <a:lnTo>
                  <a:pt x="0" y="365302"/>
                </a:lnTo>
                <a:lnTo>
                  <a:pt x="0" y="289102"/>
                </a:lnTo>
                <a:lnTo>
                  <a:pt x="19050" y="289102"/>
                </a:lnTo>
                <a:lnTo>
                  <a:pt x="19050" y="365302"/>
                </a:lnTo>
                <a:close/>
              </a:path>
              <a:path w="11283950" h="3540760">
                <a:moveTo>
                  <a:pt x="19050" y="498652"/>
                </a:moveTo>
                <a:lnTo>
                  <a:pt x="0" y="498652"/>
                </a:lnTo>
                <a:lnTo>
                  <a:pt x="0" y="422452"/>
                </a:lnTo>
                <a:lnTo>
                  <a:pt x="19050" y="422452"/>
                </a:lnTo>
                <a:lnTo>
                  <a:pt x="19050" y="498652"/>
                </a:lnTo>
                <a:close/>
              </a:path>
              <a:path w="11283950" h="3540760">
                <a:moveTo>
                  <a:pt x="19050" y="632002"/>
                </a:moveTo>
                <a:lnTo>
                  <a:pt x="0" y="632002"/>
                </a:lnTo>
                <a:lnTo>
                  <a:pt x="0" y="555802"/>
                </a:lnTo>
                <a:lnTo>
                  <a:pt x="19050" y="555802"/>
                </a:lnTo>
                <a:lnTo>
                  <a:pt x="19050" y="632002"/>
                </a:lnTo>
                <a:close/>
              </a:path>
              <a:path w="11283950" h="3540760">
                <a:moveTo>
                  <a:pt x="19050" y="765352"/>
                </a:moveTo>
                <a:lnTo>
                  <a:pt x="0" y="765352"/>
                </a:lnTo>
                <a:lnTo>
                  <a:pt x="0" y="689152"/>
                </a:lnTo>
                <a:lnTo>
                  <a:pt x="19050" y="689152"/>
                </a:lnTo>
                <a:lnTo>
                  <a:pt x="19050" y="765352"/>
                </a:lnTo>
                <a:close/>
              </a:path>
              <a:path w="11283950" h="3540760">
                <a:moveTo>
                  <a:pt x="19050" y="898702"/>
                </a:moveTo>
                <a:lnTo>
                  <a:pt x="0" y="898702"/>
                </a:lnTo>
                <a:lnTo>
                  <a:pt x="0" y="822502"/>
                </a:lnTo>
                <a:lnTo>
                  <a:pt x="19050" y="822502"/>
                </a:lnTo>
                <a:lnTo>
                  <a:pt x="19050" y="898702"/>
                </a:lnTo>
                <a:close/>
              </a:path>
              <a:path w="11283950" h="3540760">
                <a:moveTo>
                  <a:pt x="19050" y="1032052"/>
                </a:moveTo>
                <a:lnTo>
                  <a:pt x="0" y="1032052"/>
                </a:lnTo>
                <a:lnTo>
                  <a:pt x="0" y="955852"/>
                </a:lnTo>
                <a:lnTo>
                  <a:pt x="19050" y="955852"/>
                </a:lnTo>
                <a:lnTo>
                  <a:pt x="19050" y="1032052"/>
                </a:lnTo>
                <a:close/>
              </a:path>
              <a:path w="11283950" h="3540760">
                <a:moveTo>
                  <a:pt x="19050" y="1165402"/>
                </a:moveTo>
                <a:lnTo>
                  <a:pt x="0" y="1165402"/>
                </a:lnTo>
                <a:lnTo>
                  <a:pt x="0" y="1089202"/>
                </a:lnTo>
                <a:lnTo>
                  <a:pt x="19050" y="1089202"/>
                </a:lnTo>
                <a:lnTo>
                  <a:pt x="19050" y="1165402"/>
                </a:lnTo>
                <a:close/>
              </a:path>
              <a:path w="11283950" h="3540760">
                <a:moveTo>
                  <a:pt x="19050" y="1298752"/>
                </a:moveTo>
                <a:lnTo>
                  <a:pt x="0" y="1298752"/>
                </a:lnTo>
                <a:lnTo>
                  <a:pt x="0" y="1222552"/>
                </a:lnTo>
                <a:lnTo>
                  <a:pt x="19050" y="1222552"/>
                </a:lnTo>
                <a:lnTo>
                  <a:pt x="19050" y="1298752"/>
                </a:lnTo>
                <a:close/>
              </a:path>
              <a:path w="11283950" h="3540760">
                <a:moveTo>
                  <a:pt x="19050" y="1432102"/>
                </a:moveTo>
                <a:lnTo>
                  <a:pt x="0" y="1432102"/>
                </a:lnTo>
                <a:lnTo>
                  <a:pt x="0" y="1355902"/>
                </a:lnTo>
                <a:lnTo>
                  <a:pt x="19050" y="1355902"/>
                </a:lnTo>
                <a:lnTo>
                  <a:pt x="19050" y="1432102"/>
                </a:lnTo>
                <a:close/>
              </a:path>
              <a:path w="11283950" h="3540760">
                <a:moveTo>
                  <a:pt x="19050" y="1565452"/>
                </a:moveTo>
                <a:lnTo>
                  <a:pt x="0" y="1565452"/>
                </a:lnTo>
                <a:lnTo>
                  <a:pt x="0" y="1489252"/>
                </a:lnTo>
                <a:lnTo>
                  <a:pt x="19050" y="1489252"/>
                </a:lnTo>
                <a:lnTo>
                  <a:pt x="19050" y="1565452"/>
                </a:lnTo>
                <a:close/>
              </a:path>
              <a:path w="11283950" h="3540760">
                <a:moveTo>
                  <a:pt x="19050" y="1698802"/>
                </a:moveTo>
                <a:lnTo>
                  <a:pt x="0" y="1698802"/>
                </a:lnTo>
                <a:lnTo>
                  <a:pt x="0" y="1622602"/>
                </a:lnTo>
                <a:lnTo>
                  <a:pt x="19050" y="1622602"/>
                </a:lnTo>
                <a:lnTo>
                  <a:pt x="19050" y="1698802"/>
                </a:lnTo>
                <a:close/>
              </a:path>
              <a:path w="11283950" h="3540760">
                <a:moveTo>
                  <a:pt x="19050" y="1832152"/>
                </a:moveTo>
                <a:lnTo>
                  <a:pt x="0" y="1832152"/>
                </a:lnTo>
                <a:lnTo>
                  <a:pt x="0" y="1755952"/>
                </a:lnTo>
                <a:lnTo>
                  <a:pt x="19050" y="1755952"/>
                </a:lnTo>
                <a:lnTo>
                  <a:pt x="19050" y="1832152"/>
                </a:lnTo>
                <a:close/>
              </a:path>
              <a:path w="11283950" h="3540760">
                <a:moveTo>
                  <a:pt x="19050" y="1965502"/>
                </a:moveTo>
                <a:lnTo>
                  <a:pt x="0" y="1965502"/>
                </a:lnTo>
                <a:lnTo>
                  <a:pt x="0" y="1889302"/>
                </a:lnTo>
                <a:lnTo>
                  <a:pt x="19050" y="1889302"/>
                </a:lnTo>
                <a:lnTo>
                  <a:pt x="19050" y="1965502"/>
                </a:lnTo>
                <a:close/>
              </a:path>
              <a:path w="11283950" h="3540760">
                <a:moveTo>
                  <a:pt x="19050" y="2098852"/>
                </a:moveTo>
                <a:lnTo>
                  <a:pt x="0" y="2098852"/>
                </a:lnTo>
                <a:lnTo>
                  <a:pt x="0" y="2022652"/>
                </a:lnTo>
                <a:lnTo>
                  <a:pt x="19050" y="2022652"/>
                </a:lnTo>
                <a:lnTo>
                  <a:pt x="19050" y="2098852"/>
                </a:lnTo>
                <a:close/>
              </a:path>
              <a:path w="11283950" h="3540760">
                <a:moveTo>
                  <a:pt x="19050" y="2232202"/>
                </a:moveTo>
                <a:lnTo>
                  <a:pt x="0" y="2232202"/>
                </a:lnTo>
                <a:lnTo>
                  <a:pt x="0" y="2156002"/>
                </a:lnTo>
                <a:lnTo>
                  <a:pt x="19050" y="2156002"/>
                </a:lnTo>
                <a:lnTo>
                  <a:pt x="19050" y="2232202"/>
                </a:lnTo>
                <a:close/>
              </a:path>
              <a:path w="11283950" h="3540760">
                <a:moveTo>
                  <a:pt x="19050" y="2365552"/>
                </a:moveTo>
                <a:lnTo>
                  <a:pt x="0" y="2365552"/>
                </a:lnTo>
                <a:lnTo>
                  <a:pt x="0" y="2289352"/>
                </a:lnTo>
                <a:lnTo>
                  <a:pt x="19050" y="2289352"/>
                </a:lnTo>
                <a:lnTo>
                  <a:pt x="19050" y="2365552"/>
                </a:lnTo>
                <a:close/>
              </a:path>
              <a:path w="11283950" h="3540760">
                <a:moveTo>
                  <a:pt x="19050" y="2498902"/>
                </a:moveTo>
                <a:lnTo>
                  <a:pt x="0" y="2498902"/>
                </a:lnTo>
                <a:lnTo>
                  <a:pt x="0" y="2422702"/>
                </a:lnTo>
                <a:lnTo>
                  <a:pt x="19050" y="2422702"/>
                </a:lnTo>
                <a:lnTo>
                  <a:pt x="19050" y="2498902"/>
                </a:lnTo>
                <a:close/>
              </a:path>
              <a:path w="11283950" h="3540760">
                <a:moveTo>
                  <a:pt x="19050" y="2632252"/>
                </a:moveTo>
                <a:lnTo>
                  <a:pt x="0" y="2632252"/>
                </a:lnTo>
                <a:lnTo>
                  <a:pt x="0" y="2556052"/>
                </a:lnTo>
                <a:lnTo>
                  <a:pt x="19050" y="2556052"/>
                </a:lnTo>
                <a:lnTo>
                  <a:pt x="19050" y="2632252"/>
                </a:lnTo>
                <a:close/>
              </a:path>
              <a:path w="11283950" h="3540760">
                <a:moveTo>
                  <a:pt x="19050" y="2765602"/>
                </a:moveTo>
                <a:lnTo>
                  <a:pt x="0" y="2765602"/>
                </a:lnTo>
                <a:lnTo>
                  <a:pt x="0" y="2689402"/>
                </a:lnTo>
                <a:lnTo>
                  <a:pt x="19050" y="2689402"/>
                </a:lnTo>
                <a:lnTo>
                  <a:pt x="19050" y="2765602"/>
                </a:lnTo>
                <a:close/>
              </a:path>
              <a:path w="11283950" h="3540760">
                <a:moveTo>
                  <a:pt x="19050" y="2898952"/>
                </a:moveTo>
                <a:lnTo>
                  <a:pt x="0" y="2898952"/>
                </a:lnTo>
                <a:lnTo>
                  <a:pt x="0" y="2822752"/>
                </a:lnTo>
                <a:lnTo>
                  <a:pt x="19050" y="2822752"/>
                </a:lnTo>
                <a:lnTo>
                  <a:pt x="19050" y="2898952"/>
                </a:lnTo>
                <a:close/>
              </a:path>
              <a:path w="11283950" h="3540760">
                <a:moveTo>
                  <a:pt x="19050" y="3032302"/>
                </a:moveTo>
                <a:lnTo>
                  <a:pt x="0" y="3032302"/>
                </a:lnTo>
                <a:lnTo>
                  <a:pt x="0" y="2956102"/>
                </a:lnTo>
                <a:lnTo>
                  <a:pt x="19050" y="2956102"/>
                </a:lnTo>
                <a:lnTo>
                  <a:pt x="19050" y="3032302"/>
                </a:lnTo>
                <a:close/>
              </a:path>
              <a:path w="11283950" h="3540760">
                <a:moveTo>
                  <a:pt x="19050" y="3165652"/>
                </a:moveTo>
                <a:lnTo>
                  <a:pt x="0" y="3165652"/>
                </a:lnTo>
                <a:lnTo>
                  <a:pt x="0" y="3089452"/>
                </a:lnTo>
                <a:lnTo>
                  <a:pt x="19050" y="3089452"/>
                </a:lnTo>
                <a:lnTo>
                  <a:pt x="19050" y="3165652"/>
                </a:lnTo>
                <a:close/>
              </a:path>
              <a:path w="11283950" h="3540760">
                <a:moveTo>
                  <a:pt x="19050" y="3299002"/>
                </a:moveTo>
                <a:lnTo>
                  <a:pt x="0" y="3299002"/>
                </a:lnTo>
                <a:lnTo>
                  <a:pt x="0" y="3222802"/>
                </a:lnTo>
                <a:lnTo>
                  <a:pt x="19050" y="3222802"/>
                </a:lnTo>
                <a:lnTo>
                  <a:pt x="19050" y="3299002"/>
                </a:lnTo>
                <a:close/>
              </a:path>
              <a:path w="11283950" h="3540760">
                <a:moveTo>
                  <a:pt x="19050" y="3432352"/>
                </a:moveTo>
                <a:lnTo>
                  <a:pt x="0" y="3432352"/>
                </a:lnTo>
                <a:lnTo>
                  <a:pt x="0" y="3356152"/>
                </a:lnTo>
                <a:lnTo>
                  <a:pt x="19050" y="3356152"/>
                </a:lnTo>
                <a:lnTo>
                  <a:pt x="19050" y="3432352"/>
                </a:lnTo>
                <a:close/>
              </a:path>
              <a:path w="11283950" h="3540760">
                <a:moveTo>
                  <a:pt x="44500" y="3540252"/>
                </a:moveTo>
                <a:lnTo>
                  <a:pt x="0" y="3540252"/>
                </a:lnTo>
                <a:lnTo>
                  <a:pt x="0" y="3489502"/>
                </a:lnTo>
                <a:lnTo>
                  <a:pt x="19050" y="3489502"/>
                </a:lnTo>
                <a:lnTo>
                  <a:pt x="19050" y="3521202"/>
                </a:lnTo>
                <a:lnTo>
                  <a:pt x="9525" y="3521202"/>
                </a:lnTo>
                <a:lnTo>
                  <a:pt x="19050" y="3530727"/>
                </a:lnTo>
                <a:lnTo>
                  <a:pt x="44500" y="3530727"/>
                </a:lnTo>
                <a:lnTo>
                  <a:pt x="44500" y="3540252"/>
                </a:lnTo>
                <a:close/>
              </a:path>
              <a:path w="11283950" h="3540760">
                <a:moveTo>
                  <a:pt x="19050" y="3530727"/>
                </a:moveTo>
                <a:lnTo>
                  <a:pt x="9525" y="3521202"/>
                </a:lnTo>
                <a:lnTo>
                  <a:pt x="19050" y="3521202"/>
                </a:lnTo>
                <a:lnTo>
                  <a:pt x="19050" y="3530727"/>
                </a:lnTo>
                <a:close/>
              </a:path>
              <a:path w="11283950" h="3540760">
                <a:moveTo>
                  <a:pt x="44500" y="3530727"/>
                </a:moveTo>
                <a:lnTo>
                  <a:pt x="19050" y="3530727"/>
                </a:lnTo>
                <a:lnTo>
                  <a:pt x="19050" y="3521202"/>
                </a:lnTo>
                <a:lnTo>
                  <a:pt x="44500" y="3521202"/>
                </a:lnTo>
                <a:lnTo>
                  <a:pt x="44500" y="3530727"/>
                </a:lnTo>
                <a:close/>
              </a:path>
              <a:path w="11283950" h="3540760">
                <a:moveTo>
                  <a:pt x="177850" y="3540252"/>
                </a:moveTo>
                <a:lnTo>
                  <a:pt x="101650" y="3540252"/>
                </a:lnTo>
                <a:lnTo>
                  <a:pt x="101650" y="3521202"/>
                </a:lnTo>
                <a:lnTo>
                  <a:pt x="177850" y="3521202"/>
                </a:lnTo>
                <a:lnTo>
                  <a:pt x="177850" y="3540252"/>
                </a:lnTo>
                <a:close/>
              </a:path>
              <a:path w="11283950" h="3540760">
                <a:moveTo>
                  <a:pt x="311200" y="3540252"/>
                </a:moveTo>
                <a:lnTo>
                  <a:pt x="235000" y="3540252"/>
                </a:lnTo>
                <a:lnTo>
                  <a:pt x="235000" y="3521202"/>
                </a:lnTo>
                <a:lnTo>
                  <a:pt x="311200" y="3521202"/>
                </a:lnTo>
                <a:lnTo>
                  <a:pt x="311200" y="3540252"/>
                </a:lnTo>
                <a:close/>
              </a:path>
              <a:path w="11283950" h="3540760">
                <a:moveTo>
                  <a:pt x="444550" y="3540252"/>
                </a:moveTo>
                <a:lnTo>
                  <a:pt x="368350" y="3540252"/>
                </a:lnTo>
                <a:lnTo>
                  <a:pt x="368350" y="3521202"/>
                </a:lnTo>
                <a:lnTo>
                  <a:pt x="444550" y="3521202"/>
                </a:lnTo>
                <a:lnTo>
                  <a:pt x="444550" y="3540252"/>
                </a:lnTo>
                <a:close/>
              </a:path>
              <a:path w="11283950" h="3540760">
                <a:moveTo>
                  <a:pt x="577900" y="3540252"/>
                </a:moveTo>
                <a:lnTo>
                  <a:pt x="501700" y="3540252"/>
                </a:lnTo>
                <a:lnTo>
                  <a:pt x="501700" y="3521202"/>
                </a:lnTo>
                <a:lnTo>
                  <a:pt x="577900" y="3521202"/>
                </a:lnTo>
                <a:lnTo>
                  <a:pt x="577900" y="3540252"/>
                </a:lnTo>
                <a:close/>
              </a:path>
              <a:path w="11283950" h="3540760">
                <a:moveTo>
                  <a:pt x="711250" y="3540252"/>
                </a:moveTo>
                <a:lnTo>
                  <a:pt x="635050" y="3540252"/>
                </a:lnTo>
                <a:lnTo>
                  <a:pt x="635050" y="3521202"/>
                </a:lnTo>
                <a:lnTo>
                  <a:pt x="711250" y="3521202"/>
                </a:lnTo>
                <a:lnTo>
                  <a:pt x="711250" y="3540252"/>
                </a:lnTo>
                <a:close/>
              </a:path>
              <a:path w="11283950" h="3540760">
                <a:moveTo>
                  <a:pt x="844600" y="3540252"/>
                </a:moveTo>
                <a:lnTo>
                  <a:pt x="768400" y="3540252"/>
                </a:lnTo>
                <a:lnTo>
                  <a:pt x="768400" y="3521202"/>
                </a:lnTo>
                <a:lnTo>
                  <a:pt x="844600" y="3521202"/>
                </a:lnTo>
                <a:lnTo>
                  <a:pt x="844600" y="3540252"/>
                </a:lnTo>
                <a:close/>
              </a:path>
              <a:path w="11283950" h="3540760">
                <a:moveTo>
                  <a:pt x="977950" y="3540252"/>
                </a:moveTo>
                <a:lnTo>
                  <a:pt x="901750" y="3540252"/>
                </a:lnTo>
                <a:lnTo>
                  <a:pt x="901750" y="3521202"/>
                </a:lnTo>
                <a:lnTo>
                  <a:pt x="977950" y="3521202"/>
                </a:lnTo>
                <a:lnTo>
                  <a:pt x="977950" y="3540252"/>
                </a:lnTo>
                <a:close/>
              </a:path>
              <a:path w="11283950" h="3540760">
                <a:moveTo>
                  <a:pt x="1111300" y="3540252"/>
                </a:moveTo>
                <a:lnTo>
                  <a:pt x="1035100" y="3540252"/>
                </a:lnTo>
                <a:lnTo>
                  <a:pt x="1035100" y="3521202"/>
                </a:lnTo>
                <a:lnTo>
                  <a:pt x="1111300" y="3521202"/>
                </a:lnTo>
                <a:lnTo>
                  <a:pt x="1111300" y="3540252"/>
                </a:lnTo>
                <a:close/>
              </a:path>
              <a:path w="11283950" h="3540760">
                <a:moveTo>
                  <a:pt x="1244650" y="3540252"/>
                </a:moveTo>
                <a:lnTo>
                  <a:pt x="1168450" y="3540252"/>
                </a:lnTo>
                <a:lnTo>
                  <a:pt x="1168450" y="3521202"/>
                </a:lnTo>
                <a:lnTo>
                  <a:pt x="1244650" y="3521202"/>
                </a:lnTo>
                <a:lnTo>
                  <a:pt x="1244650" y="3540252"/>
                </a:lnTo>
                <a:close/>
              </a:path>
              <a:path w="11283950" h="3540760">
                <a:moveTo>
                  <a:pt x="1378000" y="3540252"/>
                </a:moveTo>
                <a:lnTo>
                  <a:pt x="1301800" y="3540252"/>
                </a:lnTo>
                <a:lnTo>
                  <a:pt x="1301800" y="3521202"/>
                </a:lnTo>
                <a:lnTo>
                  <a:pt x="1378000" y="3521202"/>
                </a:lnTo>
                <a:lnTo>
                  <a:pt x="1378000" y="3540252"/>
                </a:lnTo>
                <a:close/>
              </a:path>
              <a:path w="11283950" h="3540760">
                <a:moveTo>
                  <a:pt x="1511350" y="3540252"/>
                </a:moveTo>
                <a:lnTo>
                  <a:pt x="1435150" y="3540252"/>
                </a:lnTo>
                <a:lnTo>
                  <a:pt x="1435150" y="3521202"/>
                </a:lnTo>
                <a:lnTo>
                  <a:pt x="1511350" y="3521202"/>
                </a:lnTo>
                <a:lnTo>
                  <a:pt x="1511350" y="3540252"/>
                </a:lnTo>
                <a:close/>
              </a:path>
              <a:path w="11283950" h="3540760">
                <a:moveTo>
                  <a:pt x="1644700" y="3540252"/>
                </a:moveTo>
                <a:lnTo>
                  <a:pt x="1568500" y="3540252"/>
                </a:lnTo>
                <a:lnTo>
                  <a:pt x="1568500" y="3521202"/>
                </a:lnTo>
                <a:lnTo>
                  <a:pt x="1644700" y="3521202"/>
                </a:lnTo>
                <a:lnTo>
                  <a:pt x="1644700" y="3540252"/>
                </a:lnTo>
                <a:close/>
              </a:path>
              <a:path w="11283950" h="3540760">
                <a:moveTo>
                  <a:pt x="1778050" y="3540252"/>
                </a:moveTo>
                <a:lnTo>
                  <a:pt x="1701850" y="3540252"/>
                </a:lnTo>
                <a:lnTo>
                  <a:pt x="1701850" y="3521202"/>
                </a:lnTo>
                <a:lnTo>
                  <a:pt x="1778050" y="3521202"/>
                </a:lnTo>
                <a:lnTo>
                  <a:pt x="1778050" y="3540252"/>
                </a:lnTo>
                <a:close/>
              </a:path>
              <a:path w="11283950" h="3540760">
                <a:moveTo>
                  <a:pt x="1911400" y="3540252"/>
                </a:moveTo>
                <a:lnTo>
                  <a:pt x="1835200" y="3540252"/>
                </a:lnTo>
                <a:lnTo>
                  <a:pt x="1835200" y="3521202"/>
                </a:lnTo>
                <a:lnTo>
                  <a:pt x="1911400" y="3521202"/>
                </a:lnTo>
                <a:lnTo>
                  <a:pt x="1911400" y="3540252"/>
                </a:lnTo>
                <a:close/>
              </a:path>
              <a:path w="11283950" h="3540760">
                <a:moveTo>
                  <a:pt x="2044750" y="3540252"/>
                </a:moveTo>
                <a:lnTo>
                  <a:pt x="1968550" y="3540252"/>
                </a:lnTo>
                <a:lnTo>
                  <a:pt x="1968550" y="3521202"/>
                </a:lnTo>
                <a:lnTo>
                  <a:pt x="2044750" y="3521202"/>
                </a:lnTo>
                <a:lnTo>
                  <a:pt x="2044750" y="3540252"/>
                </a:lnTo>
                <a:close/>
              </a:path>
              <a:path w="11283950" h="3540760">
                <a:moveTo>
                  <a:pt x="2178100" y="3540252"/>
                </a:moveTo>
                <a:lnTo>
                  <a:pt x="2101900" y="3540252"/>
                </a:lnTo>
                <a:lnTo>
                  <a:pt x="2101900" y="3521202"/>
                </a:lnTo>
                <a:lnTo>
                  <a:pt x="2178100" y="3521202"/>
                </a:lnTo>
                <a:lnTo>
                  <a:pt x="2178100" y="3540252"/>
                </a:lnTo>
                <a:close/>
              </a:path>
              <a:path w="11283950" h="3540760">
                <a:moveTo>
                  <a:pt x="2311450" y="3540252"/>
                </a:moveTo>
                <a:lnTo>
                  <a:pt x="2235250" y="3540252"/>
                </a:lnTo>
                <a:lnTo>
                  <a:pt x="2235250" y="3521202"/>
                </a:lnTo>
                <a:lnTo>
                  <a:pt x="2311450" y="3521202"/>
                </a:lnTo>
                <a:lnTo>
                  <a:pt x="2311450" y="3540252"/>
                </a:lnTo>
                <a:close/>
              </a:path>
              <a:path w="11283950" h="3540760">
                <a:moveTo>
                  <a:pt x="2444800" y="3540252"/>
                </a:moveTo>
                <a:lnTo>
                  <a:pt x="2368600" y="3540252"/>
                </a:lnTo>
                <a:lnTo>
                  <a:pt x="2368600" y="3521202"/>
                </a:lnTo>
                <a:lnTo>
                  <a:pt x="2444800" y="3521202"/>
                </a:lnTo>
                <a:lnTo>
                  <a:pt x="2444800" y="3540252"/>
                </a:lnTo>
                <a:close/>
              </a:path>
              <a:path w="11283950" h="3540760">
                <a:moveTo>
                  <a:pt x="2578150" y="3540252"/>
                </a:moveTo>
                <a:lnTo>
                  <a:pt x="2501950" y="3540252"/>
                </a:lnTo>
                <a:lnTo>
                  <a:pt x="2501950" y="3521202"/>
                </a:lnTo>
                <a:lnTo>
                  <a:pt x="2578150" y="3521202"/>
                </a:lnTo>
                <a:lnTo>
                  <a:pt x="2578150" y="3540252"/>
                </a:lnTo>
                <a:close/>
              </a:path>
              <a:path w="11283950" h="3540760">
                <a:moveTo>
                  <a:pt x="2711500" y="3540252"/>
                </a:moveTo>
                <a:lnTo>
                  <a:pt x="2635300" y="3540252"/>
                </a:lnTo>
                <a:lnTo>
                  <a:pt x="2635300" y="3521202"/>
                </a:lnTo>
                <a:lnTo>
                  <a:pt x="2711500" y="3521202"/>
                </a:lnTo>
                <a:lnTo>
                  <a:pt x="2711500" y="3540252"/>
                </a:lnTo>
                <a:close/>
              </a:path>
              <a:path w="11283950" h="3540760">
                <a:moveTo>
                  <a:pt x="2844850" y="3540252"/>
                </a:moveTo>
                <a:lnTo>
                  <a:pt x="2768650" y="3540252"/>
                </a:lnTo>
                <a:lnTo>
                  <a:pt x="2768650" y="3521202"/>
                </a:lnTo>
                <a:lnTo>
                  <a:pt x="2844850" y="3521202"/>
                </a:lnTo>
                <a:lnTo>
                  <a:pt x="2844850" y="3540252"/>
                </a:lnTo>
                <a:close/>
              </a:path>
              <a:path w="11283950" h="3540760">
                <a:moveTo>
                  <a:pt x="2978200" y="3540252"/>
                </a:moveTo>
                <a:lnTo>
                  <a:pt x="2902000" y="3540252"/>
                </a:lnTo>
                <a:lnTo>
                  <a:pt x="2902000" y="3521202"/>
                </a:lnTo>
                <a:lnTo>
                  <a:pt x="2978200" y="3521202"/>
                </a:lnTo>
                <a:lnTo>
                  <a:pt x="2978200" y="3540252"/>
                </a:lnTo>
                <a:close/>
              </a:path>
              <a:path w="11283950" h="3540760">
                <a:moveTo>
                  <a:pt x="3111550" y="3540252"/>
                </a:moveTo>
                <a:lnTo>
                  <a:pt x="3035350" y="3540252"/>
                </a:lnTo>
                <a:lnTo>
                  <a:pt x="3035350" y="3521202"/>
                </a:lnTo>
                <a:lnTo>
                  <a:pt x="3111550" y="3521202"/>
                </a:lnTo>
                <a:lnTo>
                  <a:pt x="3111550" y="3540252"/>
                </a:lnTo>
                <a:close/>
              </a:path>
              <a:path w="11283950" h="3540760">
                <a:moveTo>
                  <a:pt x="3244900" y="3540252"/>
                </a:moveTo>
                <a:lnTo>
                  <a:pt x="3168700" y="3540252"/>
                </a:lnTo>
                <a:lnTo>
                  <a:pt x="3168700" y="3521202"/>
                </a:lnTo>
                <a:lnTo>
                  <a:pt x="3244900" y="3521202"/>
                </a:lnTo>
                <a:lnTo>
                  <a:pt x="3244900" y="3540252"/>
                </a:lnTo>
                <a:close/>
              </a:path>
              <a:path w="11283950" h="3540760">
                <a:moveTo>
                  <a:pt x="3378250" y="3540252"/>
                </a:moveTo>
                <a:lnTo>
                  <a:pt x="3302050" y="3540252"/>
                </a:lnTo>
                <a:lnTo>
                  <a:pt x="3302050" y="3521202"/>
                </a:lnTo>
                <a:lnTo>
                  <a:pt x="3378250" y="3521202"/>
                </a:lnTo>
                <a:lnTo>
                  <a:pt x="3378250" y="3540252"/>
                </a:lnTo>
                <a:close/>
              </a:path>
              <a:path w="11283950" h="3540760">
                <a:moveTo>
                  <a:pt x="3511600" y="3540252"/>
                </a:moveTo>
                <a:lnTo>
                  <a:pt x="3435400" y="3540252"/>
                </a:lnTo>
                <a:lnTo>
                  <a:pt x="3435400" y="3521202"/>
                </a:lnTo>
                <a:lnTo>
                  <a:pt x="3511600" y="3521202"/>
                </a:lnTo>
                <a:lnTo>
                  <a:pt x="3511600" y="3540252"/>
                </a:lnTo>
                <a:close/>
              </a:path>
              <a:path w="11283950" h="3540760">
                <a:moveTo>
                  <a:pt x="3644950" y="3540252"/>
                </a:moveTo>
                <a:lnTo>
                  <a:pt x="3568750" y="3540252"/>
                </a:lnTo>
                <a:lnTo>
                  <a:pt x="3568750" y="3521202"/>
                </a:lnTo>
                <a:lnTo>
                  <a:pt x="3644950" y="3521202"/>
                </a:lnTo>
                <a:lnTo>
                  <a:pt x="3644950" y="3540252"/>
                </a:lnTo>
                <a:close/>
              </a:path>
              <a:path w="11283950" h="3540760">
                <a:moveTo>
                  <a:pt x="3778300" y="3540252"/>
                </a:moveTo>
                <a:lnTo>
                  <a:pt x="3702100" y="3540252"/>
                </a:lnTo>
                <a:lnTo>
                  <a:pt x="3702100" y="3521202"/>
                </a:lnTo>
                <a:lnTo>
                  <a:pt x="3778300" y="3521202"/>
                </a:lnTo>
                <a:lnTo>
                  <a:pt x="3778300" y="3540252"/>
                </a:lnTo>
                <a:close/>
              </a:path>
              <a:path w="11283950" h="3540760">
                <a:moveTo>
                  <a:pt x="3911650" y="3540252"/>
                </a:moveTo>
                <a:lnTo>
                  <a:pt x="3835450" y="3540252"/>
                </a:lnTo>
                <a:lnTo>
                  <a:pt x="3835450" y="3521202"/>
                </a:lnTo>
                <a:lnTo>
                  <a:pt x="3911650" y="3521202"/>
                </a:lnTo>
                <a:lnTo>
                  <a:pt x="3911650" y="3540252"/>
                </a:lnTo>
                <a:close/>
              </a:path>
              <a:path w="11283950" h="3540760">
                <a:moveTo>
                  <a:pt x="4045000" y="3540252"/>
                </a:moveTo>
                <a:lnTo>
                  <a:pt x="3968800" y="3540252"/>
                </a:lnTo>
                <a:lnTo>
                  <a:pt x="3968800" y="3521202"/>
                </a:lnTo>
                <a:lnTo>
                  <a:pt x="4045000" y="3521202"/>
                </a:lnTo>
                <a:lnTo>
                  <a:pt x="4045000" y="3540252"/>
                </a:lnTo>
                <a:close/>
              </a:path>
              <a:path w="11283950" h="3540760">
                <a:moveTo>
                  <a:pt x="4178350" y="3540252"/>
                </a:moveTo>
                <a:lnTo>
                  <a:pt x="4102150" y="3540252"/>
                </a:lnTo>
                <a:lnTo>
                  <a:pt x="4102150" y="3521202"/>
                </a:lnTo>
                <a:lnTo>
                  <a:pt x="4178350" y="3521202"/>
                </a:lnTo>
                <a:lnTo>
                  <a:pt x="4178350" y="3540252"/>
                </a:lnTo>
                <a:close/>
              </a:path>
              <a:path w="11283950" h="3540760">
                <a:moveTo>
                  <a:pt x="4311700" y="3540252"/>
                </a:moveTo>
                <a:lnTo>
                  <a:pt x="4235500" y="3540252"/>
                </a:lnTo>
                <a:lnTo>
                  <a:pt x="4235500" y="3521202"/>
                </a:lnTo>
                <a:lnTo>
                  <a:pt x="4311700" y="3521202"/>
                </a:lnTo>
                <a:lnTo>
                  <a:pt x="4311700" y="3540252"/>
                </a:lnTo>
                <a:close/>
              </a:path>
              <a:path w="11283950" h="3540760">
                <a:moveTo>
                  <a:pt x="4445050" y="3540252"/>
                </a:moveTo>
                <a:lnTo>
                  <a:pt x="4368850" y="3540252"/>
                </a:lnTo>
                <a:lnTo>
                  <a:pt x="4368850" y="3521202"/>
                </a:lnTo>
                <a:lnTo>
                  <a:pt x="4445050" y="3521202"/>
                </a:lnTo>
                <a:lnTo>
                  <a:pt x="4445050" y="3540252"/>
                </a:lnTo>
                <a:close/>
              </a:path>
              <a:path w="11283950" h="3540760">
                <a:moveTo>
                  <a:pt x="4578400" y="3540252"/>
                </a:moveTo>
                <a:lnTo>
                  <a:pt x="4502200" y="3540252"/>
                </a:lnTo>
                <a:lnTo>
                  <a:pt x="4502200" y="3521202"/>
                </a:lnTo>
                <a:lnTo>
                  <a:pt x="4578400" y="3521202"/>
                </a:lnTo>
                <a:lnTo>
                  <a:pt x="4578400" y="3540252"/>
                </a:lnTo>
                <a:close/>
              </a:path>
              <a:path w="11283950" h="3540760">
                <a:moveTo>
                  <a:pt x="4711750" y="3540252"/>
                </a:moveTo>
                <a:lnTo>
                  <a:pt x="4635550" y="3540252"/>
                </a:lnTo>
                <a:lnTo>
                  <a:pt x="4635550" y="3521202"/>
                </a:lnTo>
                <a:lnTo>
                  <a:pt x="4711750" y="3521202"/>
                </a:lnTo>
                <a:lnTo>
                  <a:pt x="4711750" y="3540252"/>
                </a:lnTo>
                <a:close/>
              </a:path>
              <a:path w="11283950" h="3540760">
                <a:moveTo>
                  <a:pt x="4845100" y="3540252"/>
                </a:moveTo>
                <a:lnTo>
                  <a:pt x="4768900" y="3540252"/>
                </a:lnTo>
                <a:lnTo>
                  <a:pt x="4768900" y="3521202"/>
                </a:lnTo>
                <a:lnTo>
                  <a:pt x="4845100" y="3521202"/>
                </a:lnTo>
                <a:lnTo>
                  <a:pt x="4845100" y="3540252"/>
                </a:lnTo>
                <a:close/>
              </a:path>
              <a:path w="11283950" h="3540760">
                <a:moveTo>
                  <a:pt x="4978450" y="3540252"/>
                </a:moveTo>
                <a:lnTo>
                  <a:pt x="4902250" y="3540252"/>
                </a:lnTo>
                <a:lnTo>
                  <a:pt x="4902250" y="3521202"/>
                </a:lnTo>
                <a:lnTo>
                  <a:pt x="4978450" y="3521202"/>
                </a:lnTo>
                <a:lnTo>
                  <a:pt x="4978450" y="3540252"/>
                </a:lnTo>
                <a:close/>
              </a:path>
              <a:path w="11283950" h="3540760">
                <a:moveTo>
                  <a:pt x="5111800" y="3540252"/>
                </a:moveTo>
                <a:lnTo>
                  <a:pt x="5035600" y="3540252"/>
                </a:lnTo>
                <a:lnTo>
                  <a:pt x="5035600" y="3521202"/>
                </a:lnTo>
                <a:lnTo>
                  <a:pt x="5111800" y="3521202"/>
                </a:lnTo>
                <a:lnTo>
                  <a:pt x="5111800" y="3540252"/>
                </a:lnTo>
                <a:close/>
              </a:path>
              <a:path w="11283950" h="3540760">
                <a:moveTo>
                  <a:pt x="5245150" y="3540252"/>
                </a:moveTo>
                <a:lnTo>
                  <a:pt x="5168950" y="3540252"/>
                </a:lnTo>
                <a:lnTo>
                  <a:pt x="5168950" y="3521202"/>
                </a:lnTo>
                <a:lnTo>
                  <a:pt x="5245150" y="3521202"/>
                </a:lnTo>
                <a:lnTo>
                  <a:pt x="5245150" y="3540252"/>
                </a:lnTo>
                <a:close/>
              </a:path>
              <a:path w="11283950" h="3540760">
                <a:moveTo>
                  <a:pt x="5378500" y="3540252"/>
                </a:moveTo>
                <a:lnTo>
                  <a:pt x="5302300" y="3540252"/>
                </a:lnTo>
                <a:lnTo>
                  <a:pt x="5302300" y="3521202"/>
                </a:lnTo>
                <a:lnTo>
                  <a:pt x="5378500" y="3521202"/>
                </a:lnTo>
                <a:lnTo>
                  <a:pt x="5378500" y="3540252"/>
                </a:lnTo>
                <a:close/>
              </a:path>
              <a:path w="11283950" h="3540760">
                <a:moveTo>
                  <a:pt x="5511850" y="3540252"/>
                </a:moveTo>
                <a:lnTo>
                  <a:pt x="5435650" y="3540252"/>
                </a:lnTo>
                <a:lnTo>
                  <a:pt x="5435650" y="3521202"/>
                </a:lnTo>
                <a:lnTo>
                  <a:pt x="5511850" y="3521202"/>
                </a:lnTo>
                <a:lnTo>
                  <a:pt x="5511850" y="3540252"/>
                </a:lnTo>
                <a:close/>
              </a:path>
              <a:path w="11283950" h="3540760">
                <a:moveTo>
                  <a:pt x="5645200" y="3540252"/>
                </a:moveTo>
                <a:lnTo>
                  <a:pt x="5569000" y="3540252"/>
                </a:lnTo>
                <a:lnTo>
                  <a:pt x="5569000" y="3521202"/>
                </a:lnTo>
                <a:lnTo>
                  <a:pt x="5645200" y="3521202"/>
                </a:lnTo>
                <a:lnTo>
                  <a:pt x="5645200" y="3540252"/>
                </a:lnTo>
                <a:close/>
              </a:path>
              <a:path w="11283950" h="3540760">
                <a:moveTo>
                  <a:pt x="5778550" y="3540252"/>
                </a:moveTo>
                <a:lnTo>
                  <a:pt x="5702350" y="3540252"/>
                </a:lnTo>
                <a:lnTo>
                  <a:pt x="5702350" y="3521202"/>
                </a:lnTo>
                <a:lnTo>
                  <a:pt x="5778550" y="3521202"/>
                </a:lnTo>
                <a:lnTo>
                  <a:pt x="5778550" y="3540252"/>
                </a:lnTo>
                <a:close/>
              </a:path>
              <a:path w="11283950" h="3540760">
                <a:moveTo>
                  <a:pt x="5911900" y="3540252"/>
                </a:moveTo>
                <a:lnTo>
                  <a:pt x="5835700" y="3540252"/>
                </a:lnTo>
                <a:lnTo>
                  <a:pt x="5835700" y="3521202"/>
                </a:lnTo>
                <a:lnTo>
                  <a:pt x="5911900" y="3521202"/>
                </a:lnTo>
                <a:lnTo>
                  <a:pt x="5911900" y="3540252"/>
                </a:lnTo>
                <a:close/>
              </a:path>
              <a:path w="11283950" h="3540760">
                <a:moveTo>
                  <a:pt x="6045250" y="3540252"/>
                </a:moveTo>
                <a:lnTo>
                  <a:pt x="5969050" y="3540252"/>
                </a:lnTo>
                <a:lnTo>
                  <a:pt x="5969050" y="3521202"/>
                </a:lnTo>
                <a:lnTo>
                  <a:pt x="6045250" y="3521202"/>
                </a:lnTo>
                <a:lnTo>
                  <a:pt x="6045250" y="3540252"/>
                </a:lnTo>
                <a:close/>
              </a:path>
              <a:path w="11283950" h="3540760">
                <a:moveTo>
                  <a:pt x="6178600" y="3540252"/>
                </a:moveTo>
                <a:lnTo>
                  <a:pt x="6102400" y="3540252"/>
                </a:lnTo>
                <a:lnTo>
                  <a:pt x="6102400" y="3521202"/>
                </a:lnTo>
                <a:lnTo>
                  <a:pt x="6178600" y="3521202"/>
                </a:lnTo>
                <a:lnTo>
                  <a:pt x="6178600" y="3540252"/>
                </a:lnTo>
                <a:close/>
              </a:path>
              <a:path w="11283950" h="3540760">
                <a:moveTo>
                  <a:pt x="6311950" y="3540252"/>
                </a:moveTo>
                <a:lnTo>
                  <a:pt x="6235750" y="3540252"/>
                </a:lnTo>
                <a:lnTo>
                  <a:pt x="6235750" y="3521202"/>
                </a:lnTo>
                <a:lnTo>
                  <a:pt x="6311950" y="3521202"/>
                </a:lnTo>
                <a:lnTo>
                  <a:pt x="6311950" y="3540252"/>
                </a:lnTo>
                <a:close/>
              </a:path>
              <a:path w="11283950" h="3540760">
                <a:moveTo>
                  <a:pt x="6445300" y="3540252"/>
                </a:moveTo>
                <a:lnTo>
                  <a:pt x="6369100" y="3540252"/>
                </a:lnTo>
                <a:lnTo>
                  <a:pt x="6369100" y="3521202"/>
                </a:lnTo>
                <a:lnTo>
                  <a:pt x="6445300" y="3521202"/>
                </a:lnTo>
                <a:lnTo>
                  <a:pt x="6445300" y="3540252"/>
                </a:lnTo>
                <a:close/>
              </a:path>
              <a:path w="11283950" h="3540760">
                <a:moveTo>
                  <a:pt x="6578650" y="3540252"/>
                </a:moveTo>
                <a:lnTo>
                  <a:pt x="6502450" y="3540252"/>
                </a:lnTo>
                <a:lnTo>
                  <a:pt x="6502450" y="3521202"/>
                </a:lnTo>
                <a:lnTo>
                  <a:pt x="6578650" y="3521202"/>
                </a:lnTo>
                <a:lnTo>
                  <a:pt x="6578650" y="3540252"/>
                </a:lnTo>
                <a:close/>
              </a:path>
              <a:path w="11283950" h="3540760">
                <a:moveTo>
                  <a:pt x="6712000" y="3540252"/>
                </a:moveTo>
                <a:lnTo>
                  <a:pt x="6635800" y="3540252"/>
                </a:lnTo>
                <a:lnTo>
                  <a:pt x="6635800" y="3521202"/>
                </a:lnTo>
                <a:lnTo>
                  <a:pt x="6712000" y="3521202"/>
                </a:lnTo>
                <a:lnTo>
                  <a:pt x="6712000" y="3540252"/>
                </a:lnTo>
                <a:close/>
              </a:path>
              <a:path w="11283950" h="3540760">
                <a:moveTo>
                  <a:pt x="6845350" y="3540252"/>
                </a:moveTo>
                <a:lnTo>
                  <a:pt x="6769150" y="3540252"/>
                </a:lnTo>
                <a:lnTo>
                  <a:pt x="6769150" y="3521202"/>
                </a:lnTo>
                <a:lnTo>
                  <a:pt x="6845350" y="3521202"/>
                </a:lnTo>
                <a:lnTo>
                  <a:pt x="6845350" y="3540252"/>
                </a:lnTo>
                <a:close/>
              </a:path>
              <a:path w="11283950" h="3540760">
                <a:moveTo>
                  <a:pt x="6978700" y="3540252"/>
                </a:moveTo>
                <a:lnTo>
                  <a:pt x="6902500" y="3540252"/>
                </a:lnTo>
                <a:lnTo>
                  <a:pt x="6902500" y="3521202"/>
                </a:lnTo>
                <a:lnTo>
                  <a:pt x="6978700" y="3521202"/>
                </a:lnTo>
                <a:lnTo>
                  <a:pt x="6978700" y="3540252"/>
                </a:lnTo>
                <a:close/>
              </a:path>
              <a:path w="11283950" h="3540760">
                <a:moveTo>
                  <a:pt x="7112050" y="3540252"/>
                </a:moveTo>
                <a:lnTo>
                  <a:pt x="7035850" y="3540252"/>
                </a:lnTo>
                <a:lnTo>
                  <a:pt x="7035850" y="3521202"/>
                </a:lnTo>
                <a:lnTo>
                  <a:pt x="7112050" y="3521202"/>
                </a:lnTo>
                <a:lnTo>
                  <a:pt x="7112050" y="3540252"/>
                </a:lnTo>
                <a:close/>
              </a:path>
              <a:path w="11283950" h="3540760">
                <a:moveTo>
                  <a:pt x="7245400" y="3540252"/>
                </a:moveTo>
                <a:lnTo>
                  <a:pt x="7169200" y="3540252"/>
                </a:lnTo>
                <a:lnTo>
                  <a:pt x="7169200" y="3521202"/>
                </a:lnTo>
                <a:lnTo>
                  <a:pt x="7245400" y="3521202"/>
                </a:lnTo>
                <a:lnTo>
                  <a:pt x="7245400" y="3540252"/>
                </a:lnTo>
                <a:close/>
              </a:path>
              <a:path w="11283950" h="3540760">
                <a:moveTo>
                  <a:pt x="7378750" y="3540252"/>
                </a:moveTo>
                <a:lnTo>
                  <a:pt x="7302550" y="3540252"/>
                </a:lnTo>
                <a:lnTo>
                  <a:pt x="7302550" y="3521202"/>
                </a:lnTo>
                <a:lnTo>
                  <a:pt x="7378750" y="3521202"/>
                </a:lnTo>
                <a:lnTo>
                  <a:pt x="7378750" y="3540252"/>
                </a:lnTo>
                <a:close/>
              </a:path>
              <a:path w="11283950" h="3540760">
                <a:moveTo>
                  <a:pt x="7512100" y="3540252"/>
                </a:moveTo>
                <a:lnTo>
                  <a:pt x="7435900" y="3540252"/>
                </a:lnTo>
                <a:lnTo>
                  <a:pt x="7435900" y="3521202"/>
                </a:lnTo>
                <a:lnTo>
                  <a:pt x="7512100" y="3521202"/>
                </a:lnTo>
                <a:lnTo>
                  <a:pt x="7512100" y="3540252"/>
                </a:lnTo>
                <a:close/>
              </a:path>
              <a:path w="11283950" h="3540760">
                <a:moveTo>
                  <a:pt x="7645450" y="3540252"/>
                </a:moveTo>
                <a:lnTo>
                  <a:pt x="7569250" y="3540252"/>
                </a:lnTo>
                <a:lnTo>
                  <a:pt x="7569250" y="3521202"/>
                </a:lnTo>
                <a:lnTo>
                  <a:pt x="7645450" y="3521202"/>
                </a:lnTo>
                <a:lnTo>
                  <a:pt x="7645450" y="3540252"/>
                </a:lnTo>
                <a:close/>
              </a:path>
              <a:path w="11283950" h="3540760">
                <a:moveTo>
                  <a:pt x="7778800" y="3540252"/>
                </a:moveTo>
                <a:lnTo>
                  <a:pt x="7702600" y="3540252"/>
                </a:lnTo>
                <a:lnTo>
                  <a:pt x="7702600" y="3521202"/>
                </a:lnTo>
                <a:lnTo>
                  <a:pt x="7778800" y="3521202"/>
                </a:lnTo>
                <a:lnTo>
                  <a:pt x="7778800" y="3540252"/>
                </a:lnTo>
                <a:close/>
              </a:path>
              <a:path w="11283950" h="3540760">
                <a:moveTo>
                  <a:pt x="7912150" y="3540252"/>
                </a:moveTo>
                <a:lnTo>
                  <a:pt x="7835950" y="3540252"/>
                </a:lnTo>
                <a:lnTo>
                  <a:pt x="7835950" y="3521202"/>
                </a:lnTo>
                <a:lnTo>
                  <a:pt x="7912150" y="3521202"/>
                </a:lnTo>
                <a:lnTo>
                  <a:pt x="7912150" y="3540252"/>
                </a:lnTo>
                <a:close/>
              </a:path>
              <a:path w="11283950" h="3540760">
                <a:moveTo>
                  <a:pt x="8045500" y="3540252"/>
                </a:moveTo>
                <a:lnTo>
                  <a:pt x="7969300" y="3540252"/>
                </a:lnTo>
                <a:lnTo>
                  <a:pt x="7969300" y="3521202"/>
                </a:lnTo>
                <a:lnTo>
                  <a:pt x="8045500" y="3521202"/>
                </a:lnTo>
                <a:lnTo>
                  <a:pt x="8045500" y="3540252"/>
                </a:lnTo>
                <a:close/>
              </a:path>
              <a:path w="11283950" h="3540760">
                <a:moveTo>
                  <a:pt x="8178850" y="3540252"/>
                </a:moveTo>
                <a:lnTo>
                  <a:pt x="8102650" y="3540252"/>
                </a:lnTo>
                <a:lnTo>
                  <a:pt x="8102650" y="3521202"/>
                </a:lnTo>
                <a:lnTo>
                  <a:pt x="8178850" y="3521202"/>
                </a:lnTo>
                <a:lnTo>
                  <a:pt x="8178850" y="3540252"/>
                </a:lnTo>
                <a:close/>
              </a:path>
              <a:path w="11283950" h="3540760">
                <a:moveTo>
                  <a:pt x="8312200" y="3540252"/>
                </a:moveTo>
                <a:lnTo>
                  <a:pt x="8236000" y="3540252"/>
                </a:lnTo>
                <a:lnTo>
                  <a:pt x="8236000" y="3521202"/>
                </a:lnTo>
                <a:lnTo>
                  <a:pt x="8312200" y="3521202"/>
                </a:lnTo>
                <a:lnTo>
                  <a:pt x="8312200" y="3540252"/>
                </a:lnTo>
                <a:close/>
              </a:path>
              <a:path w="11283950" h="3540760">
                <a:moveTo>
                  <a:pt x="8445550" y="3540252"/>
                </a:moveTo>
                <a:lnTo>
                  <a:pt x="8369350" y="3540252"/>
                </a:lnTo>
                <a:lnTo>
                  <a:pt x="8369350" y="3521202"/>
                </a:lnTo>
                <a:lnTo>
                  <a:pt x="8445550" y="3521202"/>
                </a:lnTo>
                <a:lnTo>
                  <a:pt x="8445550" y="3540252"/>
                </a:lnTo>
                <a:close/>
              </a:path>
              <a:path w="11283950" h="3540760">
                <a:moveTo>
                  <a:pt x="8578900" y="3540252"/>
                </a:moveTo>
                <a:lnTo>
                  <a:pt x="8502700" y="3540252"/>
                </a:lnTo>
                <a:lnTo>
                  <a:pt x="8502700" y="3521202"/>
                </a:lnTo>
                <a:lnTo>
                  <a:pt x="8578900" y="3521202"/>
                </a:lnTo>
                <a:lnTo>
                  <a:pt x="8578900" y="3540252"/>
                </a:lnTo>
                <a:close/>
              </a:path>
              <a:path w="11283950" h="3540760">
                <a:moveTo>
                  <a:pt x="8712250" y="3540252"/>
                </a:moveTo>
                <a:lnTo>
                  <a:pt x="8636050" y="3540252"/>
                </a:lnTo>
                <a:lnTo>
                  <a:pt x="8636050" y="3521202"/>
                </a:lnTo>
                <a:lnTo>
                  <a:pt x="8712250" y="3521202"/>
                </a:lnTo>
                <a:lnTo>
                  <a:pt x="8712250" y="3540252"/>
                </a:lnTo>
                <a:close/>
              </a:path>
              <a:path w="11283950" h="3540760">
                <a:moveTo>
                  <a:pt x="8845600" y="3540252"/>
                </a:moveTo>
                <a:lnTo>
                  <a:pt x="8769400" y="3540252"/>
                </a:lnTo>
                <a:lnTo>
                  <a:pt x="8769400" y="3521202"/>
                </a:lnTo>
                <a:lnTo>
                  <a:pt x="8845600" y="3521202"/>
                </a:lnTo>
                <a:lnTo>
                  <a:pt x="8845600" y="3540252"/>
                </a:lnTo>
                <a:close/>
              </a:path>
              <a:path w="11283950" h="3540760">
                <a:moveTo>
                  <a:pt x="8978950" y="3540252"/>
                </a:moveTo>
                <a:lnTo>
                  <a:pt x="8902750" y="3540252"/>
                </a:lnTo>
                <a:lnTo>
                  <a:pt x="8902750" y="3521202"/>
                </a:lnTo>
                <a:lnTo>
                  <a:pt x="8978950" y="3521202"/>
                </a:lnTo>
                <a:lnTo>
                  <a:pt x="8978950" y="3540252"/>
                </a:lnTo>
                <a:close/>
              </a:path>
              <a:path w="11283950" h="3540760">
                <a:moveTo>
                  <a:pt x="9112300" y="3540252"/>
                </a:moveTo>
                <a:lnTo>
                  <a:pt x="9036100" y="3540252"/>
                </a:lnTo>
                <a:lnTo>
                  <a:pt x="9036100" y="3521202"/>
                </a:lnTo>
                <a:lnTo>
                  <a:pt x="9112300" y="3521202"/>
                </a:lnTo>
                <a:lnTo>
                  <a:pt x="9112300" y="3540252"/>
                </a:lnTo>
                <a:close/>
              </a:path>
              <a:path w="11283950" h="3540760">
                <a:moveTo>
                  <a:pt x="9245650" y="3540252"/>
                </a:moveTo>
                <a:lnTo>
                  <a:pt x="9169450" y="3540252"/>
                </a:lnTo>
                <a:lnTo>
                  <a:pt x="9169450" y="3521202"/>
                </a:lnTo>
                <a:lnTo>
                  <a:pt x="9245650" y="3521202"/>
                </a:lnTo>
                <a:lnTo>
                  <a:pt x="9245650" y="3540252"/>
                </a:lnTo>
                <a:close/>
              </a:path>
              <a:path w="11283950" h="3540760">
                <a:moveTo>
                  <a:pt x="9379000" y="3540252"/>
                </a:moveTo>
                <a:lnTo>
                  <a:pt x="9302800" y="3540252"/>
                </a:lnTo>
                <a:lnTo>
                  <a:pt x="9302800" y="3521202"/>
                </a:lnTo>
                <a:lnTo>
                  <a:pt x="9379000" y="3521202"/>
                </a:lnTo>
                <a:lnTo>
                  <a:pt x="9379000" y="3540252"/>
                </a:lnTo>
                <a:close/>
              </a:path>
              <a:path w="11283950" h="3540760">
                <a:moveTo>
                  <a:pt x="9512350" y="3540252"/>
                </a:moveTo>
                <a:lnTo>
                  <a:pt x="9436150" y="3540252"/>
                </a:lnTo>
                <a:lnTo>
                  <a:pt x="9436150" y="3521202"/>
                </a:lnTo>
                <a:lnTo>
                  <a:pt x="9512350" y="3521202"/>
                </a:lnTo>
                <a:lnTo>
                  <a:pt x="9512350" y="3540252"/>
                </a:lnTo>
                <a:close/>
              </a:path>
              <a:path w="11283950" h="3540760">
                <a:moveTo>
                  <a:pt x="9645700" y="3540252"/>
                </a:moveTo>
                <a:lnTo>
                  <a:pt x="9569500" y="3540252"/>
                </a:lnTo>
                <a:lnTo>
                  <a:pt x="9569500" y="3521202"/>
                </a:lnTo>
                <a:lnTo>
                  <a:pt x="9645700" y="3521202"/>
                </a:lnTo>
                <a:lnTo>
                  <a:pt x="9645700" y="3540252"/>
                </a:lnTo>
                <a:close/>
              </a:path>
              <a:path w="11283950" h="3540760">
                <a:moveTo>
                  <a:pt x="9779050" y="3540252"/>
                </a:moveTo>
                <a:lnTo>
                  <a:pt x="9702850" y="3540252"/>
                </a:lnTo>
                <a:lnTo>
                  <a:pt x="9702850" y="3521202"/>
                </a:lnTo>
                <a:lnTo>
                  <a:pt x="9779050" y="3521202"/>
                </a:lnTo>
                <a:lnTo>
                  <a:pt x="9779050" y="3540252"/>
                </a:lnTo>
                <a:close/>
              </a:path>
              <a:path w="11283950" h="3540760">
                <a:moveTo>
                  <a:pt x="9912400" y="3540252"/>
                </a:moveTo>
                <a:lnTo>
                  <a:pt x="9836200" y="3540252"/>
                </a:lnTo>
                <a:lnTo>
                  <a:pt x="9836200" y="3521202"/>
                </a:lnTo>
                <a:lnTo>
                  <a:pt x="9912400" y="3521202"/>
                </a:lnTo>
                <a:lnTo>
                  <a:pt x="9912400" y="3540252"/>
                </a:lnTo>
                <a:close/>
              </a:path>
              <a:path w="11283950" h="3540760">
                <a:moveTo>
                  <a:pt x="10045750" y="3540252"/>
                </a:moveTo>
                <a:lnTo>
                  <a:pt x="9969550" y="3540252"/>
                </a:lnTo>
                <a:lnTo>
                  <a:pt x="9969550" y="3521202"/>
                </a:lnTo>
                <a:lnTo>
                  <a:pt x="10045750" y="3521202"/>
                </a:lnTo>
                <a:lnTo>
                  <a:pt x="10045750" y="3540252"/>
                </a:lnTo>
                <a:close/>
              </a:path>
              <a:path w="11283950" h="3540760">
                <a:moveTo>
                  <a:pt x="10179100" y="3540252"/>
                </a:moveTo>
                <a:lnTo>
                  <a:pt x="10102900" y="3540252"/>
                </a:lnTo>
                <a:lnTo>
                  <a:pt x="10102900" y="3521202"/>
                </a:lnTo>
                <a:lnTo>
                  <a:pt x="10179100" y="3521202"/>
                </a:lnTo>
                <a:lnTo>
                  <a:pt x="10179100" y="3540252"/>
                </a:lnTo>
                <a:close/>
              </a:path>
              <a:path w="11283950" h="3540760">
                <a:moveTo>
                  <a:pt x="10312450" y="3540252"/>
                </a:moveTo>
                <a:lnTo>
                  <a:pt x="10236250" y="3540252"/>
                </a:lnTo>
                <a:lnTo>
                  <a:pt x="10236250" y="3521202"/>
                </a:lnTo>
                <a:lnTo>
                  <a:pt x="10312450" y="3521202"/>
                </a:lnTo>
                <a:lnTo>
                  <a:pt x="10312450" y="3540252"/>
                </a:lnTo>
                <a:close/>
              </a:path>
              <a:path w="11283950" h="3540760">
                <a:moveTo>
                  <a:pt x="10445800" y="3540252"/>
                </a:moveTo>
                <a:lnTo>
                  <a:pt x="10369600" y="3540252"/>
                </a:lnTo>
                <a:lnTo>
                  <a:pt x="10369600" y="3521202"/>
                </a:lnTo>
                <a:lnTo>
                  <a:pt x="10445800" y="3521202"/>
                </a:lnTo>
                <a:lnTo>
                  <a:pt x="10445800" y="3540252"/>
                </a:lnTo>
                <a:close/>
              </a:path>
              <a:path w="11283950" h="3540760">
                <a:moveTo>
                  <a:pt x="10579150" y="3540252"/>
                </a:moveTo>
                <a:lnTo>
                  <a:pt x="10502950" y="3540252"/>
                </a:lnTo>
                <a:lnTo>
                  <a:pt x="10502950" y="3521202"/>
                </a:lnTo>
                <a:lnTo>
                  <a:pt x="10579150" y="3521202"/>
                </a:lnTo>
                <a:lnTo>
                  <a:pt x="10579150" y="3540252"/>
                </a:lnTo>
                <a:close/>
              </a:path>
              <a:path w="11283950" h="3540760">
                <a:moveTo>
                  <a:pt x="10712500" y="3540252"/>
                </a:moveTo>
                <a:lnTo>
                  <a:pt x="10636300" y="3540252"/>
                </a:lnTo>
                <a:lnTo>
                  <a:pt x="10636300" y="3521202"/>
                </a:lnTo>
                <a:lnTo>
                  <a:pt x="10712500" y="3521202"/>
                </a:lnTo>
                <a:lnTo>
                  <a:pt x="10712500" y="3540252"/>
                </a:lnTo>
                <a:close/>
              </a:path>
              <a:path w="11283950" h="3540760">
                <a:moveTo>
                  <a:pt x="10845850" y="3540252"/>
                </a:moveTo>
                <a:lnTo>
                  <a:pt x="10769650" y="3540252"/>
                </a:lnTo>
                <a:lnTo>
                  <a:pt x="10769650" y="3521202"/>
                </a:lnTo>
                <a:lnTo>
                  <a:pt x="10845850" y="3521202"/>
                </a:lnTo>
                <a:lnTo>
                  <a:pt x="10845850" y="3540252"/>
                </a:lnTo>
                <a:close/>
              </a:path>
              <a:path w="11283950" h="3540760">
                <a:moveTo>
                  <a:pt x="10979200" y="3540252"/>
                </a:moveTo>
                <a:lnTo>
                  <a:pt x="10903000" y="3540252"/>
                </a:lnTo>
                <a:lnTo>
                  <a:pt x="10903000" y="3521202"/>
                </a:lnTo>
                <a:lnTo>
                  <a:pt x="10979200" y="3521202"/>
                </a:lnTo>
                <a:lnTo>
                  <a:pt x="10979200" y="3540252"/>
                </a:lnTo>
                <a:close/>
              </a:path>
              <a:path w="11283950" h="3540760">
                <a:moveTo>
                  <a:pt x="11112550" y="3540252"/>
                </a:moveTo>
                <a:lnTo>
                  <a:pt x="11036350" y="3540252"/>
                </a:lnTo>
                <a:lnTo>
                  <a:pt x="11036350" y="3521202"/>
                </a:lnTo>
                <a:lnTo>
                  <a:pt x="11112550" y="3521202"/>
                </a:lnTo>
                <a:lnTo>
                  <a:pt x="11112550" y="3540252"/>
                </a:lnTo>
                <a:close/>
              </a:path>
              <a:path w="11283950" h="3540760">
                <a:moveTo>
                  <a:pt x="11245900" y="3540252"/>
                </a:moveTo>
                <a:lnTo>
                  <a:pt x="11169700" y="3540252"/>
                </a:lnTo>
                <a:lnTo>
                  <a:pt x="11169700" y="3521202"/>
                </a:lnTo>
                <a:lnTo>
                  <a:pt x="11245900" y="3521202"/>
                </a:lnTo>
                <a:lnTo>
                  <a:pt x="11245900" y="3540252"/>
                </a:lnTo>
                <a:close/>
              </a:path>
              <a:path w="11283950" h="3540760">
                <a:moveTo>
                  <a:pt x="11283886" y="3502037"/>
                </a:moveTo>
                <a:lnTo>
                  <a:pt x="11264836" y="3502037"/>
                </a:lnTo>
                <a:lnTo>
                  <a:pt x="11264836" y="3425837"/>
                </a:lnTo>
                <a:lnTo>
                  <a:pt x="11283886" y="3425837"/>
                </a:lnTo>
                <a:lnTo>
                  <a:pt x="11283886" y="3502037"/>
                </a:lnTo>
                <a:close/>
              </a:path>
              <a:path w="11283950" h="3540760">
                <a:moveTo>
                  <a:pt x="11283886" y="3368687"/>
                </a:moveTo>
                <a:lnTo>
                  <a:pt x="11264836" y="3368687"/>
                </a:lnTo>
                <a:lnTo>
                  <a:pt x="11264836" y="3292487"/>
                </a:lnTo>
                <a:lnTo>
                  <a:pt x="11283886" y="3292487"/>
                </a:lnTo>
                <a:lnTo>
                  <a:pt x="11283886" y="3368687"/>
                </a:lnTo>
                <a:close/>
              </a:path>
              <a:path w="11283950" h="3540760">
                <a:moveTo>
                  <a:pt x="11283886" y="3235337"/>
                </a:moveTo>
                <a:lnTo>
                  <a:pt x="11264836" y="3235337"/>
                </a:lnTo>
                <a:lnTo>
                  <a:pt x="11264836" y="3159137"/>
                </a:lnTo>
                <a:lnTo>
                  <a:pt x="11283886" y="3159137"/>
                </a:lnTo>
                <a:lnTo>
                  <a:pt x="11283886" y="3235337"/>
                </a:lnTo>
                <a:close/>
              </a:path>
              <a:path w="11283950" h="3540760">
                <a:moveTo>
                  <a:pt x="11283886" y="3101987"/>
                </a:moveTo>
                <a:lnTo>
                  <a:pt x="11264836" y="3101987"/>
                </a:lnTo>
                <a:lnTo>
                  <a:pt x="11264836" y="3025787"/>
                </a:lnTo>
                <a:lnTo>
                  <a:pt x="11283886" y="3025787"/>
                </a:lnTo>
                <a:lnTo>
                  <a:pt x="11283886" y="3101987"/>
                </a:lnTo>
                <a:close/>
              </a:path>
              <a:path w="11283950" h="3540760">
                <a:moveTo>
                  <a:pt x="11283886" y="2968637"/>
                </a:moveTo>
                <a:lnTo>
                  <a:pt x="11264836" y="2968637"/>
                </a:lnTo>
                <a:lnTo>
                  <a:pt x="11264836" y="2892437"/>
                </a:lnTo>
                <a:lnTo>
                  <a:pt x="11283886" y="2892437"/>
                </a:lnTo>
                <a:lnTo>
                  <a:pt x="11283886" y="2968637"/>
                </a:lnTo>
                <a:close/>
              </a:path>
              <a:path w="11283950" h="3540760">
                <a:moveTo>
                  <a:pt x="11283886" y="2835287"/>
                </a:moveTo>
                <a:lnTo>
                  <a:pt x="11264836" y="2835287"/>
                </a:lnTo>
                <a:lnTo>
                  <a:pt x="11264836" y="2759087"/>
                </a:lnTo>
                <a:lnTo>
                  <a:pt x="11283886" y="2759087"/>
                </a:lnTo>
                <a:lnTo>
                  <a:pt x="11283886" y="2835287"/>
                </a:lnTo>
                <a:close/>
              </a:path>
              <a:path w="11283950" h="3540760">
                <a:moveTo>
                  <a:pt x="11283886" y="2701937"/>
                </a:moveTo>
                <a:lnTo>
                  <a:pt x="11264836" y="2701937"/>
                </a:lnTo>
                <a:lnTo>
                  <a:pt x="11264836" y="2625737"/>
                </a:lnTo>
                <a:lnTo>
                  <a:pt x="11283886" y="2625737"/>
                </a:lnTo>
                <a:lnTo>
                  <a:pt x="11283886" y="2701937"/>
                </a:lnTo>
                <a:close/>
              </a:path>
              <a:path w="11283950" h="3540760">
                <a:moveTo>
                  <a:pt x="11283886" y="2568587"/>
                </a:moveTo>
                <a:lnTo>
                  <a:pt x="11264836" y="2568587"/>
                </a:lnTo>
                <a:lnTo>
                  <a:pt x="11264836" y="2492387"/>
                </a:lnTo>
                <a:lnTo>
                  <a:pt x="11283886" y="2492387"/>
                </a:lnTo>
                <a:lnTo>
                  <a:pt x="11283886" y="2568587"/>
                </a:lnTo>
                <a:close/>
              </a:path>
              <a:path w="11283950" h="3540760">
                <a:moveTo>
                  <a:pt x="11283886" y="2435237"/>
                </a:moveTo>
                <a:lnTo>
                  <a:pt x="11264836" y="2435237"/>
                </a:lnTo>
                <a:lnTo>
                  <a:pt x="11264836" y="2359037"/>
                </a:lnTo>
                <a:lnTo>
                  <a:pt x="11283886" y="2359037"/>
                </a:lnTo>
                <a:lnTo>
                  <a:pt x="11283886" y="2435237"/>
                </a:lnTo>
                <a:close/>
              </a:path>
              <a:path w="11283950" h="3540760">
                <a:moveTo>
                  <a:pt x="11283886" y="2301887"/>
                </a:moveTo>
                <a:lnTo>
                  <a:pt x="11264836" y="2301887"/>
                </a:lnTo>
                <a:lnTo>
                  <a:pt x="11264836" y="2225687"/>
                </a:lnTo>
                <a:lnTo>
                  <a:pt x="11283886" y="2225687"/>
                </a:lnTo>
                <a:lnTo>
                  <a:pt x="11283886" y="2301887"/>
                </a:lnTo>
                <a:close/>
              </a:path>
              <a:path w="11283950" h="3540760">
                <a:moveTo>
                  <a:pt x="11283886" y="2168537"/>
                </a:moveTo>
                <a:lnTo>
                  <a:pt x="11264836" y="2168537"/>
                </a:lnTo>
                <a:lnTo>
                  <a:pt x="11264836" y="2092337"/>
                </a:lnTo>
                <a:lnTo>
                  <a:pt x="11283886" y="2092337"/>
                </a:lnTo>
                <a:lnTo>
                  <a:pt x="11283886" y="2168537"/>
                </a:lnTo>
                <a:close/>
              </a:path>
              <a:path w="11283950" h="3540760">
                <a:moveTo>
                  <a:pt x="11283886" y="2035187"/>
                </a:moveTo>
                <a:lnTo>
                  <a:pt x="11264836" y="2035187"/>
                </a:lnTo>
                <a:lnTo>
                  <a:pt x="11264836" y="1958987"/>
                </a:lnTo>
                <a:lnTo>
                  <a:pt x="11283886" y="1958987"/>
                </a:lnTo>
                <a:lnTo>
                  <a:pt x="11283886" y="2035187"/>
                </a:lnTo>
                <a:close/>
              </a:path>
              <a:path w="11283950" h="3540760">
                <a:moveTo>
                  <a:pt x="11283886" y="1901837"/>
                </a:moveTo>
                <a:lnTo>
                  <a:pt x="11264836" y="1901837"/>
                </a:lnTo>
                <a:lnTo>
                  <a:pt x="11264836" y="1825637"/>
                </a:lnTo>
                <a:lnTo>
                  <a:pt x="11283886" y="1825637"/>
                </a:lnTo>
                <a:lnTo>
                  <a:pt x="11283886" y="1901837"/>
                </a:lnTo>
                <a:close/>
              </a:path>
              <a:path w="11283950" h="3540760">
                <a:moveTo>
                  <a:pt x="11283886" y="1768487"/>
                </a:moveTo>
                <a:lnTo>
                  <a:pt x="11264836" y="1768487"/>
                </a:lnTo>
                <a:lnTo>
                  <a:pt x="11264836" y="1692287"/>
                </a:lnTo>
                <a:lnTo>
                  <a:pt x="11283886" y="1692287"/>
                </a:lnTo>
                <a:lnTo>
                  <a:pt x="11283886" y="1768487"/>
                </a:lnTo>
                <a:close/>
              </a:path>
              <a:path w="11283950" h="3540760">
                <a:moveTo>
                  <a:pt x="11283886" y="1635137"/>
                </a:moveTo>
                <a:lnTo>
                  <a:pt x="11264836" y="1635137"/>
                </a:lnTo>
                <a:lnTo>
                  <a:pt x="11264836" y="1558937"/>
                </a:lnTo>
                <a:lnTo>
                  <a:pt x="11283886" y="1558937"/>
                </a:lnTo>
                <a:lnTo>
                  <a:pt x="11283886" y="1635137"/>
                </a:lnTo>
                <a:close/>
              </a:path>
              <a:path w="11283950" h="3540760">
                <a:moveTo>
                  <a:pt x="11283886" y="1501787"/>
                </a:moveTo>
                <a:lnTo>
                  <a:pt x="11264836" y="1501787"/>
                </a:lnTo>
                <a:lnTo>
                  <a:pt x="11264836" y="1425587"/>
                </a:lnTo>
                <a:lnTo>
                  <a:pt x="11283886" y="1425587"/>
                </a:lnTo>
                <a:lnTo>
                  <a:pt x="11283886" y="1501787"/>
                </a:lnTo>
                <a:close/>
              </a:path>
              <a:path w="11283950" h="3540760">
                <a:moveTo>
                  <a:pt x="11283886" y="1368437"/>
                </a:moveTo>
                <a:lnTo>
                  <a:pt x="11264836" y="1368437"/>
                </a:lnTo>
                <a:lnTo>
                  <a:pt x="11264836" y="1292237"/>
                </a:lnTo>
                <a:lnTo>
                  <a:pt x="11283886" y="1292237"/>
                </a:lnTo>
                <a:lnTo>
                  <a:pt x="11283886" y="1368437"/>
                </a:lnTo>
                <a:close/>
              </a:path>
              <a:path w="11283950" h="3540760">
                <a:moveTo>
                  <a:pt x="11283886" y="1235087"/>
                </a:moveTo>
                <a:lnTo>
                  <a:pt x="11264836" y="1235087"/>
                </a:lnTo>
                <a:lnTo>
                  <a:pt x="11264836" y="1158887"/>
                </a:lnTo>
                <a:lnTo>
                  <a:pt x="11283886" y="1158887"/>
                </a:lnTo>
                <a:lnTo>
                  <a:pt x="11283886" y="1235087"/>
                </a:lnTo>
                <a:close/>
              </a:path>
              <a:path w="11283950" h="3540760">
                <a:moveTo>
                  <a:pt x="11283886" y="1101737"/>
                </a:moveTo>
                <a:lnTo>
                  <a:pt x="11264836" y="1101737"/>
                </a:lnTo>
                <a:lnTo>
                  <a:pt x="11264836" y="1025537"/>
                </a:lnTo>
                <a:lnTo>
                  <a:pt x="11283886" y="1025537"/>
                </a:lnTo>
                <a:lnTo>
                  <a:pt x="11283886" y="1101737"/>
                </a:lnTo>
                <a:close/>
              </a:path>
              <a:path w="11283950" h="3540760">
                <a:moveTo>
                  <a:pt x="11283886" y="968387"/>
                </a:moveTo>
                <a:lnTo>
                  <a:pt x="11264836" y="968387"/>
                </a:lnTo>
                <a:lnTo>
                  <a:pt x="11264836" y="892187"/>
                </a:lnTo>
                <a:lnTo>
                  <a:pt x="11283886" y="892187"/>
                </a:lnTo>
                <a:lnTo>
                  <a:pt x="11283886" y="968387"/>
                </a:lnTo>
                <a:close/>
              </a:path>
              <a:path w="11283950" h="3540760">
                <a:moveTo>
                  <a:pt x="11283886" y="835037"/>
                </a:moveTo>
                <a:lnTo>
                  <a:pt x="11264836" y="835037"/>
                </a:lnTo>
                <a:lnTo>
                  <a:pt x="11264836" y="758837"/>
                </a:lnTo>
                <a:lnTo>
                  <a:pt x="11283886" y="758837"/>
                </a:lnTo>
                <a:lnTo>
                  <a:pt x="11283886" y="835037"/>
                </a:lnTo>
                <a:close/>
              </a:path>
              <a:path w="11283950" h="3540760">
                <a:moveTo>
                  <a:pt x="11283886" y="701687"/>
                </a:moveTo>
                <a:lnTo>
                  <a:pt x="11264836" y="701687"/>
                </a:lnTo>
                <a:lnTo>
                  <a:pt x="11264836" y="625487"/>
                </a:lnTo>
                <a:lnTo>
                  <a:pt x="11283886" y="625487"/>
                </a:lnTo>
                <a:lnTo>
                  <a:pt x="11283886" y="701687"/>
                </a:lnTo>
                <a:close/>
              </a:path>
              <a:path w="11283950" h="3540760">
                <a:moveTo>
                  <a:pt x="11283886" y="568337"/>
                </a:moveTo>
                <a:lnTo>
                  <a:pt x="11264836" y="568337"/>
                </a:lnTo>
                <a:lnTo>
                  <a:pt x="11264836" y="492137"/>
                </a:lnTo>
                <a:lnTo>
                  <a:pt x="11283886" y="492137"/>
                </a:lnTo>
                <a:lnTo>
                  <a:pt x="11283886" y="568337"/>
                </a:lnTo>
                <a:close/>
              </a:path>
              <a:path w="11283950" h="3540760">
                <a:moveTo>
                  <a:pt x="11283886" y="434987"/>
                </a:moveTo>
                <a:lnTo>
                  <a:pt x="11264836" y="434987"/>
                </a:lnTo>
                <a:lnTo>
                  <a:pt x="11264836" y="358787"/>
                </a:lnTo>
                <a:lnTo>
                  <a:pt x="11283886" y="358787"/>
                </a:lnTo>
                <a:lnTo>
                  <a:pt x="11283886" y="434987"/>
                </a:lnTo>
                <a:close/>
              </a:path>
              <a:path w="11283950" h="3540760">
                <a:moveTo>
                  <a:pt x="11283886" y="301637"/>
                </a:moveTo>
                <a:lnTo>
                  <a:pt x="11264836" y="301637"/>
                </a:lnTo>
                <a:lnTo>
                  <a:pt x="11264836" y="225437"/>
                </a:lnTo>
                <a:lnTo>
                  <a:pt x="11283886" y="225437"/>
                </a:lnTo>
                <a:lnTo>
                  <a:pt x="11283886" y="301637"/>
                </a:lnTo>
                <a:close/>
              </a:path>
              <a:path w="11283950" h="3540760">
                <a:moveTo>
                  <a:pt x="11283886" y="168287"/>
                </a:moveTo>
                <a:lnTo>
                  <a:pt x="11264836" y="168287"/>
                </a:lnTo>
                <a:lnTo>
                  <a:pt x="11264836" y="92087"/>
                </a:lnTo>
                <a:lnTo>
                  <a:pt x="11283886" y="92087"/>
                </a:lnTo>
                <a:lnTo>
                  <a:pt x="11283886" y="168287"/>
                </a:lnTo>
                <a:close/>
              </a:path>
              <a:path w="11283950" h="3540760">
                <a:moveTo>
                  <a:pt x="11264836" y="19050"/>
                </a:moveTo>
                <a:lnTo>
                  <a:pt x="11223572" y="19050"/>
                </a:lnTo>
                <a:lnTo>
                  <a:pt x="11223572" y="0"/>
                </a:lnTo>
                <a:lnTo>
                  <a:pt x="11283886" y="0"/>
                </a:lnTo>
                <a:lnTo>
                  <a:pt x="11283886" y="9525"/>
                </a:lnTo>
                <a:lnTo>
                  <a:pt x="11264836" y="9525"/>
                </a:lnTo>
                <a:lnTo>
                  <a:pt x="11264836" y="19050"/>
                </a:lnTo>
                <a:close/>
              </a:path>
              <a:path w="11283950" h="3540760">
                <a:moveTo>
                  <a:pt x="11283886" y="34937"/>
                </a:moveTo>
                <a:lnTo>
                  <a:pt x="11264836" y="34937"/>
                </a:lnTo>
                <a:lnTo>
                  <a:pt x="11264836" y="9525"/>
                </a:lnTo>
                <a:lnTo>
                  <a:pt x="11274360" y="19050"/>
                </a:lnTo>
                <a:lnTo>
                  <a:pt x="11283886" y="19050"/>
                </a:lnTo>
                <a:lnTo>
                  <a:pt x="11283886" y="34937"/>
                </a:lnTo>
                <a:close/>
              </a:path>
              <a:path w="11283950" h="3540760">
                <a:moveTo>
                  <a:pt x="11283886" y="19050"/>
                </a:moveTo>
                <a:lnTo>
                  <a:pt x="11274360" y="19050"/>
                </a:lnTo>
                <a:lnTo>
                  <a:pt x="11264836" y="9525"/>
                </a:lnTo>
                <a:lnTo>
                  <a:pt x="11283886" y="9525"/>
                </a:lnTo>
                <a:lnTo>
                  <a:pt x="11283886" y="19050"/>
                </a:lnTo>
                <a:close/>
              </a:path>
              <a:path w="11283950" h="3540760">
                <a:moveTo>
                  <a:pt x="11166422" y="19050"/>
                </a:moveTo>
                <a:lnTo>
                  <a:pt x="11090222" y="19050"/>
                </a:lnTo>
                <a:lnTo>
                  <a:pt x="11090222" y="0"/>
                </a:lnTo>
                <a:lnTo>
                  <a:pt x="11166422" y="0"/>
                </a:lnTo>
                <a:lnTo>
                  <a:pt x="11166422" y="19050"/>
                </a:lnTo>
                <a:close/>
              </a:path>
              <a:path w="11283950" h="3540760">
                <a:moveTo>
                  <a:pt x="11033072" y="19050"/>
                </a:moveTo>
                <a:lnTo>
                  <a:pt x="10956872" y="19050"/>
                </a:lnTo>
                <a:lnTo>
                  <a:pt x="10956872" y="0"/>
                </a:lnTo>
                <a:lnTo>
                  <a:pt x="11033072" y="0"/>
                </a:lnTo>
                <a:lnTo>
                  <a:pt x="11033072" y="19050"/>
                </a:lnTo>
                <a:close/>
              </a:path>
              <a:path w="11283950" h="3540760">
                <a:moveTo>
                  <a:pt x="10899722" y="19050"/>
                </a:moveTo>
                <a:lnTo>
                  <a:pt x="10823522" y="19050"/>
                </a:lnTo>
                <a:lnTo>
                  <a:pt x="10823522" y="0"/>
                </a:lnTo>
                <a:lnTo>
                  <a:pt x="10899722" y="0"/>
                </a:lnTo>
                <a:lnTo>
                  <a:pt x="10899722" y="19050"/>
                </a:lnTo>
                <a:close/>
              </a:path>
              <a:path w="11283950" h="3540760">
                <a:moveTo>
                  <a:pt x="10766372" y="19050"/>
                </a:moveTo>
                <a:lnTo>
                  <a:pt x="10690172" y="19050"/>
                </a:lnTo>
                <a:lnTo>
                  <a:pt x="10690172" y="0"/>
                </a:lnTo>
                <a:lnTo>
                  <a:pt x="10766372" y="0"/>
                </a:lnTo>
                <a:lnTo>
                  <a:pt x="10766372" y="19050"/>
                </a:lnTo>
                <a:close/>
              </a:path>
              <a:path w="11283950" h="3540760">
                <a:moveTo>
                  <a:pt x="10633022" y="19050"/>
                </a:moveTo>
                <a:lnTo>
                  <a:pt x="10556822" y="19050"/>
                </a:lnTo>
                <a:lnTo>
                  <a:pt x="10556822" y="0"/>
                </a:lnTo>
                <a:lnTo>
                  <a:pt x="10633022" y="0"/>
                </a:lnTo>
                <a:lnTo>
                  <a:pt x="10633022" y="19050"/>
                </a:lnTo>
                <a:close/>
              </a:path>
              <a:path w="11283950" h="3540760">
                <a:moveTo>
                  <a:pt x="10499672" y="19050"/>
                </a:moveTo>
                <a:lnTo>
                  <a:pt x="10423472" y="19050"/>
                </a:lnTo>
                <a:lnTo>
                  <a:pt x="10423472" y="0"/>
                </a:lnTo>
                <a:lnTo>
                  <a:pt x="10499672" y="0"/>
                </a:lnTo>
                <a:lnTo>
                  <a:pt x="10499672" y="19050"/>
                </a:lnTo>
                <a:close/>
              </a:path>
              <a:path w="11283950" h="3540760">
                <a:moveTo>
                  <a:pt x="10366322" y="19050"/>
                </a:moveTo>
                <a:lnTo>
                  <a:pt x="10290122" y="19050"/>
                </a:lnTo>
                <a:lnTo>
                  <a:pt x="10290122" y="0"/>
                </a:lnTo>
                <a:lnTo>
                  <a:pt x="10366322" y="0"/>
                </a:lnTo>
                <a:lnTo>
                  <a:pt x="10366322" y="19050"/>
                </a:lnTo>
                <a:close/>
              </a:path>
              <a:path w="11283950" h="3540760">
                <a:moveTo>
                  <a:pt x="10232972" y="19050"/>
                </a:moveTo>
                <a:lnTo>
                  <a:pt x="10156772" y="19050"/>
                </a:lnTo>
                <a:lnTo>
                  <a:pt x="10156772" y="0"/>
                </a:lnTo>
                <a:lnTo>
                  <a:pt x="10232972" y="0"/>
                </a:lnTo>
                <a:lnTo>
                  <a:pt x="10232972" y="19050"/>
                </a:lnTo>
                <a:close/>
              </a:path>
              <a:path w="11283950" h="3540760">
                <a:moveTo>
                  <a:pt x="10099622" y="19050"/>
                </a:moveTo>
                <a:lnTo>
                  <a:pt x="10023422" y="19050"/>
                </a:lnTo>
                <a:lnTo>
                  <a:pt x="10023422" y="0"/>
                </a:lnTo>
                <a:lnTo>
                  <a:pt x="10099622" y="0"/>
                </a:lnTo>
                <a:lnTo>
                  <a:pt x="10099622" y="19050"/>
                </a:lnTo>
                <a:close/>
              </a:path>
              <a:path w="11283950" h="3540760">
                <a:moveTo>
                  <a:pt x="9966272" y="19050"/>
                </a:moveTo>
                <a:lnTo>
                  <a:pt x="9890072" y="19050"/>
                </a:lnTo>
                <a:lnTo>
                  <a:pt x="9890072" y="0"/>
                </a:lnTo>
                <a:lnTo>
                  <a:pt x="9966272" y="0"/>
                </a:lnTo>
                <a:lnTo>
                  <a:pt x="9966272" y="19050"/>
                </a:lnTo>
                <a:close/>
              </a:path>
              <a:path w="11283950" h="3540760">
                <a:moveTo>
                  <a:pt x="9832922" y="19050"/>
                </a:moveTo>
                <a:lnTo>
                  <a:pt x="9756722" y="19050"/>
                </a:lnTo>
                <a:lnTo>
                  <a:pt x="9756722" y="0"/>
                </a:lnTo>
                <a:lnTo>
                  <a:pt x="9832922" y="0"/>
                </a:lnTo>
                <a:lnTo>
                  <a:pt x="9832922" y="19050"/>
                </a:lnTo>
                <a:close/>
              </a:path>
              <a:path w="11283950" h="3540760">
                <a:moveTo>
                  <a:pt x="9699572" y="19050"/>
                </a:moveTo>
                <a:lnTo>
                  <a:pt x="9623372" y="19050"/>
                </a:lnTo>
                <a:lnTo>
                  <a:pt x="9623372" y="0"/>
                </a:lnTo>
                <a:lnTo>
                  <a:pt x="9699572" y="0"/>
                </a:lnTo>
                <a:lnTo>
                  <a:pt x="9699572" y="19050"/>
                </a:lnTo>
                <a:close/>
              </a:path>
              <a:path w="11283950" h="3540760">
                <a:moveTo>
                  <a:pt x="9566222" y="19050"/>
                </a:moveTo>
                <a:lnTo>
                  <a:pt x="9490022" y="19050"/>
                </a:lnTo>
                <a:lnTo>
                  <a:pt x="9490022" y="0"/>
                </a:lnTo>
                <a:lnTo>
                  <a:pt x="9566222" y="0"/>
                </a:lnTo>
                <a:lnTo>
                  <a:pt x="9566222" y="19050"/>
                </a:lnTo>
                <a:close/>
              </a:path>
              <a:path w="11283950" h="3540760">
                <a:moveTo>
                  <a:pt x="9432872" y="19050"/>
                </a:moveTo>
                <a:lnTo>
                  <a:pt x="9356672" y="19050"/>
                </a:lnTo>
                <a:lnTo>
                  <a:pt x="9356672" y="0"/>
                </a:lnTo>
                <a:lnTo>
                  <a:pt x="9432872" y="0"/>
                </a:lnTo>
                <a:lnTo>
                  <a:pt x="9432872" y="19050"/>
                </a:lnTo>
                <a:close/>
              </a:path>
              <a:path w="11283950" h="3540760">
                <a:moveTo>
                  <a:pt x="9299522" y="19050"/>
                </a:moveTo>
                <a:lnTo>
                  <a:pt x="9223322" y="19050"/>
                </a:lnTo>
                <a:lnTo>
                  <a:pt x="9223322" y="0"/>
                </a:lnTo>
                <a:lnTo>
                  <a:pt x="9299522" y="0"/>
                </a:lnTo>
                <a:lnTo>
                  <a:pt x="9299522" y="19050"/>
                </a:lnTo>
                <a:close/>
              </a:path>
              <a:path w="11283950" h="3540760">
                <a:moveTo>
                  <a:pt x="9166172" y="19050"/>
                </a:moveTo>
                <a:lnTo>
                  <a:pt x="9089972" y="19050"/>
                </a:lnTo>
                <a:lnTo>
                  <a:pt x="9089972" y="0"/>
                </a:lnTo>
                <a:lnTo>
                  <a:pt x="9166172" y="0"/>
                </a:lnTo>
                <a:lnTo>
                  <a:pt x="9166172" y="19050"/>
                </a:lnTo>
                <a:close/>
              </a:path>
              <a:path w="11283950" h="3540760">
                <a:moveTo>
                  <a:pt x="9032822" y="19050"/>
                </a:moveTo>
                <a:lnTo>
                  <a:pt x="8956622" y="19050"/>
                </a:lnTo>
                <a:lnTo>
                  <a:pt x="8956622" y="0"/>
                </a:lnTo>
                <a:lnTo>
                  <a:pt x="9032822" y="0"/>
                </a:lnTo>
                <a:lnTo>
                  <a:pt x="9032822" y="19050"/>
                </a:lnTo>
                <a:close/>
              </a:path>
              <a:path w="11283950" h="3540760">
                <a:moveTo>
                  <a:pt x="8899472" y="19050"/>
                </a:moveTo>
                <a:lnTo>
                  <a:pt x="8823272" y="19050"/>
                </a:lnTo>
                <a:lnTo>
                  <a:pt x="8823272" y="0"/>
                </a:lnTo>
                <a:lnTo>
                  <a:pt x="8899472" y="0"/>
                </a:lnTo>
                <a:lnTo>
                  <a:pt x="8899472" y="19050"/>
                </a:lnTo>
                <a:close/>
              </a:path>
              <a:path w="11283950" h="3540760">
                <a:moveTo>
                  <a:pt x="8766122" y="19050"/>
                </a:moveTo>
                <a:lnTo>
                  <a:pt x="8689922" y="19050"/>
                </a:lnTo>
                <a:lnTo>
                  <a:pt x="8689922" y="0"/>
                </a:lnTo>
                <a:lnTo>
                  <a:pt x="8766122" y="0"/>
                </a:lnTo>
                <a:lnTo>
                  <a:pt x="8766122" y="19050"/>
                </a:lnTo>
                <a:close/>
              </a:path>
              <a:path w="11283950" h="3540760">
                <a:moveTo>
                  <a:pt x="8632772" y="19050"/>
                </a:moveTo>
                <a:lnTo>
                  <a:pt x="8556572" y="19050"/>
                </a:lnTo>
                <a:lnTo>
                  <a:pt x="8556572" y="0"/>
                </a:lnTo>
                <a:lnTo>
                  <a:pt x="8632772" y="0"/>
                </a:lnTo>
                <a:lnTo>
                  <a:pt x="8632772" y="19050"/>
                </a:lnTo>
                <a:close/>
              </a:path>
              <a:path w="11283950" h="3540760">
                <a:moveTo>
                  <a:pt x="8499422" y="19050"/>
                </a:moveTo>
                <a:lnTo>
                  <a:pt x="8423222" y="19050"/>
                </a:lnTo>
                <a:lnTo>
                  <a:pt x="8423222" y="0"/>
                </a:lnTo>
                <a:lnTo>
                  <a:pt x="8499422" y="0"/>
                </a:lnTo>
                <a:lnTo>
                  <a:pt x="8499422" y="19050"/>
                </a:lnTo>
                <a:close/>
              </a:path>
              <a:path w="11283950" h="3540760">
                <a:moveTo>
                  <a:pt x="8366072" y="19050"/>
                </a:moveTo>
                <a:lnTo>
                  <a:pt x="8289872" y="19050"/>
                </a:lnTo>
                <a:lnTo>
                  <a:pt x="8289872" y="0"/>
                </a:lnTo>
                <a:lnTo>
                  <a:pt x="8366072" y="0"/>
                </a:lnTo>
                <a:lnTo>
                  <a:pt x="8366072" y="19050"/>
                </a:lnTo>
                <a:close/>
              </a:path>
              <a:path w="11283950" h="3540760">
                <a:moveTo>
                  <a:pt x="8232722" y="19050"/>
                </a:moveTo>
                <a:lnTo>
                  <a:pt x="8175371" y="19050"/>
                </a:lnTo>
                <a:lnTo>
                  <a:pt x="8175371" y="0"/>
                </a:lnTo>
                <a:lnTo>
                  <a:pt x="8232722" y="0"/>
                </a:lnTo>
                <a:lnTo>
                  <a:pt x="8232722" y="19050"/>
                </a:lnTo>
                <a:close/>
              </a:path>
            </a:pathLst>
          </a:custGeom>
          <a:solidFill>
            <a:srgbClr val="1F487C"/>
          </a:solidFill>
        </p:spPr>
        <p:txBody>
          <a:bodyPr wrap="square" lIns="0" tIns="0" rIns="0" bIns="0" rtlCol="0"/>
          <a:lstStyle/>
          <a:p>
            <a:endParaRPr/>
          </a:p>
        </p:txBody>
      </p:sp>
      <p:sp>
        <p:nvSpPr>
          <p:cNvPr id="9" name="object 9"/>
          <p:cNvSpPr txBox="1"/>
          <p:nvPr/>
        </p:nvSpPr>
        <p:spPr>
          <a:xfrm>
            <a:off x="1331049" y="138103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三、工作落</a:t>
            </a:r>
            <a:r>
              <a:rPr sz="2800" b="1" spc="-5" dirty="0">
                <a:solidFill>
                  <a:srgbClr val="C00000"/>
                </a:solidFill>
                <a:latin typeface="微软雅黑"/>
                <a:cs typeface="微软雅黑"/>
              </a:rPr>
              <a:t>实</a:t>
            </a:r>
            <a:endParaRPr sz="2800">
              <a:latin typeface="微软雅黑"/>
              <a:cs typeface="微软雅黑"/>
            </a:endParaRPr>
          </a:p>
        </p:txBody>
      </p:sp>
      <p:sp>
        <p:nvSpPr>
          <p:cNvPr id="10" name="object 10"/>
          <p:cNvSpPr txBox="1"/>
          <p:nvPr/>
        </p:nvSpPr>
        <p:spPr>
          <a:xfrm>
            <a:off x="6336664" y="1507490"/>
            <a:ext cx="448056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a:t>
            </a:r>
            <a:r>
              <a:rPr sz="2400" b="1" spc="-5" dirty="0">
                <a:solidFill>
                  <a:srgbClr val="1F487C"/>
                </a:solidFill>
                <a:latin typeface="微软雅黑"/>
                <a:cs typeface="微软雅黑"/>
              </a:rPr>
              <a:t>2</a:t>
            </a:r>
            <a:r>
              <a:rPr sz="2400" b="1" dirty="0">
                <a:solidFill>
                  <a:srgbClr val="1F487C"/>
                </a:solidFill>
                <a:latin typeface="微软雅黑"/>
                <a:cs typeface="微软雅黑"/>
              </a:rPr>
              <a:t>）产业可持续发展和消费帮扶</a:t>
            </a:r>
            <a:endParaRPr sz="2400">
              <a:latin typeface="微软雅黑"/>
              <a:cs typeface="微软雅黑"/>
            </a:endParaRPr>
          </a:p>
        </p:txBody>
      </p:sp>
      <p:sp>
        <p:nvSpPr>
          <p:cNvPr id="11" name="object 11"/>
          <p:cNvSpPr txBox="1"/>
          <p:nvPr/>
        </p:nvSpPr>
        <p:spPr>
          <a:xfrm>
            <a:off x="886460" y="3698875"/>
            <a:ext cx="10531475" cy="1613390"/>
          </a:xfrm>
          <a:prstGeom prst="rect">
            <a:avLst/>
          </a:prstGeom>
        </p:spPr>
        <p:txBody>
          <a:bodyPr vert="horz" wrap="square" lIns="0" tIns="13335" rIns="0" bIns="0" rtlCol="0">
            <a:spAutoFit/>
          </a:bodyPr>
          <a:lstStyle/>
          <a:p>
            <a:pPr marL="298450" indent="-285750">
              <a:lnSpc>
                <a:spcPct val="100000"/>
              </a:lnSpc>
              <a:spcBef>
                <a:spcPts val="105"/>
              </a:spcBef>
              <a:buFont typeface="Wingdings"/>
              <a:buChar char=""/>
              <a:tabLst>
                <a:tab pos="298450" algn="l"/>
              </a:tabLst>
            </a:pPr>
            <a:r>
              <a:rPr sz="2000" b="1" dirty="0">
                <a:solidFill>
                  <a:srgbClr val="404040"/>
                </a:solidFill>
                <a:latin typeface="微软雅黑"/>
                <a:cs typeface="微软雅黑"/>
              </a:rPr>
              <a:t>脱贫人口小额信贷放贷、续贷、还贷情况</a:t>
            </a:r>
            <a:r>
              <a:rPr sz="2000" b="1" dirty="0">
                <a:solidFill>
                  <a:srgbClr val="FF0000"/>
                </a:solidFill>
                <a:latin typeface="微软雅黑"/>
                <a:cs typeface="微软雅黑"/>
              </a:rPr>
              <a:t>（应贷尽贷、逾期、户贷企用或户贷社用</a:t>
            </a:r>
            <a:r>
              <a:rPr sz="2000" b="1" spc="5" dirty="0">
                <a:solidFill>
                  <a:srgbClr val="FF0000"/>
                </a:solidFill>
                <a:latin typeface="微软雅黑"/>
                <a:cs typeface="微软雅黑"/>
              </a:rPr>
              <a:t>）</a:t>
            </a:r>
            <a:endParaRPr sz="2000" dirty="0">
              <a:latin typeface="微软雅黑"/>
              <a:cs typeface="微软雅黑"/>
            </a:endParaRPr>
          </a:p>
          <a:p>
            <a:pPr marL="12700" marR="5080">
              <a:lnSpc>
                <a:spcPct val="200000"/>
              </a:lnSpc>
              <a:spcBef>
                <a:spcPts val="1200"/>
              </a:spcBef>
              <a:buFont typeface="Wingdings"/>
              <a:buChar char=""/>
              <a:tabLst>
                <a:tab pos="298450" algn="l"/>
              </a:tabLst>
            </a:pPr>
            <a:r>
              <a:rPr sz="2000" b="1" spc="-5" dirty="0">
                <a:solidFill>
                  <a:srgbClr val="404040"/>
                </a:solidFill>
                <a:latin typeface="微软雅黑"/>
                <a:cs typeface="微软雅黑"/>
              </a:rPr>
              <a:t>消费帮扶情况；消费帮扶指导性计划完成情况（记录数据，核查）；原18个深度贫困乡镇</a:t>
            </a:r>
            <a:r>
              <a:rPr sz="2000" b="1" dirty="0">
                <a:solidFill>
                  <a:srgbClr val="404040"/>
                </a:solidFill>
                <a:latin typeface="微软雅黑"/>
                <a:cs typeface="微软雅黑"/>
              </a:rPr>
              <a:t>消 费帮扶购销金额与去年相比下降的（核查购销明细）；</a:t>
            </a:r>
            <a:r>
              <a:rPr sz="2000" b="1" dirty="0" err="1">
                <a:solidFill>
                  <a:srgbClr val="404040"/>
                </a:solidFill>
                <a:latin typeface="微软雅黑"/>
                <a:cs typeface="微软雅黑"/>
              </a:rPr>
              <a:t>农户出现农特产品滞销卖难情况</a:t>
            </a:r>
            <a:r>
              <a:rPr sz="2000" b="1" spc="5" dirty="0">
                <a:solidFill>
                  <a:srgbClr val="404040"/>
                </a:solidFill>
                <a:latin typeface="微软雅黑"/>
                <a:cs typeface="微软雅黑"/>
              </a:rPr>
              <a:t>。</a:t>
            </a:r>
            <a:endParaRPr sz="2000" dirty="0">
              <a:latin typeface="微软雅黑"/>
              <a:cs typeface="微软雅黑"/>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txBox="1"/>
          <p:nvPr/>
        </p:nvSpPr>
        <p:spPr>
          <a:xfrm>
            <a:off x="1061719" y="2989580"/>
            <a:ext cx="10186035" cy="2960370"/>
          </a:xfrm>
          <a:prstGeom prst="rect">
            <a:avLst/>
          </a:prstGeom>
        </p:spPr>
        <p:txBody>
          <a:bodyPr vert="horz" wrap="square" lIns="0" tIns="13335" rIns="0" bIns="0" rtlCol="0">
            <a:spAutoFit/>
          </a:bodyPr>
          <a:lstStyle/>
          <a:p>
            <a:pPr marL="240029" indent="-227965">
              <a:lnSpc>
                <a:spcPct val="100000"/>
              </a:lnSpc>
              <a:spcBef>
                <a:spcPts val="105"/>
              </a:spcBef>
              <a:buSzPct val="95000"/>
              <a:buFont typeface="Wingdings"/>
              <a:buChar char=""/>
              <a:tabLst>
                <a:tab pos="240665" algn="l"/>
              </a:tabLst>
            </a:pPr>
            <a:r>
              <a:rPr sz="2000" b="1" dirty="0">
                <a:solidFill>
                  <a:srgbClr val="404040"/>
                </a:solidFill>
                <a:latin typeface="微软雅黑"/>
                <a:cs typeface="微软雅黑"/>
              </a:rPr>
              <a:t>脱贫人口就业情况。</a:t>
            </a:r>
            <a:r>
              <a:rPr sz="2000" b="1" dirty="0">
                <a:solidFill>
                  <a:srgbClr val="FF0000"/>
                </a:solidFill>
                <a:latin typeface="微软雅黑"/>
                <a:cs typeface="微软雅黑"/>
              </a:rPr>
              <a:t>脱贫人口家庭有劳动力且有就业意愿就业的情况</a:t>
            </a:r>
            <a:r>
              <a:rPr sz="2000" b="1" dirty="0">
                <a:latin typeface="微软雅黑"/>
                <a:cs typeface="微软雅黑"/>
              </a:rPr>
              <a:t>（重点关注去年未</a:t>
            </a:r>
            <a:r>
              <a:rPr sz="2000" b="1" spc="5" dirty="0">
                <a:latin typeface="微软雅黑"/>
                <a:cs typeface="微软雅黑"/>
              </a:rPr>
              <a:t>外</a:t>
            </a:r>
            <a:endParaRPr sz="2000">
              <a:latin typeface="微软雅黑"/>
              <a:cs typeface="微软雅黑"/>
            </a:endParaRPr>
          </a:p>
          <a:p>
            <a:pPr marL="12700" marR="5080">
              <a:lnSpc>
                <a:spcPct val="162500"/>
              </a:lnSpc>
            </a:pPr>
            <a:r>
              <a:rPr sz="2000" b="1" dirty="0">
                <a:latin typeface="微软雅黑"/>
                <a:cs typeface="微软雅黑"/>
              </a:rPr>
              <a:t>出务工人员）</a:t>
            </a:r>
            <a:r>
              <a:rPr sz="2000" b="1" dirty="0">
                <a:solidFill>
                  <a:srgbClr val="FF0000"/>
                </a:solidFill>
                <a:latin typeface="微软雅黑"/>
                <a:cs typeface="微软雅黑"/>
              </a:rPr>
              <a:t>；信息存在失真失实的情况（</a:t>
            </a:r>
            <a:r>
              <a:rPr sz="2000" b="1" dirty="0">
                <a:latin typeface="微软雅黑"/>
                <a:cs typeface="微软雅黑"/>
              </a:rPr>
              <a:t>重点关注在家务农，但是系统显示务工的</a:t>
            </a:r>
            <a:r>
              <a:rPr sz="2000" b="1" dirty="0">
                <a:solidFill>
                  <a:srgbClr val="FF0000"/>
                </a:solidFill>
                <a:latin typeface="微软雅黑"/>
                <a:cs typeface="微软雅黑"/>
              </a:rPr>
              <a:t>），重 庆要求就业务工监测实现周报告，月调度</a:t>
            </a:r>
            <a:r>
              <a:rPr sz="2000" b="1" spc="5" dirty="0">
                <a:solidFill>
                  <a:srgbClr val="FF0000"/>
                </a:solidFill>
                <a:latin typeface="微软雅黑"/>
                <a:cs typeface="微软雅黑"/>
              </a:rPr>
              <a:t>。</a:t>
            </a:r>
            <a:endParaRPr sz="2000">
              <a:latin typeface="微软雅黑"/>
              <a:cs typeface="微软雅黑"/>
            </a:endParaRPr>
          </a:p>
          <a:p>
            <a:pPr marL="12700" marR="33655">
              <a:lnSpc>
                <a:spcPct val="162500"/>
              </a:lnSpc>
              <a:spcBef>
                <a:spcPts val="1200"/>
              </a:spcBef>
              <a:buSzPct val="95000"/>
              <a:buFont typeface="Wingdings"/>
              <a:buChar char=""/>
              <a:tabLst>
                <a:tab pos="240665" algn="l"/>
              </a:tabLst>
            </a:pPr>
            <a:r>
              <a:rPr sz="2000" b="1" dirty="0">
                <a:solidFill>
                  <a:srgbClr val="404040"/>
                </a:solidFill>
                <a:latin typeface="微软雅黑"/>
                <a:cs typeface="微软雅黑"/>
              </a:rPr>
              <a:t>雨露计划毕业生就业情况。</a:t>
            </a:r>
            <a:r>
              <a:rPr sz="2000" b="1" dirty="0">
                <a:solidFill>
                  <a:srgbClr val="FF0000"/>
                </a:solidFill>
                <a:latin typeface="微软雅黑"/>
                <a:cs typeface="微软雅黑"/>
              </a:rPr>
              <a:t>“雨露计划”补助政策兑现情况（</a:t>
            </a:r>
            <a:r>
              <a:rPr sz="2000" b="1" dirty="0">
                <a:latin typeface="微软雅黑"/>
                <a:cs typeface="微软雅黑"/>
              </a:rPr>
              <a:t>根据雨露计划学生人数，  </a:t>
            </a:r>
            <a:r>
              <a:rPr sz="2000" b="1" spc="5" dirty="0">
                <a:latin typeface="微软雅黑"/>
                <a:cs typeface="微软雅黑"/>
              </a:rPr>
              <a:t>核</a:t>
            </a:r>
            <a:r>
              <a:rPr sz="2000" b="1" dirty="0">
                <a:latin typeface="微软雅黑"/>
                <a:cs typeface="微软雅黑"/>
              </a:rPr>
              <a:t>查雨露计划的银行调拨资金记录</a:t>
            </a:r>
            <a:r>
              <a:rPr sz="2000" b="1" spc="-5" dirty="0">
                <a:solidFill>
                  <a:srgbClr val="FF0000"/>
                </a:solidFill>
                <a:latin typeface="微软雅黑"/>
                <a:cs typeface="微软雅黑"/>
              </a:rPr>
              <a:t>）；2022</a:t>
            </a:r>
            <a:r>
              <a:rPr sz="2000" b="1" dirty="0">
                <a:solidFill>
                  <a:srgbClr val="FF0000"/>
                </a:solidFill>
                <a:latin typeface="微软雅黑"/>
                <a:cs typeface="微软雅黑"/>
              </a:rPr>
              <a:t>届雨露计划毕业生就业（</a:t>
            </a:r>
            <a:r>
              <a:rPr sz="2000" b="1" dirty="0">
                <a:latin typeface="微软雅黑"/>
                <a:cs typeface="微软雅黑"/>
              </a:rPr>
              <a:t>重点核查雨露计划学 </a:t>
            </a:r>
            <a:r>
              <a:rPr sz="2000" b="1" spc="5" dirty="0">
                <a:latin typeface="微软雅黑"/>
                <a:cs typeface="微软雅黑"/>
              </a:rPr>
              <a:t>生</a:t>
            </a:r>
            <a:r>
              <a:rPr sz="2000" b="1" dirty="0">
                <a:latin typeface="微软雅黑"/>
                <a:cs typeface="微软雅黑"/>
              </a:rPr>
              <a:t>就业真实性</a:t>
            </a:r>
            <a:r>
              <a:rPr sz="2000" b="1" spc="5" dirty="0">
                <a:solidFill>
                  <a:srgbClr val="FF0000"/>
                </a:solidFill>
                <a:latin typeface="微软雅黑"/>
                <a:cs typeface="微软雅黑"/>
              </a:rPr>
              <a:t>）</a:t>
            </a:r>
            <a:endParaRPr sz="2000">
              <a:latin typeface="微软雅黑"/>
              <a:cs typeface="微软雅黑"/>
            </a:endParaRPr>
          </a:p>
        </p:txBody>
      </p:sp>
      <p:sp>
        <p:nvSpPr>
          <p:cNvPr id="7" name="object 7"/>
          <p:cNvSpPr/>
          <p:nvPr/>
        </p:nvSpPr>
        <p:spPr>
          <a:xfrm>
            <a:off x="3907535" y="2013204"/>
            <a:ext cx="4699000" cy="609600"/>
          </a:xfrm>
          <a:custGeom>
            <a:avLst/>
            <a:gdLst/>
            <a:ahLst/>
            <a:cxnLst/>
            <a:rect l="l" t="t" r="r" b="b"/>
            <a:pathLst>
              <a:path w="4699000" h="609600">
                <a:moveTo>
                  <a:pt x="0" y="0"/>
                </a:moveTo>
                <a:lnTo>
                  <a:pt x="4698492" y="0"/>
                </a:lnTo>
                <a:lnTo>
                  <a:pt x="4698492" y="609600"/>
                </a:lnTo>
                <a:lnTo>
                  <a:pt x="0" y="609600"/>
                </a:lnTo>
                <a:lnTo>
                  <a:pt x="0" y="0"/>
                </a:lnTo>
                <a:close/>
              </a:path>
            </a:pathLst>
          </a:custGeom>
          <a:solidFill>
            <a:srgbClr val="1F487C"/>
          </a:solidFill>
        </p:spPr>
        <p:txBody>
          <a:bodyPr wrap="square" lIns="0" tIns="0" rIns="0" bIns="0" rtlCol="0"/>
          <a:lstStyle/>
          <a:p>
            <a:endParaRPr/>
          </a:p>
        </p:txBody>
      </p:sp>
      <p:sp>
        <p:nvSpPr>
          <p:cNvPr id="8" name="object 8"/>
          <p:cNvSpPr txBox="1"/>
          <p:nvPr/>
        </p:nvSpPr>
        <p:spPr>
          <a:xfrm>
            <a:off x="3907535" y="2067814"/>
            <a:ext cx="4699000" cy="451484"/>
          </a:xfrm>
          <a:prstGeom prst="rect">
            <a:avLst/>
          </a:prstGeom>
        </p:spPr>
        <p:txBody>
          <a:bodyPr vert="horz" wrap="square" lIns="0" tIns="12065" rIns="0" bIns="0" rtlCol="0">
            <a:spAutoFit/>
          </a:bodyPr>
          <a:lstStyle/>
          <a:p>
            <a:pPr marR="6985" algn="ctr">
              <a:lnSpc>
                <a:spcPct val="100000"/>
              </a:lnSpc>
              <a:spcBef>
                <a:spcPts val="95"/>
              </a:spcBef>
            </a:pPr>
            <a:r>
              <a:rPr sz="2800" b="1" spc="100" dirty="0">
                <a:solidFill>
                  <a:srgbClr val="FFFFFF"/>
                </a:solidFill>
                <a:latin typeface="微软雅黑"/>
                <a:cs typeface="微软雅黑"/>
              </a:rPr>
              <a:t>重要指</a:t>
            </a:r>
            <a:r>
              <a:rPr sz="2800" b="1" spc="-5" dirty="0">
                <a:solidFill>
                  <a:srgbClr val="FFFFFF"/>
                </a:solidFill>
                <a:latin typeface="微软雅黑"/>
                <a:cs typeface="微软雅黑"/>
              </a:rPr>
              <a:t>标</a:t>
            </a:r>
            <a:endParaRPr sz="2800">
              <a:latin typeface="微软雅黑"/>
              <a:cs typeface="微软雅黑"/>
            </a:endParaRPr>
          </a:p>
        </p:txBody>
      </p:sp>
      <p:sp>
        <p:nvSpPr>
          <p:cNvPr id="9" name="object 9"/>
          <p:cNvSpPr/>
          <p:nvPr/>
        </p:nvSpPr>
        <p:spPr>
          <a:xfrm>
            <a:off x="449592" y="2308098"/>
            <a:ext cx="11603990" cy="3794760"/>
          </a:xfrm>
          <a:custGeom>
            <a:avLst/>
            <a:gdLst/>
            <a:ahLst/>
            <a:cxnLst/>
            <a:rect l="l" t="t" r="r" b="b"/>
            <a:pathLst>
              <a:path w="11603990" h="3794760">
                <a:moveTo>
                  <a:pt x="3457409" y="31750"/>
                </a:moveTo>
                <a:lnTo>
                  <a:pt x="3381209" y="31750"/>
                </a:lnTo>
                <a:lnTo>
                  <a:pt x="3381209" y="12700"/>
                </a:lnTo>
                <a:lnTo>
                  <a:pt x="3457409" y="12700"/>
                </a:lnTo>
                <a:lnTo>
                  <a:pt x="3457409" y="31750"/>
                </a:lnTo>
                <a:close/>
              </a:path>
              <a:path w="11603990" h="3794760">
                <a:moveTo>
                  <a:pt x="3324059" y="31750"/>
                </a:moveTo>
                <a:lnTo>
                  <a:pt x="3247859" y="31750"/>
                </a:lnTo>
                <a:lnTo>
                  <a:pt x="3247859" y="12700"/>
                </a:lnTo>
                <a:lnTo>
                  <a:pt x="3324059" y="12700"/>
                </a:lnTo>
                <a:lnTo>
                  <a:pt x="3324059" y="31750"/>
                </a:lnTo>
                <a:close/>
              </a:path>
              <a:path w="11603990" h="3794760">
                <a:moveTo>
                  <a:pt x="3190709" y="31750"/>
                </a:moveTo>
                <a:lnTo>
                  <a:pt x="3114509" y="31750"/>
                </a:lnTo>
                <a:lnTo>
                  <a:pt x="3114509" y="12700"/>
                </a:lnTo>
                <a:lnTo>
                  <a:pt x="3190709" y="12700"/>
                </a:lnTo>
                <a:lnTo>
                  <a:pt x="3190709" y="31750"/>
                </a:lnTo>
                <a:close/>
              </a:path>
              <a:path w="11603990" h="3794760">
                <a:moveTo>
                  <a:pt x="3057359" y="31750"/>
                </a:moveTo>
                <a:lnTo>
                  <a:pt x="2981159" y="31750"/>
                </a:lnTo>
                <a:lnTo>
                  <a:pt x="2981159" y="12700"/>
                </a:lnTo>
                <a:lnTo>
                  <a:pt x="3057359" y="12700"/>
                </a:lnTo>
                <a:lnTo>
                  <a:pt x="3057359" y="31750"/>
                </a:lnTo>
                <a:close/>
              </a:path>
              <a:path w="11603990" h="3794760">
                <a:moveTo>
                  <a:pt x="2924009" y="31750"/>
                </a:moveTo>
                <a:lnTo>
                  <a:pt x="2847809" y="31750"/>
                </a:lnTo>
                <a:lnTo>
                  <a:pt x="2847809" y="12700"/>
                </a:lnTo>
                <a:lnTo>
                  <a:pt x="2924009" y="12700"/>
                </a:lnTo>
                <a:lnTo>
                  <a:pt x="2924009" y="31750"/>
                </a:lnTo>
                <a:close/>
              </a:path>
              <a:path w="11603990" h="3794760">
                <a:moveTo>
                  <a:pt x="2790659" y="31750"/>
                </a:moveTo>
                <a:lnTo>
                  <a:pt x="2714459" y="31750"/>
                </a:lnTo>
                <a:lnTo>
                  <a:pt x="2714459" y="12700"/>
                </a:lnTo>
                <a:lnTo>
                  <a:pt x="2790659" y="12700"/>
                </a:lnTo>
                <a:lnTo>
                  <a:pt x="2790659" y="31750"/>
                </a:lnTo>
                <a:close/>
              </a:path>
              <a:path w="11603990" h="3794760">
                <a:moveTo>
                  <a:pt x="2657309" y="31750"/>
                </a:moveTo>
                <a:lnTo>
                  <a:pt x="2581109" y="31750"/>
                </a:lnTo>
                <a:lnTo>
                  <a:pt x="2581109" y="12700"/>
                </a:lnTo>
                <a:lnTo>
                  <a:pt x="2657309" y="12700"/>
                </a:lnTo>
                <a:lnTo>
                  <a:pt x="2657309" y="31750"/>
                </a:lnTo>
                <a:close/>
              </a:path>
              <a:path w="11603990" h="3794760">
                <a:moveTo>
                  <a:pt x="2523959" y="31750"/>
                </a:moveTo>
                <a:lnTo>
                  <a:pt x="2447759" y="31750"/>
                </a:lnTo>
                <a:lnTo>
                  <a:pt x="2447759" y="12700"/>
                </a:lnTo>
                <a:lnTo>
                  <a:pt x="2523959" y="12700"/>
                </a:lnTo>
                <a:lnTo>
                  <a:pt x="2523959" y="31750"/>
                </a:lnTo>
                <a:close/>
              </a:path>
              <a:path w="11603990" h="3794760">
                <a:moveTo>
                  <a:pt x="2390609" y="31750"/>
                </a:moveTo>
                <a:lnTo>
                  <a:pt x="2314409" y="31750"/>
                </a:lnTo>
                <a:lnTo>
                  <a:pt x="2314409" y="12700"/>
                </a:lnTo>
                <a:lnTo>
                  <a:pt x="2390609" y="12700"/>
                </a:lnTo>
                <a:lnTo>
                  <a:pt x="2390609" y="31750"/>
                </a:lnTo>
                <a:close/>
              </a:path>
              <a:path w="11603990" h="3794760">
                <a:moveTo>
                  <a:pt x="2257259" y="31750"/>
                </a:moveTo>
                <a:lnTo>
                  <a:pt x="2181059" y="31750"/>
                </a:lnTo>
                <a:lnTo>
                  <a:pt x="2181059" y="12700"/>
                </a:lnTo>
                <a:lnTo>
                  <a:pt x="2257259" y="12700"/>
                </a:lnTo>
                <a:lnTo>
                  <a:pt x="2257259" y="31750"/>
                </a:lnTo>
                <a:close/>
              </a:path>
              <a:path w="11603990" h="3794760">
                <a:moveTo>
                  <a:pt x="2123909" y="31750"/>
                </a:moveTo>
                <a:lnTo>
                  <a:pt x="2047709" y="31750"/>
                </a:lnTo>
                <a:lnTo>
                  <a:pt x="2047709" y="12700"/>
                </a:lnTo>
                <a:lnTo>
                  <a:pt x="2123909" y="12700"/>
                </a:lnTo>
                <a:lnTo>
                  <a:pt x="2123909" y="31750"/>
                </a:lnTo>
                <a:close/>
              </a:path>
              <a:path w="11603990" h="3794760">
                <a:moveTo>
                  <a:pt x="1990559" y="31750"/>
                </a:moveTo>
                <a:lnTo>
                  <a:pt x="1914359" y="31750"/>
                </a:lnTo>
                <a:lnTo>
                  <a:pt x="1914359" y="12700"/>
                </a:lnTo>
                <a:lnTo>
                  <a:pt x="1990559" y="12700"/>
                </a:lnTo>
                <a:lnTo>
                  <a:pt x="1990559" y="31750"/>
                </a:lnTo>
                <a:close/>
              </a:path>
              <a:path w="11603990" h="3794760">
                <a:moveTo>
                  <a:pt x="1857209" y="31750"/>
                </a:moveTo>
                <a:lnTo>
                  <a:pt x="1781009" y="31750"/>
                </a:lnTo>
                <a:lnTo>
                  <a:pt x="1781009" y="12700"/>
                </a:lnTo>
                <a:lnTo>
                  <a:pt x="1857209" y="12700"/>
                </a:lnTo>
                <a:lnTo>
                  <a:pt x="1857209" y="31750"/>
                </a:lnTo>
                <a:close/>
              </a:path>
              <a:path w="11603990" h="3794760">
                <a:moveTo>
                  <a:pt x="1723859" y="31750"/>
                </a:moveTo>
                <a:lnTo>
                  <a:pt x="1647659" y="31750"/>
                </a:lnTo>
                <a:lnTo>
                  <a:pt x="1647659" y="12700"/>
                </a:lnTo>
                <a:lnTo>
                  <a:pt x="1723859" y="12700"/>
                </a:lnTo>
                <a:lnTo>
                  <a:pt x="1723859" y="31750"/>
                </a:lnTo>
                <a:close/>
              </a:path>
              <a:path w="11603990" h="3794760">
                <a:moveTo>
                  <a:pt x="1590509" y="31750"/>
                </a:moveTo>
                <a:lnTo>
                  <a:pt x="1514309" y="31750"/>
                </a:lnTo>
                <a:lnTo>
                  <a:pt x="1514309" y="12700"/>
                </a:lnTo>
                <a:lnTo>
                  <a:pt x="1590509" y="12700"/>
                </a:lnTo>
                <a:lnTo>
                  <a:pt x="1590509" y="31750"/>
                </a:lnTo>
                <a:close/>
              </a:path>
              <a:path w="11603990" h="3794760">
                <a:moveTo>
                  <a:pt x="1457159" y="31750"/>
                </a:moveTo>
                <a:lnTo>
                  <a:pt x="1380959" y="31750"/>
                </a:lnTo>
                <a:lnTo>
                  <a:pt x="1380959" y="12700"/>
                </a:lnTo>
                <a:lnTo>
                  <a:pt x="1457159" y="12700"/>
                </a:lnTo>
                <a:lnTo>
                  <a:pt x="1457159" y="31750"/>
                </a:lnTo>
                <a:close/>
              </a:path>
              <a:path w="11603990" h="3794760">
                <a:moveTo>
                  <a:pt x="1323809" y="31750"/>
                </a:moveTo>
                <a:lnTo>
                  <a:pt x="1247609" y="31750"/>
                </a:lnTo>
                <a:lnTo>
                  <a:pt x="1247609" y="12700"/>
                </a:lnTo>
                <a:lnTo>
                  <a:pt x="1323809" y="12700"/>
                </a:lnTo>
                <a:lnTo>
                  <a:pt x="1323809" y="31750"/>
                </a:lnTo>
                <a:close/>
              </a:path>
              <a:path w="11603990" h="3794760">
                <a:moveTo>
                  <a:pt x="1190459" y="31750"/>
                </a:moveTo>
                <a:lnTo>
                  <a:pt x="1114259" y="31750"/>
                </a:lnTo>
                <a:lnTo>
                  <a:pt x="1114259" y="12700"/>
                </a:lnTo>
                <a:lnTo>
                  <a:pt x="1190459" y="12700"/>
                </a:lnTo>
                <a:lnTo>
                  <a:pt x="1190459" y="31750"/>
                </a:lnTo>
                <a:close/>
              </a:path>
              <a:path w="11603990" h="3794760">
                <a:moveTo>
                  <a:pt x="1057109" y="31750"/>
                </a:moveTo>
                <a:lnTo>
                  <a:pt x="980909" y="31750"/>
                </a:lnTo>
                <a:lnTo>
                  <a:pt x="980909" y="12700"/>
                </a:lnTo>
                <a:lnTo>
                  <a:pt x="1057109" y="12700"/>
                </a:lnTo>
                <a:lnTo>
                  <a:pt x="1057109" y="31750"/>
                </a:lnTo>
                <a:close/>
              </a:path>
              <a:path w="11603990" h="3794760">
                <a:moveTo>
                  <a:pt x="923759" y="31750"/>
                </a:moveTo>
                <a:lnTo>
                  <a:pt x="847559" y="31750"/>
                </a:lnTo>
                <a:lnTo>
                  <a:pt x="847559" y="12700"/>
                </a:lnTo>
                <a:lnTo>
                  <a:pt x="923759" y="12700"/>
                </a:lnTo>
                <a:lnTo>
                  <a:pt x="923759" y="31750"/>
                </a:lnTo>
                <a:close/>
              </a:path>
              <a:path w="11603990" h="3794760">
                <a:moveTo>
                  <a:pt x="790409" y="31750"/>
                </a:moveTo>
                <a:lnTo>
                  <a:pt x="714209" y="31750"/>
                </a:lnTo>
                <a:lnTo>
                  <a:pt x="714209" y="12700"/>
                </a:lnTo>
                <a:lnTo>
                  <a:pt x="790409" y="12700"/>
                </a:lnTo>
                <a:lnTo>
                  <a:pt x="790409" y="31750"/>
                </a:lnTo>
                <a:close/>
              </a:path>
              <a:path w="11603990" h="3794760">
                <a:moveTo>
                  <a:pt x="657059" y="31750"/>
                </a:moveTo>
                <a:lnTo>
                  <a:pt x="580859" y="31750"/>
                </a:lnTo>
                <a:lnTo>
                  <a:pt x="580859" y="12700"/>
                </a:lnTo>
                <a:lnTo>
                  <a:pt x="657059" y="12700"/>
                </a:lnTo>
                <a:lnTo>
                  <a:pt x="657059" y="31750"/>
                </a:lnTo>
                <a:close/>
              </a:path>
              <a:path w="11603990" h="3794760">
                <a:moveTo>
                  <a:pt x="523709" y="31750"/>
                </a:moveTo>
                <a:lnTo>
                  <a:pt x="447509" y="31750"/>
                </a:lnTo>
                <a:lnTo>
                  <a:pt x="447509" y="12700"/>
                </a:lnTo>
                <a:lnTo>
                  <a:pt x="523709" y="12700"/>
                </a:lnTo>
                <a:lnTo>
                  <a:pt x="523709" y="31750"/>
                </a:lnTo>
                <a:close/>
              </a:path>
              <a:path w="11603990" h="3794760">
                <a:moveTo>
                  <a:pt x="390359" y="31750"/>
                </a:moveTo>
                <a:lnTo>
                  <a:pt x="314159" y="31750"/>
                </a:lnTo>
                <a:lnTo>
                  <a:pt x="314159" y="12700"/>
                </a:lnTo>
                <a:lnTo>
                  <a:pt x="390359" y="12700"/>
                </a:lnTo>
                <a:lnTo>
                  <a:pt x="390359" y="31750"/>
                </a:lnTo>
                <a:close/>
              </a:path>
              <a:path w="11603990" h="3794760">
                <a:moveTo>
                  <a:pt x="257009" y="31750"/>
                </a:moveTo>
                <a:lnTo>
                  <a:pt x="180809" y="31750"/>
                </a:lnTo>
                <a:lnTo>
                  <a:pt x="180809" y="12700"/>
                </a:lnTo>
                <a:lnTo>
                  <a:pt x="257009" y="12700"/>
                </a:lnTo>
                <a:lnTo>
                  <a:pt x="257009" y="31750"/>
                </a:lnTo>
                <a:close/>
              </a:path>
              <a:path w="11603990" h="3794760">
                <a:moveTo>
                  <a:pt x="123659" y="31750"/>
                </a:moveTo>
                <a:lnTo>
                  <a:pt x="47459" y="31750"/>
                </a:lnTo>
                <a:lnTo>
                  <a:pt x="47459" y="12700"/>
                </a:lnTo>
                <a:lnTo>
                  <a:pt x="123659" y="12700"/>
                </a:lnTo>
                <a:lnTo>
                  <a:pt x="123659" y="31750"/>
                </a:lnTo>
                <a:close/>
              </a:path>
              <a:path w="11603990" h="3794760">
                <a:moveTo>
                  <a:pt x="19050" y="117640"/>
                </a:moveTo>
                <a:lnTo>
                  <a:pt x="0" y="117640"/>
                </a:lnTo>
                <a:lnTo>
                  <a:pt x="0" y="41440"/>
                </a:lnTo>
                <a:lnTo>
                  <a:pt x="19050" y="41440"/>
                </a:lnTo>
                <a:lnTo>
                  <a:pt x="19050" y="117640"/>
                </a:lnTo>
                <a:close/>
              </a:path>
              <a:path w="11603990" h="3794760">
                <a:moveTo>
                  <a:pt x="19050" y="250990"/>
                </a:moveTo>
                <a:lnTo>
                  <a:pt x="0" y="250990"/>
                </a:lnTo>
                <a:lnTo>
                  <a:pt x="0" y="174790"/>
                </a:lnTo>
                <a:lnTo>
                  <a:pt x="19050" y="174790"/>
                </a:lnTo>
                <a:lnTo>
                  <a:pt x="19050" y="250990"/>
                </a:lnTo>
                <a:close/>
              </a:path>
              <a:path w="11603990" h="3794760">
                <a:moveTo>
                  <a:pt x="19050" y="384340"/>
                </a:moveTo>
                <a:lnTo>
                  <a:pt x="0" y="384340"/>
                </a:lnTo>
                <a:lnTo>
                  <a:pt x="0" y="308140"/>
                </a:lnTo>
                <a:lnTo>
                  <a:pt x="19050" y="308140"/>
                </a:lnTo>
                <a:lnTo>
                  <a:pt x="19050" y="384340"/>
                </a:lnTo>
                <a:close/>
              </a:path>
              <a:path w="11603990" h="3794760">
                <a:moveTo>
                  <a:pt x="19050" y="517690"/>
                </a:moveTo>
                <a:lnTo>
                  <a:pt x="0" y="517690"/>
                </a:lnTo>
                <a:lnTo>
                  <a:pt x="0" y="441490"/>
                </a:lnTo>
                <a:lnTo>
                  <a:pt x="19050" y="441490"/>
                </a:lnTo>
                <a:lnTo>
                  <a:pt x="19050" y="517690"/>
                </a:lnTo>
                <a:close/>
              </a:path>
              <a:path w="11603990" h="3794760">
                <a:moveTo>
                  <a:pt x="19050" y="651040"/>
                </a:moveTo>
                <a:lnTo>
                  <a:pt x="0" y="651040"/>
                </a:lnTo>
                <a:lnTo>
                  <a:pt x="0" y="574840"/>
                </a:lnTo>
                <a:lnTo>
                  <a:pt x="19050" y="574840"/>
                </a:lnTo>
                <a:lnTo>
                  <a:pt x="19050" y="651040"/>
                </a:lnTo>
                <a:close/>
              </a:path>
              <a:path w="11603990" h="3794760">
                <a:moveTo>
                  <a:pt x="19050" y="784390"/>
                </a:moveTo>
                <a:lnTo>
                  <a:pt x="0" y="784390"/>
                </a:lnTo>
                <a:lnTo>
                  <a:pt x="0" y="708190"/>
                </a:lnTo>
                <a:lnTo>
                  <a:pt x="19050" y="708190"/>
                </a:lnTo>
                <a:lnTo>
                  <a:pt x="19050" y="784390"/>
                </a:lnTo>
                <a:close/>
              </a:path>
              <a:path w="11603990" h="3794760">
                <a:moveTo>
                  <a:pt x="19050" y="917740"/>
                </a:moveTo>
                <a:lnTo>
                  <a:pt x="0" y="917740"/>
                </a:lnTo>
                <a:lnTo>
                  <a:pt x="0" y="841540"/>
                </a:lnTo>
                <a:lnTo>
                  <a:pt x="19050" y="841540"/>
                </a:lnTo>
                <a:lnTo>
                  <a:pt x="19050" y="917740"/>
                </a:lnTo>
                <a:close/>
              </a:path>
              <a:path w="11603990" h="3794760">
                <a:moveTo>
                  <a:pt x="19050" y="1051090"/>
                </a:moveTo>
                <a:lnTo>
                  <a:pt x="0" y="1051090"/>
                </a:lnTo>
                <a:lnTo>
                  <a:pt x="0" y="974890"/>
                </a:lnTo>
                <a:lnTo>
                  <a:pt x="19050" y="974890"/>
                </a:lnTo>
                <a:lnTo>
                  <a:pt x="19050" y="1051090"/>
                </a:lnTo>
                <a:close/>
              </a:path>
              <a:path w="11603990" h="3794760">
                <a:moveTo>
                  <a:pt x="19050" y="1184440"/>
                </a:moveTo>
                <a:lnTo>
                  <a:pt x="0" y="1184440"/>
                </a:lnTo>
                <a:lnTo>
                  <a:pt x="0" y="1108240"/>
                </a:lnTo>
                <a:lnTo>
                  <a:pt x="19050" y="1108240"/>
                </a:lnTo>
                <a:lnTo>
                  <a:pt x="19050" y="1184440"/>
                </a:lnTo>
                <a:close/>
              </a:path>
              <a:path w="11603990" h="3794760">
                <a:moveTo>
                  <a:pt x="19050" y="1317790"/>
                </a:moveTo>
                <a:lnTo>
                  <a:pt x="0" y="1317790"/>
                </a:lnTo>
                <a:lnTo>
                  <a:pt x="0" y="1241590"/>
                </a:lnTo>
                <a:lnTo>
                  <a:pt x="19050" y="1241590"/>
                </a:lnTo>
                <a:lnTo>
                  <a:pt x="19050" y="1317790"/>
                </a:lnTo>
                <a:close/>
              </a:path>
              <a:path w="11603990" h="3794760">
                <a:moveTo>
                  <a:pt x="19050" y="1451140"/>
                </a:moveTo>
                <a:lnTo>
                  <a:pt x="0" y="1451140"/>
                </a:lnTo>
                <a:lnTo>
                  <a:pt x="0" y="1374940"/>
                </a:lnTo>
                <a:lnTo>
                  <a:pt x="19050" y="1374940"/>
                </a:lnTo>
                <a:lnTo>
                  <a:pt x="19050" y="1451140"/>
                </a:lnTo>
                <a:close/>
              </a:path>
              <a:path w="11603990" h="3794760">
                <a:moveTo>
                  <a:pt x="19050" y="1584490"/>
                </a:moveTo>
                <a:lnTo>
                  <a:pt x="0" y="1584490"/>
                </a:lnTo>
                <a:lnTo>
                  <a:pt x="0" y="1508290"/>
                </a:lnTo>
                <a:lnTo>
                  <a:pt x="19050" y="1508290"/>
                </a:lnTo>
                <a:lnTo>
                  <a:pt x="19050" y="1584490"/>
                </a:lnTo>
                <a:close/>
              </a:path>
              <a:path w="11603990" h="3794760">
                <a:moveTo>
                  <a:pt x="19050" y="1717840"/>
                </a:moveTo>
                <a:lnTo>
                  <a:pt x="0" y="1717840"/>
                </a:lnTo>
                <a:lnTo>
                  <a:pt x="0" y="1641640"/>
                </a:lnTo>
                <a:lnTo>
                  <a:pt x="19050" y="1641640"/>
                </a:lnTo>
                <a:lnTo>
                  <a:pt x="19050" y="1717840"/>
                </a:lnTo>
                <a:close/>
              </a:path>
              <a:path w="11603990" h="3794760">
                <a:moveTo>
                  <a:pt x="19050" y="1851190"/>
                </a:moveTo>
                <a:lnTo>
                  <a:pt x="0" y="1851190"/>
                </a:lnTo>
                <a:lnTo>
                  <a:pt x="0" y="1774990"/>
                </a:lnTo>
                <a:lnTo>
                  <a:pt x="19050" y="1774990"/>
                </a:lnTo>
                <a:lnTo>
                  <a:pt x="19050" y="1851190"/>
                </a:lnTo>
                <a:close/>
              </a:path>
              <a:path w="11603990" h="3794760">
                <a:moveTo>
                  <a:pt x="19050" y="1984540"/>
                </a:moveTo>
                <a:lnTo>
                  <a:pt x="0" y="1984540"/>
                </a:lnTo>
                <a:lnTo>
                  <a:pt x="0" y="1908340"/>
                </a:lnTo>
                <a:lnTo>
                  <a:pt x="19050" y="1908340"/>
                </a:lnTo>
                <a:lnTo>
                  <a:pt x="19050" y="1984540"/>
                </a:lnTo>
                <a:close/>
              </a:path>
              <a:path w="11603990" h="3794760">
                <a:moveTo>
                  <a:pt x="19050" y="2117890"/>
                </a:moveTo>
                <a:lnTo>
                  <a:pt x="0" y="2117890"/>
                </a:lnTo>
                <a:lnTo>
                  <a:pt x="0" y="2041690"/>
                </a:lnTo>
                <a:lnTo>
                  <a:pt x="19050" y="2041690"/>
                </a:lnTo>
                <a:lnTo>
                  <a:pt x="19050" y="2117890"/>
                </a:lnTo>
                <a:close/>
              </a:path>
              <a:path w="11603990" h="3794760">
                <a:moveTo>
                  <a:pt x="19050" y="2251240"/>
                </a:moveTo>
                <a:lnTo>
                  <a:pt x="0" y="2251240"/>
                </a:lnTo>
                <a:lnTo>
                  <a:pt x="0" y="2175040"/>
                </a:lnTo>
                <a:lnTo>
                  <a:pt x="19050" y="2175040"/>
                </a:lnTo>
                <a:lnTo>
                  <a:pt x="19050" y="2251240"/>
                </a:lnTo>
                <a:close/>
              </a:path>
              <a:path w="11603990" h="3794760">
                <a:moveTo>
                  <a:pt x="19050" y="2384590"/>
                </a:moveTo>
                <a:lnTo>
                  <a:pt x="0" y="2384590"/>
                </a:lnTo>
                <a:lnTo>
                  <a:pt x="0" y="2308390"/>
                </a:lnTo>
                <a:lnTo>
                  <a:pt x="19050" y="2308390"/>
                </a:lnTo>
                <a:lnTo>
                  <a:pt x="19050" y="2384590"/>
                </a:lnTo>
                <a:close/>
              </a:path>
              <a:path w="11603990" h="3794760">
                <a:moveTo>
                  <a:pt x="19050" y="2517940"/>
                </a:moveTo>
                <a:lnTo>
                  <a:pt x="0" y="2517940"/>
                </a:lnTo>
                <a:lnTo>
                  <a:pt x="0" y="2441740"/>
                </a:lnTo>
                <a:lnTo>
                  <a:pt x="19050" y="2441740"/>
                </a:lnTo>
                <a:lnTo>
                  <a:pt x="19050" y="2517940"/>
                </a:lnTo>
                <a:close/>
              </a:path>
              <a:path w="11603990" h="3794760">
                <a:moveTo>
                  <a:pt x="19050" y="2651290"/>
                </a:moveTo>
                <a:lnTo>
                  <a:pt x="0" y="2651290"/>
                </a:lnTo>
                <a:lnTo>
                  <a:pt x="0" y="2575090"/>
                </a:lnTo>
                <a:lnTo>
                  <a:pt x="19050" y="2575090"/>
                </a:lnTo>
                <a:lnTo>
                  <a:pt x="19050" y="2651290"/>
                </a:lnTo>
                <a:close/>
              </a:path>
              <a:path w="11603990" h="3794760">
                <a:moveTo>
                  <a:pt x="19050" y="2784640"/>
                </a:moveTo>
                <a:lnTo>
                  <a:pt x="0" y="2784640"/>
                </a:lnTo>
                <a:lnTo>
                  <a:pt x="0" y="2708440"/>
                </a:lnTo>
                <a:lnTo>
                  <a:pt x="19050" y="2708440"/>
                </a:lnTo>
                <a:lnTo>
                  <a:pt x="19050" y="2784640"/>
                </a:lnTo>
                <a:close/>
              </a:path>
              <a:path w="11603990" h="3794760">
                <a:moveTo>
                  <a:pt x="19050" y="2917990"/>
                </a:moveTo>
                <a:lnTo>
                  <a:pt x="0" y="2917990"/>
                </a:lnTo>
                <a:lnTo>
                  <a:pt x="0" y="2841790"/>
                </a:lnTo>
                <a:lnTo>
                  <a:pt x="19050" y="2841790"/>
                </a:lnTo>
                <a:lnTo>
                  <a:pt x="19050" y="2917990"/>
                </a:lnTo>
                <a:close/>
              </a:path>
              <a:path w="11603990" h="3794760">
                <a:moveTo>
                  <a:pt x="19050" y="3051340"/>
                </a:moveTo>
                <a:lnTo>
                  <a:pt x="0" y="3051340"/>
                </a:lnTo>
                <a:lnTo>
                  <a:pt x="0" y="2975140"/>
                </a:lnTo>
                <a:lnTo>
                  <a:pt x="19050" y="2975140"/>
                </a:lnTo>
                <a:lnTo>
                  <a:pt x="19050" y="3051340"/>
                </a:lnTo>
                <a:close/>
              </a:path>
              <a:path w="11603990" h="3794760">
                <a:moveTo>
                  <a:pt x="19050" y="3184690"/>
                </a:moveTo>
                <a:lnTo>
                  <a:pt x="0" y="3184690"/>
                </a:lnTo>
                <a:lnTo>
                  <a:pt x="0" y="3108490"/>
                </a:lnTo>
                <a:lnTo>
                  <a:pt x="19050" y="3108490"/>
                </a:lnTo>
                <a:lnTo>
                  <a:pt x="19050" y="3184690"/>
                </a:lnTo>
                <a:close/>
              </a:path>
              <a:path w="11603990" h="3794760">
                <a:moveTo>
                  <a:pt x="19050" y="3318040"/>
                </a:moveTo>
                <a:lnTo>
                  <a:pt x="0" y="3318040"/>
                </a:lnTo>
                <a:lnTo>
                  <a:pt x="0" y="3241840"/>
                </a:lnTo>
                <a:lnTo>
                  <a:pt x="19050" y="3241840"/>
                </a:lnTo>
                <a:lnTo>
                  <a:pt x="19050" y="3318040"/>
                </a:lnTo>
                <a:close/>
              </a:path>
              <a:path w="11603990" h="3794760">
                <a:moveTo>
                  <a:pt x="19050" y="3451390"/>
                </a:moveTo>
                <a:lnTo>
                  <a:pt x="0" y="3451390"/>
                </a:lnTo>
                <a:lnTo>
                  <a:pt x="0" y="3375190"/>
                </a:lnTo>
                <a:lnTo>
                  <a:pt x="19050" y="3375190"/>
                </a:lnTo>
                <a:lnTo>
                  <a:pt x="19050" y="3451390"/>
                </a:lnTo>
                <a:close/>
              </a:path>
              <a:path w="11603990" h="3794760">
                <a:moveTo>
                  <a:pt x="19050" y="3584740"/>
                </a:moveTo>
                <a:lnTo>
                  <a:pt x="0" y="3584740"/>
                </a:lnTo>
                <a:lnTo>
                  <a:pt x="0" y="3508540"/>
                </a:lnTo>
                <a:lnTo>
                  <a:pt x="19050" y="3508540"/>
                </a:lnTo>
                <a:lnTo>
                  <a:pt x="19050" y="3584740"/>
                </a:lnTo>
                <a:close/>
              </a:path>
              <a:path w="11603990" h="3794760">
                <a:moveTo>
                  <a:pt x="19050" y="3718090"/>
                </a:moveTo>
                <a:lnTo>
                  <a:pt x="0" y="3718090"/>
                </a:lnTo>
                <a:lnTo>
                  <a:pt x="0" y="3641890"/>
                </a:lnTo>
                <a:lnTo>
                  <a:pt x="19050" y="3641890"/>
                </a:lnTo>
                <a:lnTo>
                  <a:pt x="19050" y="3718090"/>
                </a:lnTo>
                <a:close/>
              </a:path>
              <a:path w="11603990" h="3794760">
                <a:moveTo>
                  <a:pt x="19050" y="3784727"/>
                </a:moveTo>
                <a:lnTo>
                  <a:pt x="9525" y="3775202"/>
                </a:lnTo>
                <a:lnTo>
                  <a:pt x="19050" y="3775202"/>
                </a:lnTo>
                <a:lnTo>
                  <a:pt x="19050" y="3784727"/>
                </a:lnTo>
                <a:close/>
              </a:path>
              <a:path w="11603990" h="3794760">
                <a:moveTo>
                  <a:pt x="76238" y="3784727"/>
                </a:moveTo>
                <a:lnTo>
                  <a:pt x="19050" y="3784727"/>
                </a:lnTo>
                <a:lnTo>
                  <a:pt x="19050" y="3775202"/>
                </a:lnTo>
                <a:lnTo>
                  <a:pt x="76238" y="3775202"/>
                </a:lnTo>
                <a:lnTo>
                  <a:pt x="76238" y="3784727"/>
                </a:lnTo>
                <a:close/>
              </a:path>
              <a:path w="11603990" h="3794760">
                <a:moveTo>
                  <a:pt x="76238" y="3794252"/>
                </a:moveTo>
                <a:lnTo>
                  <a:pt x="0" y="3794252"/>
                </a:lnTo>
                <a:lnTo>
                  <a:pt x="0" y="3775240"/>
                </a:lnTo>
                <a:lnTo>
                  <a:pt x="9563" y="3775240"/>
                </a:lnTo>
                <a:lnTo>
                  <a:pt x="19050" y="3784727"/>
                </a:lnTo>
                <a:lnTo>
                  <a:pt x="76238" y="3784727"/>
                </a:lnTo>
                <a:lnTo>
                  <a:pt x="76238" y="3794252"/>
                </a:lnTo>
                <a:close/>
              </a:path>
              <a:path w="11603990" h="3794760">
                <a:moveTo>
                  <a:pt x="209588" y="3794252"/>
                </a:moveTo>
                <a:lnTo>
                  <a:pt x="133388" y="3794252"/>
                </a:lnTo>
                <a:lnTo>
                  <a:pt x="133388" y="3775202"/>
                </a:lnTo>
                <a:lnTo>
                  <a:pt x="209588" y="3775202"/>
                </a:lnTo>
                <a:lnTo>
                  <a:pt x="209588" y="3794252"/>
                </a:lnTo>
                <a:close/>
              </a:path>
              <a:path w="11603990" h="3794760">
                <a:moveTo>
                  <a:pt x="342938" y="3794252"/>
                </a:moveTo>
                <a:lnTo>
                  <a:pt x="266738" y="3794252"/>
                </a:lnTo>
                <a:lnTo>
                  <a:pt x="266738" y="3775202"/>
                </a:lnTo>
                <a:lnTo>
                  <a:pt x="342938" y="3775202"/>
                </a:lnTo>
                <a:lnTo>
                  <a:pt x="342938" y="3794252"/>
                </a:lnTo>
                <a:close/>
              </a:path>
              <a:path w="11603990" h="3794760">
                <a:moveTo>
                  <a:pt x="476288" y="3794252"/>
                </a:moveTo>
                <a:lnTo>
                  <a:pt x="400088" y="3794252"/>
                </a:lnTo>
                <a:lnTo>
                  <a:pt x="400088" y="3775202"/>
                </a:lnTo>
                <a:lnTo>
                  <a:pt x="476288" y="3775202"/>
                </a:lnTo>
                <a:lnTo>
                  <a:pt x="476288" y="3794252"/>
                </a:lnTo>
                <a:close/>
              </a:path>
              <a:path w="11603990" h="3794760">
                <a:moveTo>
                  <a:pt x="609638" y="3794252"/>
                </a:moveTo>
                <a:lnTo>
                  <a:pt x="533438" y="3794252"/>
                </a:lnTo>
                <a:lnTo>
                  <a:pt x="533438" y="3775202"/>
                </a:lnTo>
                <a:lnTo>
                  <a:pt x="609638" y="3775202"/>
                </a:lnTo>
                <a:lnTo>
                  <a:pt x="609638" y="3794252"/>
                </a:lnTo>
                <a:close/>
              </a:path>
              <a:path w="11603990" h="3794760">
                <a:moveTo>
                  <a:pt x="742988" y="3794252"/>
                </a:moveTo>
                <a:lnTo>
                  <a:pt x="666788" y="3794252"/>
                </a:lnTo>
                <a:lnTo>
                  <a:pt x="666788" y="3775202"/>
                </a:lnTo>
                <a:lnTo>
                  <a:pt x="742988" y="3775202"/>
                </a:lnTo>
                <a:lnTo>
                  <a:pt x="742988" y="3794252"/>
                </a:lnTo>
                <a:close/>
              </a:path>
              <a:path w="11603990" h="3794760">
                <a:moveTo>
                  <a:pt x="876338" y="3794252"/>
                </a:moveTo>
                <a:lnTo>
                  <a:pt x="800138" y="3794252"/>
                </a:lnTo>
                <a:lnTo>
                  <a:pt x="800138" y="3775202"/>
                </a:lnTo>
                <a:lnTo>
                  <a:pt x="876338" y="3775202"/>
                </a:lnTo>
                <a:lnTo>
                  <a:pt x="876338" y="3794252"/>
                </a:lnTo>
                <a:close/>
              </a:path>
              <a:path w="11603990" h="3794760">
                <a:moveTo>
                  <a:pt x="1009688" y="3794252"/>
                </a:moveTo>
                <a:lnTo>
                  <a:pt x="933488" y="3794252"/>
                </a:lnTo>
                <a:lnTo>
                  <a:pt x="933488" y="3775202"/>
                </a:lnTo>
                <a:lnTo>
                  <a:pt x="1009688" y="3775202"/>
                </a:lnTo>
                <a:lnTo>
                  <a:pt x="1009688" y="3794252"/>
                </a:lnTo>
                <a:close/>
              </a:path>
              <a:path w="11603990" h="3794760">
                <a:moveTo>
                  <a:pt x="1143038" y="3794252"/>
                </a:moveTo>
                <a:lnTo>
                  <a:pt x="1066838" y="3794252"/>
                </a:lnTo>
                <a:lnTo>
                  <a:pt x="1066838" y="3775202"/>
                </a:lnTo>
                <a:lnTo>
                  <a:pt x="1143038" y="3775202"/>
                </a:lnTo>
                <a:lnTo>
                  <a:pt x="1143038" y="3794252"/>
                </a:lnTo>
                <a:close/>
              </a:path>
              <a:path w="11603990" h="3794760">
                <a:moveTo>
                  <a:pt x="1276388" y="3794252"/>
                </a:moveTo>
                <a:lnTo>
                  <a:pt x="1200188" y="3794252"/>
                </a:lnTo>
                <a:lnTo>
                  <a:pt x="1200188" y="3775202"/>
                </a:lnTo>
                <a:lnTo>
                  <a:pt x="1276388" y="3775202"/>
                </a:lnTo>
                <a:lnTo>
                  <a:pt x="1276388" y="3794252"/>
                </a:lnTo>
                <a:close/>
              </a:path>
              <a:path w="11603990" h="3794760">
                <a:moveTo>
                  <a:pt x="1409738" y="3794252"/>
                </a:moveTo>
                <a:lnTo>
                  <a:pt x="1333538" y="3794252"/>
                </a:lnTo>
                <a:lnTo>
                  <a:pt x="1333538" y="3775202"/>
                </a:lnTo>
                <a:lnTo>
                  <a:pt x="1409738" y="3775202"/>
                </a:lnTo>
                <a:lnTo>
                  <a:pt x="1409738" y="3794252"/>
                </a:lnTo>
                <a:close/>
              </a:path>
              <a:path w="11603990" h="3794760">
                <a:moveTo>
                  <a:pt x="1543088" y="3794252"/>
                </a:moveTo>
                <a:lnTo>
                  <a:pt x="1466888" y="3794252"/>
                </a:lnTo>
                <a:lnTo>
                  <a:pt x="1466888" y="3775202"/>
                </a:lnTo>
                <a:lnTo>
                  <a:pt x="1543088" y="3775202"/>
                </a:lnTo>
                <a:lnTo>
                  <a:pt x="1543088" y="3794252"/>
                </a:lnTo>
                <a:close/>
              </a:path>
              <a:path w="11603990" h="3794760">
                <a:moveTo>
                  <a:pt x="1676438" y="3794252"/>
                </a:moveTo>
                <a:lnTo>
                  <a:pt x="1600238" y="3794252"/>
                </a:lnTo>
                <a:lnTo>
                  <a:pt x="1600238" y="3775202"/>
                </a:lnTo>
                <a:lnTo>
                  <a:pt x="1676438" y="3775202"/>
                </a:lnTo>
                <a:lnTo>
                  <a:pt x="1676438" y="3794252"/>
                </a:lnTo>
                <a:close/>
              </a:path>
              <a:path w="11603990" h="3794760">
                <a:moveTo>
                  <a:pt x="1809788" y="3794252"/>
                </a:moveTo>
                <a:lnTo>
                  <a:pt x="1733588" y="3794252"/>
                </a:lnTo>
                <a:lnTo>
                  <a:pt x="1733588" y="3775202"/>
                </a:lnTo>
                <a:lnTo>
                  <a:pt x="1809788" y="3775202"/>
                </a:lnTo>
                <a:lnTo>
                  <a:pt x="1809788" y="3794252"/>
                </a:lnTo>
                <a:close/>
              </a:path>
              <a:path w="11603990" h="3794760">
                <a:moveTo>
                  <a:pt x="1943138" y="3794252"/>
                </a:moveTo>
                <a:lnTo>
                  <a:pt x="1866938" y="3794252"/>
                </a:lnTo>
                <a:lnTo>
                  <a:pt x="1866938" y="3775202"/>
                </a:lnTo>
                <a:lnTo>
                  <a:pt x="1943138" y="3775202"/>
                </a:lnTo>
                <a:lnTo>
                  <a:pt x="1943138" y="3794252"/>
                </a:lnTo>
                <a:close/>
              </a:path>
              <a:path w="11603990" h="3794760">
                <a:moveTo>
                  <a:pt x="2076488" y="3794252"/>
                </a:moveTo>
                <a:lnTo>
                  <a:pt x="2000288" y="3794252"/>
                </a:lnTo>
                <a:lnTo>
                  <a:pt x="2000288" y="3775202"/>
                </a:lnTo>
                <a:lnTo>
                  <a:pt x="2076488" y="3775202"/>
                </a:lnTo>
                <a:lnTo>
                  <a:pt x="2076488" y="3794252"/>
                </a:lnTo>
                <a:close/>
              </a:path>
              <a:path w="11603990" h="3794760">
                <a:moveTo>
                  <a:pt x="2209838" y="3794252"/>
                </a:moveTo>
                <a:lnTo>
                  <a:pt x="2133638" y="3794252"/>
                </a:lnTo>
                <a:lnTo>
                  <a:pt x="2133638" y="3775202"/>
                </a:lnTo>
                <a:lnTo>
                  <a:pt x="2209838" y="3775202"/>
                </a:lnTo>
                <a:lnTo>
                  <a:pt x="2209838" y="3794252"/>
                </a:lnTo>
                <a:close/>
              </a:path>
              <a:path w="11603990" h="3794760">
                <a:moveTo>
                  <a:pt x="2343188" y="3794252"/>
                </a:moveTo>
                <a:lnTo>
                  <a:pt x="2266988" y="3794252"/>
                </a:lnTo>
                <a:lnTo>
                  <a:pt x="2266988" y="3775202"/>
                </a:lnTo>
                <a:lnTo>
                  <a:pt x="2343188" y="3775202"/>
                </a:lnTo>
                <a:lnTo>
                  <a:pt x="2343188" y="3794252"/>
                </a:lnTo>
                <a:close/>
              </a:path>
              <a:path w="11603990" h="3794760">
                <a:moveTo>
                  <a:pt x="2476538" y="3794252"/>
                </a:moveTo>
                <a:lnTo>
                  <a:pt x="2400338" y="3794252"/>
                </a:lnTo>
                <a:lnTo>
                  <a:pt x="2400338" y="3775202"/>
                </a:lnTo>
                <a:lnTo>
                  <a:pt x="2476538" y="3775202"/>
                </a:lnTo>
                <a:lnTo>
                  <a:pt x="2476538" y="3794252"/>
                </a:lnTo>
                <a:close/>
              </a:path>
              <a:path w="11603990" h="3794760">
                <a:moveTo>
                  <a:pt x="2609888" y="3794252"/>
                </a:moveTo>
                <a:lnTo>
                  <a:pt x="2533688" y="3794252"/>
                </a:lnTo>
                <a:lnTo>
                  <a:pt x="2533688" y="3775202"/>
                </a:lnTo>
                <a:lnTo>
                  <a:pt x="2609888" y="3775202"/>
                </a:lnTo>
                <a:lnTo>
                  <a:pt x="2609888" y="3794252"/>
                </a:lnTo>
                <a:close/>
              </a:path>
              <a:path w="11603990" h="3794760">
                <a:moveTo>
                  <a:pt x="2743238" y="3794252"/>
                </a:moveTo>
                <a:lnTo>
                  <a:pt x="2667038" y="3794252"/>
                </a:lnTo>
                <a:lnTo>
                  <a:pt x="2667038" y="3775202"/>
                </a:lnTo>
                <a:lnTo>
                  <a:pt x="2743238" y="3775202"/>
                </a:lnTo>
                <a:lnTo>
                  <a:pt x="2743238" y="3794252"/>
                </a:lnTo>
                <a:close/>
              </a:path>
              <a:path w="11603990" h="3794760">
                <a:moveTo>
                  <a:pt x="2876588" y="3794252"/>
                </a:moveTo>
                <a:lnTo>
                  <a:pt x="2800388" y="3794252"/>
                </a:lnTo>
                <a:lnTo>
                  <a:pt x="2800388" y="3775202"/>
                </a:lnTo>
                <a:lnTo>
                  <a:pt x="2876588" y="3775202"/>
                </a:lnTo>
                <a:lnTo>
                  <a:pt x="2876588" y="3794252"/>
                </a:lnTo>
                <a:close/>
              </a:path>
              <a:path w="11603990" h="3794760">
                <a:moveTo>
                  <a:pt x="3009938" y="3794252"/>
                </a:moveTo>
                <a:lnTo>
                  <a:pt x="2933738" y="3794252"/>
                </a:lnTo>
                <a:lnTo>
                  <a:pt x="2933738" y="3775202"/>
                </a:lnTo>
                <a:lnTo>
                  <a:pt x="3009938" y="3775202"/>
                </a:lnTo>
                <a:lnTo>
                  <a:pt x="3009938" y="3794252"/>
                </a:lnTo>
                <a:close/>
              </a:path>
              <a:path w="11603990" h="3794760">
                <a:moveTo>
                  <a:pt x="3143288" y="3794252"/>
                </a:moveTo>
                <a:lnTo>
                  <a:pt x="3067088" y="3794252"/>
                </a:lnTo>
                <a:lnTo>
                  <a:pt x="3067088" y="3775202"/>
                </a:lnTo>
                <a:lnTo>
                  <a:pt x="3143288" y="3775202"/>
                </a:lnTo>
                <a:lnTo>
                  <a:pt x="3143288" y="3794252"/>
                </a:lnTo>
                <a:close/>
              </a:path>
              <a:path w="11603990" h="3794760">
                <a:moveTo>
                  <a:pt x="3276638" y="3794252"/>
                </a:moveTo>
                <a:lnTo>
                  <a:pt x="3200438" y="3794252"/>
                </a:lnTo>
                <a:lnTo>
                  <a:pt x="3200438" y="3775202"/>
                </a:lnTo>
                <a:lnTo>
                  <a:pt x="3276638" y="3775202"/>
                </a:lnTo>
                <a:lnTo>
                  <a:pt x="3276638" y="3794252"/>
                </a:lnTo>
                <a:close/>
              </a:path>
              <a:path w="11603990" h="3794760">
                <a:moveTo>
                  <a:pt x="3409988" y="3794252"/>
                </a:moveTo>
                <a:lnTo>
                  <a:pt x="3333788" y="3794252"/>
                </a:lnTo>
                <a:lnTo>
                  <a:pt x="3333788" y="3775202"/>
                </a:lnTo>
                <a:lnTo>
                  <a:pt x="3409988" y="3775202"/>
                </a:lnTo>
                <a:lnTo>
                  <a:pt x="3409988" y="3794252"/>
                </a:lnTo>
                <a:close/>
              </a:path>
              <a:path w="11603990" h="3794760">
                <a:moveTo>
                  <a:pt x="3543338" y="3794252"/>
                </a:moveTo>
                <a:lnTo>
                  <a:pt x="3467138" y="3794252"/>
                </a:lnTo>
                <a:lnTo>
                  <a:pt x="3467138" y="3775202"/>
                </a:lnTo>
                <a:lnTo>
                  <a:pt x="3543338" y="3775202"/>
                </a:lnTo>
                <a:lnTo>
                  <a:pt x="3543338" y="3794252"/>
                </a:lnTo>
                <a:close/>
              </a:path>
              <a:path w="11603990" h="3794760">
                <a:moveTo>
                  <a:pt x="3676688" y="3794252"/>
                </a:moveTo>
                <a:lnTo>
                  <a:pt x="3600488" y="3794252"/>
                </a:lnTo>
                <a:lnTo>
                  <a:pt x="3600488" y="3775202"/>
                </a:lnTo>
                <a:lnTo>
                  <a:pt x="3676688" y="3775202"/>
                </a:lnTo>
                <a:lnTo>
                  <a:pt x="3676688" y="3794252"/>
                </a:lnTo>
                <a:close/>
              </a:path>
              <a:path w="11603990" h="3794760">
                <a:moveTo>
                  <a:pt x="3810038" y="3794252"/>
                </a:moveTo>
                <a:lnTo>
                  <a:pt x="3733838" y="3794252"/>
                </a:lnTo>
                <a:lnTo>
                  <a:pt x="3733838" y="3775202"/>
                </a:lnTo>
                <a:lnTo>
                  <a:pt x="3810038" y="3775202"/>
                </a:lnTo>
                <a:lnTo>
                  <a:pt x="3810038" y="3794252"/>
                </a:lnTo>
                <a:close/>
              </a:path>
              <a:path w="11603990" h="3794760">
                <a:moveTo>
                  <a:pt x="3943388" y="3794252"/>
                </a:moveTo>
                <a:lnTo>
                  <a:pt x="3867188" y="3794252"/>
                </a:lnTo>
                <a:lnTo>
                  <a:pt x="3867188" y="3775202"/>
                </a:lnTo>
                <a:lnTo>
                  <a:pt x="3943388" y="3775202"/>
                </a:lnTo>
                <a:lnTo>
                  <a:pt x="3943388" y="3794252"/>
                </a:lnTo>
                <a:close/>
              </a:path>
              <a:path w="11603990" h="3794760">
                <a:moveTo>
                  <a:pt x="4076738" y="3794252"/>
                </a:moveTo>
                <a:lnTo>
                  <a:pt x="4000538" y="3794252"/>
                </a:lnTo>
                <a:lnTo>
                  <a:pt x="4000538" y="3775202"/>
                </a:lnTo>
                <a:lnTo>
                  <a:pt x="4076738" y="3775202"/>
                </a:lnTo>
                <a:lnTo>
                  <a:pt x="4076738" y="3794252"/>
                </a:lnTo>
                <a:close/>
              </a:path>
              <a:path w="11603990" h="3794760">
                <a:moveTo>
                  <a:pt x="4210088" y="3794252"/>
                </a:moveTo>
                <a:lnTo>
                  <a:pt x="4133888" y="3794252"/>
                </a:lnTo>
                <a:lnTo>
                  <a:pt x="4133888" y="3775202"/>
                </a:lnTo>
                <a:lnTo>
                  <a:pt x="4210088" y="3775202"/>
                </a:lnTo>
                <a:lnTo>
                  <a:pt x="4210088" y="3794252"/>
                </a:lnTo>
                <a:close/>
              </a:path>
              <a:path w="11603990" h="3794760">
                <a:moveTo>
                  <a:pt x="4343438" y="3794252"/>
                </a:moveTo>
                <a:lnTo>
                  <a:pt x="4267238" y="3794252"/>
                </a:lnTo>
                <a:lnTo>
                  <a:pt x="4267238" y="3775202"/>
                </a:lnTo>
                <a:lnTo>
                  <a:pt x="4343438" y="3775202"/>
                </a:lnTo>
                <a:lnTo>
                  <a:pt x="4343438" y="3794252"/>
                </a:lnTo>
                <a:close/>
              </a:path>
              <a:path w="11603990" h="3794760">
                <a:moveTo>
                  <a:pt x="4476788" y="3794252"/>
                </a:moveTo>
                <a:lnTo>
                  <a:pt x="4400588" y="3794252"/>
                </a:lnTo>
                <a:lnTo>
                  <a:pt x="4400588" y="3775202"/>
                </a:lnTo>
                <a:lnTo>
                  <a:pt x="4476788" y="3775202"/>
                </a:lnTo>
                <a:lnTo>
                  <a:pt x="4476788" y="3794252"/>
                </a:lnTo>
                <a:close/>
              </a:path>
              <a:path w="11603990" h="3794760">
                <a:moveTo>
                  <a:pt x="4610138" y="3794252"/>
                </a:moveTo>
                <a:lnTo>
                  <a:pt x="4533938" y="3794252"/>
                </a:lnTo>
                <a:lnTo>
                  <a:pt x="4533938" y="3775202"/>
                </a:lnTo>
                <a:lnTo>
                  <a:pt x="4610138" y="3775202"/>
                </a:lnTo>
                <a:lnTo>
                  <a:pt x="4610138" y="3794252"/>
                </a:lnTo>
                <a:close/>
              </a:path>
              <a:path w="11603990" h="3794760">
                <a:moveTo>
                  <a:pt x="4743488" y="3794252"/>
                </a:moveTo>
                <a:lnTo>
                  <a:pt x="4667288" y="3794252"/>
                </a:lnTo>
                <a:lnTo>
                  <a:pt x="4667288" y="3775202"/>
                </a:lnTo>
                <a:lnTo>
                  <a:pt x="4743488" y="3775202"/>
                </a:lnTo>
                <a:lnTo>
                  <a:pt x="4743488" y="3794252"/>
                </a:lnTo>
                <a:close/>
              </a:path>
              <a:path w="11603990" h="3794760">
                <a:moveTo>
                  <a:pt x="4876838" y="3794252"/>
                </a:moveTo>
                <a:lnTo>
                  <a:pt x="4800638" y="3794252"/>
                </a:lnTo>
                <a:lnTo>
                  <a:pt x="4800638" y="3775202"/>
                </a:lnTo>
                <a:lnTo>
                  <a:pt x="4876838" y="3775202"/>
                </a:lnTo>
                <a:lnTo>
                  <a:pt x="4876838" y="3794252"/>
                </a:lnTo>
                <a:close/>
              </a:path>
              <a:path w="11603990" h="3794760">
                <a:moveTo>
                  <a:pt x="5010188" y="3794252"/>
                </a:moveTo>
                <a:lnTo>
                  <a:pt x="4933988" y="3794252"/>
                </a:lnTo>
                <a:lnTo>
                  <a:pt x="4933988" y="3775202"/>
                </a:lnTo>
                <a:lnTo>
                  <a:pt x="5010188" y="3775202"/>
                </a:lnTo>
                <a:lnTo>
                  <a:pt x="5010188" y="3794252"/>
                </a:lnTo>
                <a:close/>
              </a:path>
              <a:path w="11603990" h="3794760">
                <a:moveTo>
                  <a:pt x="5143538" y="3794252"/>
                </a:moveTo>
                <a:lnTo>
                  <a:pt x="5067338" y="3794252"/>
                </a:lnTo>
                <a:lnTo>
                  <a:pt x="5067338" y="3775202"/>
                </a:lnTo>
                <a:lnTo>
                  <a:pt x="5143538" y="3775202"/>
                </a:lnTo>
                <a:lnTo>
                  <a:pt x="5143538" y="3794252"/>
                </a:lnTo>
                <a:close/>
              </a:path>
              <a:path w="11603990" h="3794760">
                <a:moveTo>
                  <a:pt x="5276888" y="3794252"/>
                </a:moveTo>
                <a:lnTo>
                  <a:pt x="5200688" y="3794252"/>
                </a:lnTo>
                <a:lnTo>
                  <a:pt x="5200688" y="3775202"/>
                </a:lnTo>
                <a:lnTo>
                  <a:pt x="5276888" y="3775202"/>
                </a:lnTo>
                <a:lnTo>
                  <a:pt x="5276888" y="3794252"/>
                </a:lnTo>
                <a:close/>
              </a:path>
              <a:path w="11603990" h="3794760">
                <a:moveTo>
                  <a:pt x="5410238" y="3794252"/>
                </a:moveTo>
                <a:lnTo>
                  <a:pt x="5334038" y="3794252"/>
                </a:lnTo>
                <a:lnTo>
                  <a:pt x="5334038" y="3775202"/>
                </a:lnTo>
                <a:lnTo>
                  <a:pt x="5410238" y="3775202"/>
                </a:lnTo>
                <a:lnTo>
                  <a:pt x="5410238" y="3794252"/>
                </a:lnTo>
                <a:close/>
              </a:path>
              <a:path w="11603990" h="3794760">
                <a:moveTo>
                  <a:pt x="5543588" y="3794252"/>
                </a:moveTo>
                <a:lnTo>
                  <a:pt x="5467388" y="3794252"/>
                </a:lnTo>
                <a:lnTo>
                  <a:pt x="5467388" y="3775202"/>
                </a:lnTo>
                <a:lnTo>
                  <a:pt x="5543588" y="3775202"/>
                </a:lnTo>
                <a:lnTo>
                  <a:pt x="5543588" y="3794252"/>
                </a:lnTo>
                <a:close/>
              </a:path>
              <a:path w="11603990" h="3794760">
                <a:moveTo>
                  <a:pt x="5676938" y="3794252"/>
                </a:moveTo>
                <a:lnTo>
                  <a:pt x="5600738" y="3794252"/>
                </a:lnTo>
                <a:lnTo>
                  <a:pt x="5600738" y="3775202"/>
                </a:lnTo>
                <a:lnTo>
                  <a:pt x="5676938" y="3775202"/>
                </a:lnTo>
                <a:lnTo>
                  <a:pt x="5676938" y="3794252"/>
                </a:lnTo>
                <a:close/>
              </a:path>
              <a:path w="11603990" h="3794760">
                <a:moveTo>
                  <a:pt x="5810288" y="3794252"/>
                </a:moveTo>
                <a:lnTo>
                  <a:pt x="5734088" y="3794252"/>
                </a:lnTo>
                <a:lnTo>
                  <a:pt x="5734088" y="3775202"/>
                </a:lnTo>
                <a:lnTo>
                  <a:pt x="5810288" y="3775202"/>
                </a:lnTo>
                <a:lnTo>
                  <a:pt x="5810288" y="3794252"/>
                </a:lnTo>
                <a:close/>
              </a:path>
              <a:path w="11603990" h="3794760">
                <a:moveTo>
                  <a:pt x="5943638" y="3794252"/>
                </a:moveTo>
                <a:lnTo>
                  <a:pt x="5867438" y="3794252"/>
                </a:lnTo>
                <a:lnTo>
                  <a:pt x="5867438" y="3775202"/>
                </a:lnTo>
                <a:lnTo>
                  <a:pt x="5943638" y="3775202"/>
                </a:lnTo>
                <a:lnTo>
                  <a:pt x="5943638" y="3794252"/>
                </a:lnTo>
                <a:close/>
              </a:path>
              <a:path w="11603990" h="3794760">
                <a:moveTo>
                  <a:pt x="6076990" y="3794252"/>
                </a:moveTo>
                <a:lnTo>
                  <a:pt x="6000788" y="3794252"/>
                </a:lnTo>
                <a:lnTo>
                  <a:pt x="6000788" y="3775202"/>
                </a:lnTo>
                <a:lnTo>
                  <a:pt x="6076990" y="3775202"/>
                </a:lnTo>
                <a:lnTo>
                  <a:pt x="6076990" y="3794252"/>
                </a:lnTo>
                <a:close/>
              </a:path>
              <a:path w="11603990" h="3794760">
                <a:moveTo>
                  <a:pt x="6210340" y="3794252"/>
                </a:moveTo>
                <a:lnTo>
                  <a:pt x="6134140" y="3794252"/>
                </a:lnTo>
                <a:lnTo>
                  <a:pt x="6134140" y="3775202"/>
                </a:lnTo>
                <a:lnTo>
                  <a:pt x="6210340" y="3775202"/>
                </a:lnTo>
                <a:lnTo>
                  <a:pt x="6210340" y="3794252"/>
                </a:lnTo>
                <a:close/>
              </a:path>
              <a:path w="11603990" h="3794760">
                <a:moveTo>
                  <a:pt x="6343690" y="3794252"/>
                </a:moveTo>
                <a:lnTo>
                  <a:pt x="6267490" y="3794252"/>
                </a:lnTo>
                <a:lnTo>
                  <a:pt x="6267490" y="3775202"/>
                </a:lnTo>
                <a:lnTo>
                  <a:pt x="6343690" y="3775202"/>
                </a:lnTo>
                <a:lnTo>
                  <a:pt x="6343690" y="3794252"/>
                </a:lnTo>
                <a:close/>
              </a:path>
              <a:path w="11603990" h="3794760">
                <a:moveTo>
                  <a:pt x="6477040" y="3794252"/>
                </a:moveTo>
                <a:lnTo>
                  <a:pt x="6400840" y="3794252"/>
                </a:lnTo>
                <a:lnTo>
                  <a:pt x="6400840" y="3775202"/>
                </a:lnTo>
                <a:lnTo>
                  <a:pt x="6477040" y="3775202"/>
                </a:lnTo>
                <a:lnTo>
                  <a:pt x="6477040" y="3794252"/>
                </a:lnTo>
                <a:close/>
              </a:path>
              <a:path w="11603990" h="3794760">
                <a:moveTo>
                  <a:pt x="6610390" y="3794252"/>
                </a:moveTo>
                <a:lnTo>
                  <a:pt x="6534190" y="3794252"/>
                </a:lnTo>
                <a:lnTo>
                  <a:pt x="6534190" y="3775202"/>
                </a:lnTo>
                <a:lnTo>
                  <a:pt x="6610390" y="3775202"/>
                </a:lnTo>
                <a:lnTo>
                  <a:pt x="6610390" y="3794252"/>
                </a:lnTo>
                <a:close/>
              </a:path>
              <a:path w="11603990" h="3794760">
                <a:moveTo>
                  <a:pt x="6743740" y="3794252"/>
                </a:moveTo>
                <a:lnTo>
                  <a:pt x="6667540" y="3794252"/>
                </a:lnTo>
                <a:lnTo>
                  <a:pt x="6667540" y="3775202"/>
                </a:lnTo>
                <a:lnTo>
                  <a:pt x="6743740" y="3775202"/>
                </a:lnTo>
                <a:lnTo>
                  <a:pt x="6743740" y="3794252"/>
                </a:lnTo>
                <a:close/>
              </a:path>
              <a:path w="11603990" h="3794760">
                <a:moveTo>
                  <a:pt x="6877090" y="3794252"/>
                </a:moveTo>
                <a:lnTo>
                  <a:pt x="6800890" y="3794252"/>
                </a:lnTo>
                <a:lnTo>
                  <a:pt x="6800890" y="3775202"/>
                </a:lnTo>
                <a:lnTo>
                  <a:pt x="6877090" y="3775202"/>
                </a:lnTo>
                <a:lnTo>
                  <a:pt x="6877090" y="3794252"/>
                </a:lnTo>
                <a:close/>
              </a:path>
              <a:path w="11603990" h="3794760">
                <a:moveTo>
                  <a:pt x="7010440" y="3794252"/>
                </a:moveTo>
                <a:lnTo>
                  <a:pt x="6934240" y="3794252"/>
                </a:lnTo>
                <a:lnTo>
                  <a:pt x="6934240" y="3775202"/>
                </a:lnTo>
                <a:lnTo>
                  <a:pt x="7010440" y="3775202"/>
                </a:lnTo>
                <a:lnTo>
                  <a:pt x="7010440" y="3794252"/>
                </a:lnTo>
                <a:close/>
              </a:path>
              <a:path w="11603990" h="3794760">
                <a:moveTo>
                  <a:pt x="7143790" y="3794252"/>
                </a:moveTo>
                <a:lnTo>
                  <a:pt x="7067590" y="3794252"/>
                </a:lnTo>
                <a:lnTo>
                  <a:pt x="7067590" y="3775202"/>
                </a:lnTo>
                <a:lnTo>
                  <a:pt x="7143790" y="3775202"/>
                </a:lnTo>
                <a:lnTo>
                  <a:pt x="7143790" y="3794252"/>
                </a:lnTo>
                <a:close/>
              </a:path>
              <a:path w="11603990" h="3794760">
                <a:moveTo>
                  <a:pt x="7277140" y="3794252"/>
                </a:moveTo>
                <a:lnTo>
                  <a:pt x="7200940" y="3794252"/>
                </a:lnTo>
                <a:lnTo>
                  <a:pt x="7200940" y="3775202"/>
                </a:lnTo>
                <a:lnTo>
                  <a:pt x="7277140" y="3775202"/>
                </a:lnTo>
                <a:lnTo>
                  <a:pt x="7277140" y="3794252"/>
                </a:lnTo>
                <a:close/>
              </a:path>
              <a:path w="11603990" h="3794760">
                <a:moveTo>
                  <a:pt x="7410490" y="3794252"/>
                </a:moveTo>
                <a:lnTo>
                  <a:pt x="7334290" y="3794252"/>
                </a:lnTo>
                <a:lnTo>
                  <a:pt x="7334290" y="3775202"/>
                </a:lnTo>
                <a:lnTo>
                  <a:pt x="7410490" y="3775202"/>
                </a:lnTo>
                <a:lnTo>
                  <a:pt x="7410490" y="3794252"/>
                </a:lnTo>
                <a:close/>
              </a:path>
              <a:path w="11603990" h="3794760">
                <a:moveTo>
                  <a:pt x="7543840" y="3794252"/>
                </a:moveTo>
                <a:lnTo>
                  <a:pt x="7467640" y="3794252"/>
                </a:lnTo>
                <a:lnTo>
                  <a:pt x="7467640" y="3775202"/>
                </a:lnTo>
                <a:lnTo>
                  <a:pt x="7543840" y="3775202"/>
                </a:lnTo>
                <a:lnTo>
                  <a:pt x="7543840" y="3794252"/>
                </a:lnTo>
                <a:close/>
              </a:path>
              <a:path w="11603990" h="3794760">
                <a:moveTo>
                  <a:pt x="7677190" y="3794252"/>
                </a:moveTo>
                <a:lnTo>
                  <a:pt x="7600990" y="3794252"/>
                </a:lnTo>
                <a:lnTo>
                  <a:pt x="7600990" y="3775202"/>
                </a:lnTo>
                <a:lnTo>
                  <a:pt x="7677190" y="3775202"/>
                </a:lnTo>
                <a:lnTo>
                  <a:pt x="7677190" y="3794252"/>
                </a:lnTo>
                <a:close/>
              </a:path>
              <a:path w="11603990" h="3794760">
                <a:moveTo>
                  <a:pt x="7810540" y="3794252"/>
                </a:moveTo>
                <a:lnTo>
                  <a:pt x="7734340" y="3794252"/>
                </a:lnTo>
                <a:lnTo>
                  <a:pt x="7734340" y="3775202"/>
                </a:lnTo>
                <a:lnTo>
                  <a:pt x="7810540" y="3775202"/>
                </a:lnTo>
                <a:lnTo>
                  <a:pt x="7810540" y="3794252"/>
                </a:lnTo>
                <a:close/>
              </a:path>
              <a:path w="11603990" h="3794760">
                <a:moveTo>
                  <a:pt x="7943890" y="3794252"/>
                </a:moveTo>
                <a:lnTo>
                  <a:pt x="7867690" y="3794252"/>
                </a:lnTo>
                <a:lnTo>
                  <a:pt x="7867690" y="3775202"/>
                </a:lnTo>
                <a:lnTo>
                  <a:pt x="7943890" y="3775202"/>
                </a:lnTo>
                <a:lnTo>
                  <a:pt x="7943890" y="3794252"/>
                </a:lnTo>
                <a:close/>
              </a:path>
              <a:path w="11603990" h="3794760">
                <a:moveTo>
                  <a:pt x="8077240" y="3794252"/>
                </a:moveTo>
                <a:lnTo>
                  <a:pt x="8001040" y="3794252"/>
                </a:lnTo>
                <a:lnTo>
                  <a:pt x="8001040" y="3775202"/>
                </a:lnTo>
                <a:lnTo>
                  <a:pt x="8077240" y="3775202"/>
                </a:lnTo>
                <a:lnTo>
                  <a:pt x="8077240" y="3794252"/>
                </a:lnTo>
                <a:close/>
              </a:path>
              <a:path w="11603990" h="3794760">
                <a:moveTo>
                  <a:pt x="8210590" y="3794252"/>
                </a:moveTo>
                <a:lnTo>
                  <a:pt x="8134390" y="3794252"/>
                </a:lnTo>
                <a:lnTo>
                  <a:pt x="8134390" y="3775202"/>
                </a:lnTo>
                <a:lnTo>
                  <a:pt x="8210590" y="3775202"/>
                </a:lnTo>
                <a:lnTo>
                  <a:pt x="8210590" y="3794252"/>
                </a:lnTo>
                <a:close/>
              </a:path>
              <a:path w="11603990" h="3794760">
                <a:moveTo>
                  <a:pt x="8343940" y="3794252"/>
                </a:moveTo>
                <a:lnTo>
                  <a:pt x="8267740" y="3794252"/>
                </a:lnTo>
                <a:lnTo>
                  <a:pt x="8267740" y="3775202"/>
                </a:lnTo>
                <a:lnTo>
                  <a:pt x="8343940" y="3775202"/>
                </a:lnTo>
                <a:lnTo>
                  <a:pt x="8343940" y="3794252"/>
                </a:lnTo>
                <a:close/>
              </a:path>
              <a:path w="11603990" h="3794760">
                <a:moveTo>
                  <a:pt x="8477290" y="3794252"/>
                </a:moveTo>
                <a:lnTo>
                  <a:pt x="8401090" y="3794252"/>
                </a:lnTo>
                <a:lnTo>
                  <a:pt x="8401090" y="3775202"/>
                </a:lnTo>
                <a:lnTo>
                  <a:pt x="8477290" y="3775202"/>
                </a:lnTo>
                <a:lnTo>
                  <a:pt x="8477290" y="3794252"/>
                </a:lnTo>
                <a:close/>
              </a:path>
              <a:path w="11603990" h="3794760">
                <a:moveTo>
                  <a:pt x="8610640" y="3794252"/>
                </a:moveTo>
                <a:lnTo>
                  <a:pt x="8534440" y="3794252"/>
                </a:lnTo>
                <a:lnTo>
                  <a:pt x="8534440" y="3775202"/>
                </a:lnTo>
                <a:lnTo>
                  <a:pt x="8610640" y="3775202"/>
                </a:lnTo>
                <a:lnTo>
                  <a:pt x="8610640" y="3794252"/>
                </a:lnTo>
                <a:close/>
              </a:path>
              <a:path w="11603990" h="3794760">
                <a:moveTo>
                  <a:pt x="8743990" y="3794252"/>
                </a:moveTo>
                <a:lnTo>
                  <a:pt x="8667790" y="3794252"/>
                </a:lnTo>
                <a:lnTo>
                  <a:pt x="8667790" y="3775202"/>
                </a:lnTo>
                <a:lnTo>
                  <a:pt x="8743990" y="3775202"/>
                </a:lnTo>
                <a:lnTo>
                  <a:pt x="8743990" y="3794252"/>
                </a:lnTo>
                <a:close/>
              </a:path>
              <a:path w="11603990" h="3794760">
                <a:moveTo>
                  <a:pt x="8877340" y="3794252"/>
                </a:moveTo>
                <a:lnTo>
                  <a:pt x="8801140" y="3794252"/>
                </a:lnTo>
                <a:lnTo>
                  <a:pt x="8801140" y="3775202"/>
                </a:lnTo>
                <a:lnTo>
                  <a:pt x="8877340" y="3775202"/>
                </a:lnTo>
                <a:lnTo>
                  <a:pt x="8877340" y="3794252"/>
                </a:lnTo>
                <a:close/>
              </a:path>
              <a:path w="11603990" h="3794760">
                <a:moveTo>
                  <a:pt x="9010690" y="3794252"/>
                </a:moveTo>
                <a:lnTo>
                  <a:pt x="8934490" y="3794252"/>
                </a:lnTo>
                <a:lnTo>
                  <a:pt x="8934490" y="3775202"/>
                </a:lnTo>
                <a:lnTo>
                  <a:pt x="9010690" y="3775202"/>
                </a:lnTo>
                <a:lnTo>
                  <a:pt x="9010690" y="3794252"/>
                </a:lnTo>
                <a:close/>
              </a:path>
              <a:path w="11603990" h="3794760">
                <a:moveTo>
                  <a:pt x="9144040" y="3794252"/>
                </a:moveTo>
                <a:lnTo>
                  <a:pt x="9067840" y="3794252"/>
                </a:lnTo>
                <a:lnTo>
                  <a:pt x="9067840" y="3775202"/>
                </a:lnTo>
                <a:lnTo>
                  <a:pt x="9144040" y="3775202"/>
                </a:lnTo>
                <a:lnTo>
                  <a:pt x="9144040" y="3794252"/>
                </a:lnTo>
                <a:close/>
              </a:path>
              <a:path w="11603990" h="3794760">
                <a:moveTo>
                  <a:pt x="9277390" y="3794252"/>
                </a:moveTo>
                <a:lnTo>
                  <a:pt x="9201190" y="3794252"/>
                </a:lnTo>
                <a:lnTo>
                  <a:pt x="9201190" y="3775202"/>
                </a:lnTo>
                <a:lnTo>
                  <a:pt x="9277390" y="3775202"/>
                </a:lnTo>
                <a:lnTo>
                  <a:pt x="9277390" y="3794252"/>
                </a:lnTo>
                <a:close/>
              </a:path>
              <a:path w="11603990" h="3794760">
                <a:moveTo>
                  <a:pt x="9410740" y="3794252"/>
                </a:moveTo>
                <a:lnTo>
                  <a:pt x="9334540" y="3794252"/>
                </a:lnTo>
                <a:lnTo>
                  <a:pt x="9334540" y="3775202"/>
                </a:lnTo>
                <a:lnTo>
                  <a:pt x="9410740" y="3775202"/>
                </a:lnTo>
                <a:lnTo>
                  <a:pt x="9410740" y="3794252"/>
                </a:lnTo>
                <a:close/>
              </a:path>
              <a:path w="11603990" h="3794760">
                <a:moveTo>
                  <a:pt x="9544090" y="3794252"/>
                </a:moveTo>
                <a:lnTo>
                  <a:pt x="9467890" y="3794252"/>
                </a:lnTo>
                <a:lnTo>
                  <a:pt x="9467890" y="3775202"/>
                </a:lnTo>
                <a:lnTo>
                  <a:pt x="9544090" y="3775202"/>
                </a:lnTo>
                <a:lnTo>
                  <a:pt x="9544090" y="3794252"/>
                </a:lnTo>
                <a:close/>
              </a:path>
              <a:path w="11603990" h="3794760">
                <a:moveTo>
                  <a:pt x="9677440" y="3794252"/>
                </a:moveTo>
                <a:lnTo>
                  <a:pt x="9601240" y="3794252"/>
                </a:lnTo>
                <a:lnTo>
                  <a:pt x="9601240" y="3775202"/>
                </a:lnTo>
                <a:lnTo>
                  <a:pt x="9677440" y="3775202"/>
                </a:lnTo>
                <a:lnTo>
                  <a:pt x="9677440" y="3794252"/>
                </a:lnTo>
                <a:close/>
              </a:path>
              <a:path w="11603990" h="3794760">
                <a:moveTo>
                  <a:pt x="9810790" y="3794252"/>
                </a:moveTo>
                <a:lnTo>
                  <a:pt x="9734590" y="3794252"/>
                </a:lnTo>
                <a:lnTo>
                  <a:pt x="9734590" y="3775202"/>
                </a:lnTo>
                <a:lnTo>
                  <a:pt x="9810790" y="3775202"/>
                </a:lnTo>
                <a:lnTo>
                  <a:pt x="9810790" y="3794252"/>
                </a:lnTo>
                <a:close/>
              </a:path>
              <a:path w="11603990" h="3794760">
                <a:moveTo>
                  <a:pt x="9944140" y="3794252"/>
                </a:moveTo>
                <a:lnTo>
                  <a:pt x="9867940" y="3794252"/>
                </a:lnTo>
                <a:lnTo>
                  <a:pt x="9867940" y="3775202"/>
                </a:lnTo>
                <a:lnTo>
                  <a:pt x="9944140" y="3775202"/>
                </a:lnTo>
                <a:lnTo>
                  <a:pt x="9944140" y="3794252"/>
                </a:lnTo>
                <a:close/>
              </a:path>
              <a:path w="11603990" h="3794760">
                <a:moveTo>
                  <a:pt x="10077490" y="3794252"/>
                </a:moveTo>
                <a:lnTo>
                  <a:pt x="10001290" y="3794252"/>
                </a:lnTo>
                <a:lnTo>
                  <a:pt x="10001290" y="3775202"/>
                </a:lnTo>
                <a:lnTo>
                  <a:pt x="10077490" y="3775202"/>
                </a:lnTo>
                <a:lnTo>
                  <a:pt x="10077490" y="3794252"/>
                </a:lnTo>
                <a:close/>
              </a:path>
              <a:path w="11603990" h="3794760">
                <a:moveTo>
                  <a:pt x="10210840" y="3794252"/>
                </a:moveTo>
                <a:lnTo>
                  <a:pt x="10134640" y="3794252"/>
                </a:lnTo>
                <a:lnTo>
                  <a:pt x="10134640" y="3775202"/>
                </a:lnTo>
                <a:lnTo>
                  <a:pt x="10210840" y="3775202"/>
                </a:lnTo>
                <a:lnTo>
                  <a:pt x="10210840" y="3794252"/>
                </a:lnTo>
                <a:close/>
              </a:path>
              <a:path w="11603990" h="3794760">
                <a:moveTo>
                  <a:pt x="10344190" y="3794252"/>
                </a:moveTo>
                <a:lnTo>
                  <a:pt x="10267990" y="3794252"/>
                </a:lnTo>
                <a:lnTo>
                  <a:pt x="10267990" y="3775202"/>
                </a:lnTo>
                <a:lnTo>
                  <a:pt x="10344190" y="3775202"/>
                </a:lnTo>
                <a:lnTo>
                  <a:pt x="10344190" y="3794252"/>
                </a:lnTo>
                <a:close/>
              </a:path>
              <a:path w="11603990" h="3794760">
                <a:moveTo>
                  <a:pt x="10477540" y="3794252"/>
                </a:moveTo>
                <a:lnTo>
                  <a:pt x="10401340" y="3794252"/>
                </a:lnTo>
                <a:lnTo>
                  <a:pt x="10401340" y="3775202"/>
                </a:lnTo>
                <a:lnTo>
                  <a:pt x="10477540" y="3775202"/>
                </a:lnTo>
                <a:lnTo>
                  <a:pt x="10477540" y="3794252"/>
                </a:lnTo>
                <a:close/>
              </a:path>
              <a:path w="11603990" h="3794760">
                <a:moveTo>
                  <a:pt x="10610890" y="3794252"/>
                </a:moveTo>
                <a:lnTo>
                  <a:pt x="10534690" y="3794252"/>
                </a:lnTo>
                <a:lnTo>
                  <a:pt x="10534690" y="3775202"/>
                </a:lnTo>
                <a:lnTo>
                  <a:pt x="10610890" y="3775202"/>
                </a:lnTo>
                <a:lnTo>
                  <a:pt x="10610890" y="3794252"/>
                </a:lnTo>
                <a:close/>
              </a:path>
              <a:path w="11603990" h="3794760">
                <a:moveTo>
                  <a:pt x="10744240" y="3794252"/>
                </a:moveTo>
                <a:lnTo>
                  <a:pt x="10668040" y="3794252"/>
                </a:lnTo>
                <a:lnTo>
                  <a:pt x="10668040" y="3775202"/>
                </a:lnTo>
                <a:lnTo>
                  <a:pt x="10744240" y="3775202"/>
                </a:lnTo>
                <a:lnTo>
                  <a:pt x="10744240" y="3794252"/>
                </a:lnTo>
                <a:close/>
              </a:path>
              <a:path w="11603990" h="3794760">
                <a:moveTo>
                  <a:pt x="10877590" y="3794252"/>
                </a:moveTo>
                <a:lnTo>
                  <a:pt x="10801390" y="3794252"/>
                </a:lnTo>
                <a:lnTo>
                  <a:pt x="10801390" y="3775202"/>
                </a:lnTo>
                <a:lnTo>
                  <a:pt x="10877590" y="3775202"/>
                </a:lnTo>
                <a:lnTo>
                  <a:pt x="10877590" y="3794252"/>
                </a:lnTo>
                <a:close/>
              </a:path>
              <a:path w="11603990" h="3794760">
                <a:moveTo>
                  <a:pt x="11010940" y="3794252"/>
                </a:moveTo>
                <a:lnTo>
                  <a:pt x="10934740" y="3794252"/>
                </a:lnTo>
                <a:lnTo>
                  <a:pt x="10934740" y="3775202"/>
                </a:lnTo>
                <a:lnTo>
                  <a:pt x="11010940" y="3775202"/>
                </a:lnTo>
                <a:lnTo>
                  <a:pt x="11010940" y="3794252"/>
                </a:lnTo>
                <a:close/>
              </a:path>
              <a:path w="11603990" h="3794760">
                <a:moveTo>
                  <a:pt x="11144290" y="3794252"/>
                </a:moveTo>
                <a:lnTo>
                  <a:pt x="11068090" y="3794252"/>
                </a:lnTo>
                <a:lnTo>
                  <a:pt x="11068090" y="3775202"/>
                </a:lnTo>
                <a:lnTo>
                  <a:pt x="11144290" y="3775202"/>
                </a:lnTo>
                <a:lnTo>
                  <a:pt x="11144290" y="3794252"/>
                </a:lnTo>
                <a:close/>
              </a:path>
              <a:path w="11603990" h="3794760">
                <a:moveTo>
                  <a:pt x="11277640" y="3794252"/>
                </a:moveTo>
                <a:lnTo>
                  <a:pt x="11201440" y="3794252"/>
                </a:lnTo>
                <a:lnTo>
                  <a:pt x="11201440" y="3775202"/>
                </a:lnTo>
                <a:lnTo>
                  <a:pt x="11277640" y="3775202"/>
                </a:lnTo>
                <a:lnTo>
                  <a:pt x="11277640" y="3794252"/>
                </a:lnTo>
                <a:close/>
              </a:path>
              <a:path w="11603990" h="3794760">
                <a:moveTo>
                  <a:pt x="11410990" y="3794252"/>
                </a:moveTo>
                <a:lnTo>
                  <a:pt x="11334790" y="3794252"/>
                </a:lnTo>
                <a:lnTo>
                  <a:pt x="11334790" y="3775202"/>
                </a:lnTo>
                <a:lnTo>
                  <a:pt x="11410990" y="3775202"/>
                </a:lnTo>
                <a:lnTo>
                  <a:pt x="11410990" y="3794252"/>
                </a:lnTo>
                <a:close/>
              </a:path>
              <a:path w="11603990" h="3794760">
                <a:moveTo>
                  <a:pt x="11544340" y="3794252"/>
                </a:moveTo>
                <a:lnTo>
                  <a:pt x="11468140" y="3794252"/>
                </a:lnTo>
                <a:lnTo>
                  <a:pt x="11468140" y="3775202"/>
                </a:lnTo>
                <a:lnTo>
                  <a:pt x="11544340" y="3775202"/>
                </a:lnTo>
                <a:lnTo>
                  <a:pt x="11544340" y="3794252"/>
                </a:lnTo>
                <a:close/>
              </a:path>
              <a:path w="11603990" h="3794760">
                <a:moveTo>
                  <a:pt x="11603939" y="3777653"/>
                </a:moveTo>
                <a:lnTo>
                  <a:pt x="11584889" y="3777653"/>
                </a:lnTo>
                <a:lnTo>
                  <a:pt x="11584889" y="3701453"/>
                </a:lnTo>
                <a:lnTo>
                  <a:pt x="11603939" y="3701453"/>
                </a:lnTo>
                <a:lnTo>
                  <a:pt x="11603939" y="3777653"/>
                </a:lnTo>
                <a:close/>
              </a:path>
              <a:path w="11603990" h="3794760">
                <a:moveTo>
                  <a:pt x="11603939" y="3644303"/>
                </a:moveTo>
                <a:lnTo>
                  <a:pt x="11584889" y="3644303"/>
                </a:lnTo>
                <a:lnTo>
                  <a:pt x="11584889" y="3568103"/>
                </a:lnTo>
                <a:lnTo>
                  <a:pt x="11603939" y="3568103"/>
                </a:lnTo>
                <a:lnTo>
                  <a:pt x="11603939" y="3644303"/>
                </a:lnTo>
                <a:close/>
              </a:path>
              <a:path w="11603990" h="3794760">
                <a:moveTo>
                  <a:pt x="11603939" y="3510953"/>
                </a:moveTo>
                <a:lnTo>
                  <a:pt x="11584889" y="3510953"/>
                </a:lnTo>
                <a:lnTo>
                  <a:pt x="11584889" y="3434753"/>
                </a:lnTo>
                <a:lnTo>
                  <a:pt x="11603939" y="3434753"/>
                </a:lnTo>
                <a:lnTo>
                  <a:pt x="11603939" y="3510953"/>
                </a:lnTo>
                <a:close/>
              </a:path>
              <a:path w="11603990" h="3794760">
                <a:moveTo>
                  <a:pt x="11603939" y="3377603"/>
                </a:moveTo>
                <a:lnTo>
                  <a:pt x="11584889" y="3377603"/>
                </a:lnTo>
                <a:lnTo>
                  <a:pt x="11584889" y="3301403"/>
                </a:lnTo>
                <a:lnTo>
                  <a:pt x="11603939" y="3301403"/>
                </a:lnTo>
                <a:lnTo>
                  <a:pt x="11603939" y="3377603"/>
                </a:lnTo>
                <a:close/>
              </a:path>
              <a:path w="11603990" h="3794760">
                <a:moveTo>
                  <a:pt x="11603939" y="3244253"/>
                </a:moveTo>
                <a:lnTo>
                  <a:pt x="11584889" y="3244253"/>
                </a:lnTo>
                <a:lnTo>
                  <a:pt x="11584889" y="3168053"/>
                </a:lnTo>
                <a:lnTo>
                  <a:pt x="11603939" y="3168053"/>
                </a:lnTo>
                <a:lnTo>
                  <a:pt x="11603939" y="3244253"/>
                </a:lnTo>
                <a:close/>
              </a:path>
              <a:path w="11603990" h="3794760">
                <a:moveTo>
                  <a:pt x="11603939" y="3110903"/>
                </a:moveTo>
                <a:lnTo>
                  <a:pt x="11584889" y="3110903"/>
                </a:lnTo>
                <a:lnTo>
                  <a:pt x="11584889" y="3034703"/>
                </a:lnTo>
                <a:lnTo>
                  <a:pt x="11603939" y="3034703"/>
                </a:lnTo>
                <a:lnTo>
                  <a:pt x="11603939" y="3110903"/>
                </a:lnTo>
                <a:close/>
              </a:path>
              <a:path w="11603990" h="3794760">
                <a:moveTo>
                  <a:pt x="11603939" y="2977553"/>
                </a:moveTo>
                <a:lnTo>
                  <a:pt x="11584889" y="2977553"/>
                </a:lnTo>
                <a:lnTo>
                  <a:pt x="11584889" y="2901353"/>
                </a:lnTo>
                <a:lnTo>
                  <a:pt x="11603939" y="2901353"/>
                </a:lnTo>
                <a:lnTo>
                  <a:pt x="11603939" y="2977553"/>
                </a:lnTo>
                <a:close/>
              </a:path>
              <a:path w="11603990" h="3794760">
                <a:moveTo>
                  <a:pt x="11603939" y="2844203"/>
                </a:moveTo>
                <a:lnTo>
                  <a:pt x="11584889" y="2844203"/>
                </a:lnTo>
                <a:lnTo>
                  <a:pt x="11584889" y="2768003"/>
                </a:lnTo>
                <a:lnTo>
                  <a:pt x="11603939" y="2768003"/>
                </a:lnTo>
                <a:lnTo>
                  <a:pt x="11603939" y="2844203"/>
                </a:lnTo>
                <a:close/>
              </a:path>
              <a:path w="11603990" h="3794760">
                <a:moveTo>
                  <a:pt x="11603939" y="2710853"/>
                </a:moveTo>
                <a:lnTo>
                  <a:pt x="11584889" y="2710853"/>
                </a:lnTo>
                <a:lnTo>
                  <a:pt x="11584889" y="2634653"/>
                </a:lnTo>
                <a:lnTo>
                  <a:pt x="11603939" y="2634653"/>
                </a:lnTo>
                <a:lnTo>
                  <a:pt x="11603939" y="2710853"/>
                </a:lnTo>
                <a:close/>
              </a:path>
              <a:path w="11603990" h="3794760">
                <a:moveTo>
                  <a:pt x="11603939" y="2577503"/>
                </a:moveTo>
                <a:lnTo>
                  <a:pt x="11584889" y="2577503"/>
                </a:lnTo>
                <a:lnTo>
                  <a:pt x="11584889" y="2501303"/>
                </a:lnTo>
                <a:lnTo>
                  <a:pt x="11603939" y="2501303"/>
                </a:lnTo>
                <a:lnTo>
                  <a:pt x="11603939" y="2577503"/>
                </a:lnTo>
                <a:close/>
              </a:path>
              <a:path w="11603990" h="3794760">
                <a:moveTo>
                  <a:pt x="11603939" y="2444153"/>
                </a:moveTo>
                <a:lnTo>
                  <a:pt x="11584889" y="2444153"/>
                </a:lnTo>
                <a:lnTo>
                  <a:pt x="11584889" y="2367953"/>
                </a:lnTo>
                <a:lnTo>
                  <a:pt x="11603939" y="2367953"/>
                </a:lnTo>
                <a:lnTo>
                  <a:pt x="11603939" y="2444153"/>
                </a:lnTo>
                <a:close/>
              </a:path>
              <a:path w="11603990" h="3794760">
                <a:moveTo>
                  <a:pt x="11603939" y="2310803"/>
                </a:moveTo>
                <a:lnTo>
                  <a:pt x="11584889" y="2310803"/>
                </a:lnTo>
                <a:lnTo>
                  <a:pt x="11584889" y="2234603"/>
                </a:lnTo>
                <a:lnTo>
                  <a:pt x="11603939" y="2234603"/>
                </a:lnTo>
                <a:lnTo>
                  <a:pt x="11603939" y="2310803"/>
                </a:lnTo>
                <a:close/>
              </a:path>
              <a:path w="11603990" h="3794760">
                <a:moveTo>
                  <a:pt x="11603939" y="2177453"/>
                </a:moveTo>
                <a:lnTo>
                  <a:pt x="11584889" y="2177453"/>
                </a:lnTo>
                <a:lnTo>
                  <a:pt x="11584889" y="2101253"/>
                </a:lnTo>
                <a:lnTo>
                  <a:pt x="11603939" y="2101253"/>
                </a:lnTo>
                <a:lnTo>
                  <a:pt x="11603939" y="2177453"/>
                </a:lnTo>
                <a:close/>
              </a:path>
              <a:path w="11603990" h="3794760">
                <a:moveTo>
                  <a:pt x="11603939" y="2044103"/>
                </a:moveTo>
                <a:lnTo>
                  <a:pt x="11584889" y="2044103"/>
                </a:lnTo>
                <a:lnTo>
                  <a:pt x="11584889" y="1967903"/>
                </a:lnTo>
                <a:lnTo>
                  <a:pt x="11603939" y="1967903"/>
                </a:lnTo>
                <a:lnTo>
                  <a:pt x="11603939" y="2044103"/>
                </a:lnTo>
                <a:close/>
              </a:path>
              <a:path w="11603990" h="3794760">
                <a:moveTo>
                  <a:pt x="11603939" y="1910753"/>
                </a:moveTo>
                <a:lnTo>
                  <a:pt x="11584889" y="1910753"/>
                </a:lnTo>
                <a:lnTo>
                  <a:pt x="11584889" y="1834553"/>
                </a:lnTo>
                <a:lnTo>
                  <a:pt x="11603939" y="1834553"/>
                </a:lnTo>
                <a:lnTo>
                  <a:pt x="11603939" y="1910753"/>
                </a:lnTo>
                <a:close/>
              </a:path>
              <a:path w="11603990" h="3794760">
                <a:moveTo>
                  <a:pt x="11603939" y="1777403"/>
                </a:moveTo>
                <a:lnTo>
                  <a:pt x="11584889" y="1777403"/>
                </a:lnTo>
                <a:lnTo>
                  <a:pt x="11584889" y="1701203"/>
                </a:lnTo>
                <a:lnTo>
                  <a:pt x="11603939" y="1701203"/>
                </a:lnTo>
                <a:lnTo>
                  <a:pt x="11603939" y="1777403"/>
                </a:lnTo>
                <a:close/>
              </a:path>
              <a:path w="11603990" h="3794760">
                <a:moveTo>
                  <a:pt x="11603939" y="1644053"/>
                </a:moveTo>
                <a:lnTo>
                  <a:pt x="11584889" y="1644053"/>
                </a:lnTo>
                <a:lnTo>
                  <a:pt x="11584889" y="1567853"/>
                </a:lnTo>
                <a:lnTo>
                  <a:pt x="11603939" y="1567853"/>
                </a:lnTo>
                <a:lnTo>
                  <a:pt x="11603939" y="1644053"/>
                </a:lnTo>
                <a:close/>
              </a:path>
              <a:path w="11603990" h="3794760">
                <a:moveTo>
                  <a:pt x="11603939" y="1510703"/>
                </a:moveTo>
                <a:lnTo>
                  <a:pt x="11584889" y="1510703"/>
                </a:lnTo>
                <a:lnTo>
                  <a:pt x="11584889" y="1434503"/>
                </a:lnTo>
                <a:lnTo>
                  <a:pt x="11603939" y="1434503"/>
                </a:lnTo>
                <a:lnTo>
                  <a:pt x="11603939" y="1510703"/>
                </a:lnTo>
                <a:close/>
              </a:path>
              <a:path w="11603990" h="3794760">
                <a:moveTo>
                  <a:pt x="11603939" y="1377353"/>
                </a:moveTo>
                <a:lnTo>
                  <a:pt x="11584889" y="1377353"/>
                </a:lnTo>
                <a:lnTo>
                  <a:pt x="11584889" y="1301153"/>
                </a:lnTo>
                <a:lnTo>
                  <a:pt x="11603939" y="1301153"/>
                </a:lnTo>
                <a:lnTo>
                  <a:pt x="11603939" y="1377353"/>
                </a:lnTo>
                <a:close/>
              </a:path>
              <a:path w="11603990" h="3794760">
                <a:moveTo>
                  <a:pt x="11603939" y="1244003"/>
                </a:moveTo>
                <a:lnTo>
                  <a:pt x="11584889" y="1244003"/>
                </a:lnTo>
                <a:lnTo>
                  <a:pt x="11584889" y="1167803"/>
                </a:lnTo>
                <a:lnTo>
                  <a:pt x="11603939" y="1167803"/>
                </a:lnTo>
                <a:lnTo>
                  <a:pt x="11603939" y="1244003"/>
                </a:lnTo>
                <a:close/>
              </a:path>
              <a:path w="11603990" h="3794760">
                <a:moveTo>
                  <a:pt x="11603939" y="1110653"/>
                </a:moveTo>
                <a:lnTo>
                  <a:pt x="11584889" y="1110653"/>
                </a:lnTo>
                <a:lnTo>
                  <a:pt x="11584889" y="1034453"/>
                </a:lnTo>
                <a:lnTo>
                  <a:pt x="11603939" y="1034453"/>
                </a:lnTo>
                <a:lnTo>
                  <a:pt x="11603939" y="1110653"/>
                </a:lnTo>
                <a:close/>
              </a:path>
              <a:path w="11603990" h="3794760">
                <a:moveTo>
                  <a:pt x="11603939" y="977303"/>
                </a:moveTo>
                <a:lnTo>
                  <a:pt x="11584889" y="977303"/>
                </a:lnTo>
                <a:lnTo>
                  <a:pt x="11584889" y="901103"/>
                </a:lnTo>
                <a:lnTo>
                  <a:pt x="11603939" y="901103"/>
                </a:lnTo>
                <a:lnTo>
                  <a:pt x="11603939" y="977303"/>
                </a:lnTo>
                <a:close/>
              </a:path>
              <a:path w="11603990" h="3794760">
                <a:moveTo>
                  <a:pt x="11603939" y="843953"/>
                </a:moveTo>
                <a:lnTo>
                  <a:pt x="11584889" y="843953"/>
                </a:lnTo>
                <a:lnTo>
                  <a:pt x="11584889" y="767753"/>
                </a:lnTo>
                <a:lnTo>
                  <a:pt x="11603939" y="767753"/>
                </a:lnTo>
                <a:lnTo>
                  <a:pt x="11603939" y="843953"/>
                </a:lnTo>
                <a:close/>
              </a:path>
              <a:path w="11603990" h="3794760">
                <a:moveTo>
                  <a:pt x="11603939" y="710603"/>
                </a:moveTo>
                <a:lnTo>
                  <a:pt x="11584889" y="710603"/>
                </a:lnTo>
                <a:lnTo>
                  <a:pt x="11584889" y="634403"/>
                </a:lnTo>
                <a:lnTo>
                  <a:pt x="11603939" y="634403"/>
                </a:lnTo>
                <a:lnTo>
                  <a:pt x="11603939" y="710603"/>
                </a:lnTo>
                <a:close/>
              </a:path>
              <a:path w="11603990" h="3794760">
                <a:moveTo>
                  <a:pt x="11603939" y="577253"/>
                </a:moveTo>
                <a:lnTo>
                  <a:pt x="11584889" y="577253"/>
                </a:lnTo>
                <a:lnTo>
                  <a:pt x="11584889" y="501053"/>
                </a:lnTo>
                <a:lnTo>
                  <a:pt x="11603939" y="501053"/>
                </a:lnTo>
                <a:lnTo>
                  <a:pt x="11603939" y="577253"/>
                </a:lnTo>
                <a:close/>
              </a:path>
              <a:path w="11603990" h="3794760">
                <a:moveTo>
                  <a:pt x="11603939" y="443903"/>
                </a:moveTo>
                <a:lnTo>
                  <a:pt x="11584889" y="443903"/>
                </a:lnTo>
                <a:lnTo>
                  <a:pt x="11584889" y="367703"/>
                </a:lnTo>
                <a:lnTo>
                  <a:pt x="11603939" y="367703"/>
                </a:lnTo>
                <a:lnTo>
                  <a:pt x="11603939" y="443903"/>
                </a:lnTo>
                <a:close/>
              </a:path>
              <a:path w="11603990" h="3794760">
                <a:moveTo>
                  <a:pt x="11603939" y="310553"/>
                </a:moveTo>
                <a:lnTo>
                  <a:pt x="11584889" y="310553"/>
                </a:lnTo>
                <a:lnTo>
                  <a:pt x="11584889" y="234353"/>
                </a:lnTo>
                <a:lnTo>
                  <a:pt x="11603939" y="234353"/>
                </a:lnTo>
                <a:lnTo>
                  <a:pt x="11603939" y="310553"/>
                </a:lnTo>
                <a:close/>
              </a:path>
              <a:path w="11603990" h="3794760">
                <a:moveTo>
                  <a:pt x="11603939" y="177203"/>
                </a:moveTo>
                <a:lnTo>
                  <a:pt x="11584889" y="177203"/>
                </a:lnTo>
                <a:lnTo>
                  <a:pt x="11584889" y="101003"/>
                </a:lnTo>
                <a:lnTo>
                  <a:pt x="11603939" y="101003"/>
                </a:lnTo>
                <a:lnTo>
                  <a:pt x="11603939" y="177203"/>
                </a:lnTo>
                <a:close/>
              </a:path>
              <a:path w="11603990" h="3794760">
                <a:moveTo>
                  <a:pt x="11584889" y="19050"/>
                </a:moveTo>
                <a:lnTo>
                  <a:pt x="11552542" y="19050"/>
                </a:lnTo>
                <a:lnTo>
                  <a:pt x="11552542" y="0"/>
                </a:lnTo>
                <a:lnTo>
                  <a:pt x="11603939" y="0"/>
                </a:lnTo>
                <a:lnTo>
                  <a:pt x="11603939" y="9525"/>
                </a:lnTo>
                <a:lnTo>
                  <a:pt x="11584889" y="9525"/>
                </a:lnTo>
                <a:lnTo>
                  <a:pt x="11584889" y="19050"/>
                </a:lnTo>
                <a:close/>
              </a:path>
              <a:path w="11603990" h="3794760">
                <a:moveTo>
                  <a:pt x="11603939" y="43853"/>
                </a:moveTo>
                <a:lnTo>
                  <a:pt x="11584889" y="43853"/>
                </a:lnTo>
                <a:lnTo>
                  <a:pt x="11584889" y="9525"/>
                </a:lnTo>
                <a:lnTo>
                  <a:pt x="11594414" y="19050"/>
                </a:lnTo>
                <a:lnTo>
                  <a:pt x="11603939" y="19050"/>
                </a:lnTo>
                <a:lnTo>
                  <a:pt x="11603939" y="43853"/>
                </a:lnTo>
                <a:close/>
              </a:path>
              <a:path w="11603990" h="3794760">
                <a:moveTo>
                  <a:pt x="11603939" y="19050"/>
                </a:moveTo>
                <a:lnTo>
                  <a:pt x="11594414" y="19050"/>
                </a:lnTo>
                <a:lnTo>
                  <a:pt x="11584889" y="9525"/>
                </a:lnTo>
                <a:lnTo>
                  <a:pt x="11603939" y="9525"/>
                </a:lnTo>
                <a:lnTo>
                  <a:pt x="11603939" y="19050"/>
                </a:lnTo>
                <a:close/>
              </a:path>
              <a:path w="11603990" h="3794760">
                <a:moveTo>
                  <a:pt x="11495392" y="19050"/>
                </a:moveTo>
                <a:lnTo>
                  <a:pt x="11419192" y="19050"/>
                </a:lnTo>
                <a:lnTo>
                  <a:pt x="11419192" y="0"/>
                </a:lnTo>
                <a:lnTo>
                  <a:pt x="11495392" y="0"/>
                </a:lnTo>
                <a:lnTo>
                  <a:pt x="11495392" y="19050"/>
                </a:lnTo>
                <a:close/>
              </a:path>
              <a:path w="11603990" h="3794760">
                <a:moveTo>
                  <a:pt x="11362042" y="19050"/>
                </a:moveTo>
                <a:lnTo>
                  <a:pt x="11285842" y="19050"/>
                </a:lnTo>
                <a:lnTo>
                  <a:pt x="11285842" y="0"/>
                </a:lnTo>
                <a:lnTo>
                  <a:pt x="11362042" y="0"/>
                </a:lnTo>
                <a:lnTo>
                  <a:pt x="11362042" y="19050"/>
                </a:lnTo>
                <a:close/>
              </a:path>
              <a:path w="11603990" h="3794760">
                <a:moveTo>
                  <a:pt x="11228692" y="19050"/>
                </a:moveTo>
                <a:lnTo>
                  <a:pt x="11152492" y="19050"/>
                </a:lnTo>
                <a:lnTo>
                  <a:pt x="11152492" y="0"/>
                </a:lnTo>
                <a:lnTo>
                  <a:pt x="11228692" y="0"/>
                </a:lnTo>
                <a:lnTo>
                  <a:pt x="11228692" y="19050"/>
                </a:lnTo>
                <a:close/>
              </a:path>
              <a:path w="11603990" h="3794760">
                <a:moveTo>
                  <a:pt x="11095342" y="19050"/>
                </a:moveTo>
                <a:lnTo>
                  <a:pt x="11019142" y="19050"/>
                </a:lnTo>
                <a:lnTo>
                  <a:pt x="11019142" y="0"/>
                </a:lnTo>
                <a:lnTo>
                  <a:pt x="11095342" y="0"/>
                </a:lnTo>
                <a:lnTo>
                  <a:pt x="11095342" y="19050"/>
                </a:lnTo>
                <a:close/>
              </a:path>
              <a:path w="11603990" h="3794760">
                <a:moveTo>
                  <a:pt x="10961992" y="19050"/>
                </a:moveTo>
                <a:lnTo>
                  <a:pt x="10885792" y="19050"/>
                </a:lnTo>
                <a:lnTo>
                  <a:pt x="10885792" y="0"/>
                </a:lnTo>
                <a:lnTo>
                  <a:pt x="10961992" y="0"/>
                </a:lnTo>
                <a:lnTo>
                  <a:pt x="10961992" y="19050"/>
                </a:lnTo>
                <a:close/>
              </a:path>
              <a:path w="11603990" h="3794760">
                <a:moveTo>
                  <a:pt x="10828642" y="19050"/>
                </a:moveTo>
                <a:lnTo>
                  <a:pt x="10752442" y="19050"/>
                </a:lnTo>
                <a:lnTo>
                  <a:pt x="10752442" y="0"/>
                </a:lnTo>
                <a:lnTo>
                  <a:pt x="10828642" y="0"/>
                </a:lnTo>
                <a:lnTo>
                  <a:pt x="10828642" y="19050"/>
                </a:lnTo>
                <a:close/>
              </a:path>
              <a:path w="11603990" h="3794760">
                <a:moveTo>
                  <a:pt x="10695292" y="19050"/>
                </a:moveTo>
                <a:lnTo>
                  <a:pt x="10619092" y="19050"/>
                </a:lnTo>
                <a:lnTo>
                  <a:pt x="10619092" y="0"/>
                </a:lnTo>
                <a:lnTo>
                  <a:pt x="10695292" y="0"/>
                </a:lnTo>
                <a:lnTo>
                  <a:pt x="10695292" y="19050"/>
                </a:lnTo>
                <a:close/>
              </a:path>
              <a:path w="11603990" h="3794760">
                <a:moveTo>
                  <a:pt x="10561942" y="19050"/>
                </a:moveTo>
                <a:lnTo>
                  <a:pt x="10485742" y="19050"/>
                </a:lnTo>
                <a:lnTo>
                  <a:pt x="10485742" y="0"/>
                </a:lnTo>
                <a:lnTo>
                  <a:pt x="10561942" y="0"/>
                </a:lnTo>
                <a:lnTo>
                  <a:pt x="10561942" y="19050"/>
                </a:lnTo>
                <a:close/>
              </a:path>
              <a:path w="11603990" h="3794760">
                <a:moveTo>
                  <a:pt x="10428592" y="19050"/>
                </a:moveTo>
                <a:lnTo>
                  <a:pt x="10352392" y="19050"/>
                </a:lnTo>
                <a:lnTo>
                  <a:pt x="10352392" y="0"/>
                </a:lnTo>
                <a:lnTo>
                  <a:pt x="10428592" y="0"/>
                </a:lnTo>
                <a:lnTo>
                  <a:pt x="10428592" y="19050"/>
                </a:lnTo>
                <a:close/>
              </a:path>
              <a:path w="11603990" h="3794760">
                <a:moveTo>
                  <a:pt x="10295242" y="19050"/>
                </a:moveTo>
                <a:lnTo>
                  <a:pt x="10219042" y="19050"/>
                </a:lnTo>
                <a:lnTo>
                  <a:pt x="10219042" y="0"/>
                </a:lnTo>
                <a:lnTo>
                  <a:pt x="10295242" y="0"/>
                </a:lnTo>
                <a:lnTo>
                  <a:pt x="10295242" y="19050"/>
                </a:lnTo>
                <a:close/>
              </a:path>
              <a:path w="11603990" h="3794760">
                <a:moveTo>
                  <a:pt x="10161892" y="19050"/>
                </a:moveTo>
                <a:lnTo>
                  <a:pt x="10085692" y="19050"/>
                </a:lnTo>
                <a:lnTo>
                  <a:pt x="10085692" y="0"/>
                </a:lnTo>
                <a:lnTo>
                  <a:pt x="10161892" y="0"/>
                </a:lnTo>
                <a:lnTo>
                  <a:pt x="10161892" y="19050"/>
                </a:lnTo>
                <a:close/>
              </a:path>
              <a:path w="11603990" h="3794760">
                <a:moveTo>
                  <a:pt x="10028542" y="19050"/>
                </a:moveTo>
                <a:lnTo>
                  <a:pt x="9952342" y="19050"/>
                </a:lnTo>
                <a:lnTo>
                  <a:pt x="9952342" y="0"/>
                </a:lnTo>
                <a:lnTo>
                  <a:pt x="10028542" y="0"/>
                </a:lnTo>
                <a:lnTo>
                  <a:pt x="10028542" y="19050"/>
                </a:lnTo>
                <a:close/>
              </a:path>
              <a:path w="11603990" h="3794760">
                <a:moveTo>
                  <a:pt x="9895192" y="19050"/>
                </a:moveTo>
                <a:lnTo>
                  <a:pt x="9818992" y="19050"/>
                </a:lnTo>
                <a:lnTo>
                  <a:pt x="9818992" y="0"/>
                </a:lnTo>
                <a:lnTo>
                  <a:pt x="9895192" y="0"/>
                </a:lnTo>
                <a:lnTo>
                  <a:pt x="9895192" y="19050"/>
                </a:lnTo>
                <a:close/>
              </a:path>
              <a:path w="11603990" h="3794760">
                <a:moveTo>
                  <a:pt x="9761842" y="19050"/>
                </a:moveTo>
                <a:lnTo>
                  <a:pt x="9685642" y="19050"/>
                </a:lnTo>
                <a:lnTo>
                  <a:pt x="9685642" y="0"/>
                </a:lnTo>
                <a:lnTo>
                  <a:pt x="9761842" y="0"/>
                </a:lnTo>
                <a:lnTo>
                  <a:pt x="9761842" y="19050"/>
                </a:lnTo>
                <a:close/>
              </a:path>
              <a:path w="11603990" h="3794760">
                <a:moveTo>
                  <a:pt x="9628492" y="19050"/>
                </a:moveTo>
                <a:lnTo>
                  <a:pt x="9552292" y="19050"/>
                </a:lnTo>
                <a:lnTo>
                  <a:pt x="9552292" y="0"/>
                </a:lnTo>
                <a:lnTo>
                  <a:pt x="9628492" y="0"/>
                </a:lnTo>
                <a:lnTo>
                  <a:pt x="9628492" y="19050"/>
                </a:lnTo>
                <a:close/>
              </a:path>
              <a:path w="11603990" h="3794760">
                <a:moveTo>
                  <a:pt x="9495142" y="19050"/>
                </a:moveTo>
                <a:lnTo>
                  <a:pt x="9418942" y="19050"/>
                </a:lnTo>
                <a:lnTo>
                  <a:pt x="9418942" y="0"/>
                </a:lnTo>
                <a:lnTo>
                  <a:pt x="9495142" y="0"/>
                </a:lnTo>
                <a:lnTo>
                  <a:pt x="9495142" y="19050"/>
                </a:lnTo>
                <a:close/>
              </a:path>
              <a:path w="11603990" h="3794760">
                <a:moveTo>
                  <a:pt x="9361792" y="19050"/>
                </a:moveTo>
                <a:lnTo>
                  <a:pt x="9285592" y="19050"/>
                </a:lnTo>
                <a:lnTo>
                  <a:pt x="9285592" y="0"/>
                </a:lnTo>
                <a:lnTo>
                  <a:pt x="9361792" y="0"/>
                </a:lnTo>
                <a:lnTo>
                  <a:pt x="9361792" y="19050"/>
                </a:lnTo>
                <a:close/>
              </a:path>
              <a:path w="11603990" h="3794760">
                <a:moveTo>
                  <a:pt x="9228442" y="19050"/>
                </a:moveTo>
                <a:lnTo>
                  <a:pt x="9152242" y="19050"/>
                </a:lnTo>
                <a:lnTo>
                  <a:pt x="9152242" y="0"/>
                </a:lnTo>
                <a:lnTo>
                  <a:pt x="9228442" y="0"/>
                </a:lnTo>
                <a:lnTo>
                  <a:pt x="9228442" y="19050"/>
                </a:lnTo>
                <a:close/>
              </a:path>
              <a:path w="11603990" h="3794760">
                <a:moveTo>
                  <a:pt x="9095092" y="19050"/>
                </a:moveTo>
                <a:lnTo>
                  <a:pt x="9018892" y="19050"/>
                </a:lnTo>
                <a:lnTo>
                  <a:pt x="9018892" y="0"/>
                </a:lnTo>
                <a:lnTo>
                  <a:pt x="9095092" y="0"/>
                </a:lnTo>
                <a:lnTo>
                  <a:pt x="9095092" y="19050"/>
                </a:lnTo>
                <a:close/>
              </a:path>
              <a:path w="11603990" h="3794760">
                <a:moveTo>
                  <a:pt x="8961742" y="19050"/>
                </a:moveTo>
                <a:lnTo>
                  <a:pt x="8885542" y="19050"/>
                </a:lnTo>
                <a:lnTo>
                  <a:pt x="8885542" y="0"/>
                </a:lnTo>
                <a:lnTo>
                  <a:pt x="8961742" y="0"/>
                </a:lnTo>
                <a:lnTo>
                  <a:pt x="8961742" y="19050"/>
                </a:lnTo>
                <a:close/>
              </a:path>
              <a:path w="11603990" h="3794760">
                <a:moveTo>
                  <a:pt x="8828392" y="19050"/>
                </a:moveTo>
                <a:lnTo>
                  <a:pt x="8752192" y="19050"/>
                </a:lnTo>
                <a:lnTo>
                  <a:pt x="8752192" y="0"/>
                </a:lnTo>
                <a:lnTo>
                  <a:pt x="8828392" y="0"/>
                </a:lnTo>
                <a:lnTo>
                  <a:pt x="8828392" y="19050"/>
                </a:lnTo>
                <a:close/>
              </a:path>
              <a:path w="11603990" h="3794760">
                <a:moveTo>
                  <a:pt x="8695042" y="19050"/>
                </a:moveTo>
                <a:lnTo>
                  <a:pt x="8618842" y="19050"/>
                </a:lnTo>
                <a:lnTo>
                  <a:pt x="8618842" y="0"/>
                </a:lnTo>
                <a:lnTo>
                  <a:pt x="8695042" y="0"/>
                </a:lnTo>
                <a:lnTo>
                  <a:pt x="8695042" y="19050"/>
                </a:lnTo>
                <a:close/>
              </a:path>
              <a:path w="11603990" h="3794760">
                <a:moveTo>
                  <a:pt x="8561692" y="19050"/>
                </a:moveTo>
                <a:lnTo>
                  <a:pt x="8485492" y="19050"/>
                </a:lnTo>
                <a:lnTo>
                  <a:pt x="8485492" y="0"/>
                </a:lnTo>
                <a:lnTo>
                  <a:pt x="8561692" y="0"/>
                </a:lnTo>
                <a:lnTo>
                  <a:pt x="8561692" y="19050"/>
                </a:lnTo>
                <a:close/>
              </a:path>
              <a:path w="11603990" h="3794760">
                <a:moveTo>
                  <a:pt x="8428342" y="19050"/>
                </a:moveTo>
                <a:lnTo>
                  <a:pt x="8352142" y="19050"/>
                </a:lnTo>
                <a:lnTo>
                  <a:pt x="8352142" y="0"/>
                </a:lnTo>
                <a:lnTo>
                  <a:pt x="8428342" y="0"/>
                </a:lnTo>
                <a:lnTo>
                  <a:pt x="8428342" y="19050"/>
                </a:lnTo>
                <a:close/>
              </a:path>
              <a:path w="11603990" h="3794760">
                <a:moveTo>
                  <a:pt x="8294992" y="19050"/>
                </a:moveTo>
                <a:lnTo>
                  <a:pt x="8218792" y="19050"/>
                </a:lnTo>
                <a:lnTo>
                  <a:pt x="8218792" y="0"/>
                </a:lnTo>
                <a:lnTo>
                  <a:pt x="8294992" y="0"/>
                </a:lnTo>
                <a:lnTo>
                  <a:pt x="8294992" y="19050"/>
                </a:lnTo>
                <a:close/>
              </a:path>
              <a:path w="11603990" h="3794760">
                <a:moveTo>
                  <a:pt x="8161642" y="19050"/>
                </a:moveTo>
                <a:lnTo>
                  <a:pt x="8156346" y="19050"/>
                </a:lnTo>
                <a:lnTo>
                  <a:pt x="8156346" y="0"/>
                </a:lnTo>
                <a:lnTo>
                  <a:pt x="8161642" y="0"/>
                </a:lnTo>
                <a:lnTo>
                  <a:pt x="8161642" y="19050"/>
                </a:lnTo>
                <a:close/>
              </a:path>
            </a:pathLst>
          </a:custGeom>
          <a:solidFill>
            <a:srgbClr val="1F487C"/>
          </a:solidFill>
        </p:spPr>
        <p:txBody>
          <a:bodyPr wrap="square" lIns="0" tIns="0" rIns="0" bIns="0" rtlCol="0"/>
          <a:lstStyle/>
          <a:p>
            <a:endParaRPr/>
          </a:p>
        </p:txBody>
      </p:sp>
      <p:sp>
        <p:nvSpPr>
          <p:cNvPr id="10" name="object 10"/>
          <p:cNvSpPr txBox="1"/>
          <p:nvPr/>
        </p:nvSpPr>
        <p:spPr>
          <a:xfrm>
            <a:off x="1331049" y="138103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三、工作落</a:t>
            </a:r>
            <a:r>
              <a:rPr sz="2800" b="1" spc="-5" dirty="0">
                <a:solidFill>
                  <a:srgbClr val="C00000"/>
                </a:solidFill>
                <a:latin typeface="微软雅黑"/>
                <a:cs typeface="微软雅黑"/>
              </a:rPr>
              <a:t>实</a:t>
            </a:r>
            <a:endParaRPr sz="2800">
              <a:latin typeface="微软雅黑"/>
              <a:cs typeface="微软雅黑"/>
            </a:endParaRPr>
          </a:p>
        </p:txBody>
      </p:sp>
      <p:sp>
        <p:nvSpPr>
          <p:cNvPr id="11" name="object 11"/>
          <p:cNvSpPr txBox="1"/>
          <p:nvPr/>
        </p:nvSpPr>
        <p:spPr>
          <a:xfrm>
            <a:off x="6615544" y="1507236"/>
            <a:ext cx="326136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a:t>
            </a:r>
            <a:r>
              <a:rPr sz="2400" b="1" spc="-5" dirty="0">
                <a:solidFill>
                  <a:srgbClr val="1F487C"/>
                </a:solidFill>
                <a:latin typeface="微软雅黑"/>
                <a:cs typeface="微软雅黑"/>
              </a:rPr>
              <a:t>3</a:t>
            </a:r>
            <a:r>
              <a:rPr sz="2400" b="1" dirty="0">
                <a:solidFill>
                  <a:srgbClr val="1F487C"/>
                </a:solidFill>
                <a:latin typeface="微软雅黑"/>
                <a:cs typeface="微软雅黑"/>
              </a:rPr>
              <a:t>）脱贫人口稳岗就业</a:t>
            </a:r>
            <a:endParaRPr sz="2400">
              <a:latin typeface="微软雅黑"/>
              <a:cs typeface="微软雅黑"/>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14" name="矩形 13">
            <a:extLst>
              <a:ext uri="{FF2B5EF4-FFF2-40B4-BE49-F238E27FC236}">
                <a16:creationId xmlns:a16="http://schemas.microsoft.com/office/drawing/2014/main" id="{5E693D47-01DD-4A49-904E-5AF77F55ECF9}"/>
              </a:ext>
            </a:extLst>
          </p:cNvPr>
          <p:cNvSpPr/>
          <p:nvPr/>
        </p:nvSpPr>
        <p:spPr>
          <a:xfrm>
            <a:off x="1211580" y="5331888"/>
            <a:ext cx="10439400" cy="584775"/>
          </a:xfrm>
          <a:prstGeom prst="rect">
            <a:avLst/>
          </a:prstGeom>
        </p:spPr>
        <p:txBody>
          <a:bodyPr wrap="squar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强化巩固拓展脱贫攻坚成果同乡村振兴有效衔接支撑保障</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7" name="object 10">
            <a:extLst>
              <a:ext uri="{FF2B5EF4-FFF2-40B4-BE49-F238E27FC236}">
                <a16:creationId xmlns:a16="http://schemas.microsoft.com/office/drawing/2014/main" id="{56D7FE2C-F58B-41EC-BC54-2139F79E33D8}"/>
              </a:ext>
            </a:extLst>
          </p:cNvPr>
          <p:cNvSpPr txBox="1"/>
          <p:nvPr/>
        </p:nvSpPr>
        <p:spPr>
          <a:xfrm>
            <a:off x="1128860" y="321794"/>
            <a:ext cx="10363199" cy="594393"/>
          </a:xfrm>
          <a:prstGeom prst="rect">
            <a:avLst/>
          </a:prstGeom>
          <a:solidFill>
            <a:srgbClr val="1F487C"/>
          </a:solidFill>
        </p:spPr>
        <p:txBody>
          <a:bodyPr vert="horz" wrap="square" lIns="0" tIns="100965" rIns="0" bIns="0" rtlCol="0">
            <a:spAutoFit/>
          </a:bodyPr>
          <a:lstStyle/>
          <a:p>
            <a:pPr marR="5715" algn="ctr">
              <a:lnSpc>
                <a:spcPct val="100000"/>
              </a:lnSpc>
              <a:spcBef>
                <a:spcPts val="795"/>
              </a:spcBef>
            </a:pPr>
            <a:r>
              <a:rPr lang="zh-CN" altLang="en-US" sz="3200" b="1" dirty="0">
                <a:solidFill>
                  <a:schemeClr val="bg1"/>
                </a:solidFill>
                <a:latin typeface="微软雅黑" panose="020B0503020204020204" pitchFamily="34" charset="-122"/>
                <a:ea typeface="微软雅黑" panose="020B0503020204020204" pitchFamily="34" charset="-122"/>
              </a:rPr>
              <a:t>增强脱贫地区和脱贫群众内生发展动力</a:t>
            </a:r>
            <a:endParaRPr sz="3200" dirty="0">
              <a:solidFill>
                <a:schemeClr val="bg1"/>
              </a:solidFill>
              <a:latin typeface="微软雅黑" panose="020B0503020204020204" pitchFamily="34" charset="-122"/>
              <a:ea typeface="微软雅黑" panose="020B0503020204020204" pitchFamily="34" charset="-122"/>
              <a:cs typeface="微软雅黑"/>
            </a:endParaRPr>
          </a:p>
        </p:txBody>
      </p:sp>
      <p:sp>
        <p:nvSpPr>
          <p:cNvPr id="10" name="矩形 9">
            <a:extLst>
              <a:ext uri="{FF2B5EF4-FFF2-40B4-BE49-F238E27FC236}">
                <a16:creationId xmlns:a16="http://schemas.microsoft.com/office/drawing/2014/main" id="{1C928B6B-028C-49AA-92B4-369B0C37B173}"/>
              </a:ext>
            </a:extLst>
          </p:cNvPr>
          <p:cNvSpPr/>
          <p:nvPr/>
        </p:nvSpPr>
        <p:spPr>
          <a:xfrm>
            <a:off x="1211580" y="1220845"/>
            <a:ext cx="2509020" cy="369332"/>
          </a:xfrm>
          <a:prstGeom prst="rect">
            <a:avLst/>
          </a:prstGeom>
        </p:spPr>
        <p:txBody>
          <a:bodyPr wrap="none">
            <a:spAutoFit/>
          </a:bodyPr>
          <a:lstStyle/>
          <a:p>
            <a:r>
              <a:rPr lang="zh-CN" altLang="en-US" b="1" dirty="0">
                <a:solidFill>
                  <a:srgbClr val="D92142"/>
                </a:solidFill>
                <a:latin typeface="system-ui"/>
              </a:rPr>
              <a:t>（一）培育提升产业。</a:t>
            </a:r>
            <a:endParaRPr lang="zh-CN" altLang="en-US" dirty="0"/>
          </a:p>
        </p:txBody>
      </p:sp>
      <p:sp>
        <p:nvSpPr>
          <p:cNvPr id="11" name="矩形 10">
            <a:extLst>
              <a:ext uri="{FF2B5EF4-FFF2-40B4-BE49-F238E27FC236}">
                <a16:creationId xmlns:a16="http://schemas.microsoft.com/office/drawing/2014/main" id="{7C61EF0A-2101-4C71-80D6-DE9E3E7ABA8A}"/>
              </a:ext>
            </a:extLst>
          </p:cNvPr>
          <p:cNvSpPr/>
          <p:nvPr/>
        </p:nvSpPr>
        <p:spPr>
          <a:xfrm>
            <a:off x="4134020" y="1361188"/>
            <a:ext cx="6096000" cy="1200329"/>
          </a:xfrm>
          <a:prstGeom prst="rect">
            <a:avLst/>
          </a:prstGeom>
        </p:spPr>
        <p:txBody>
          <a:bodyPr>
            <a:spAutoFit/>
          </a:bodyPr>
          <a:lstStyle/>
          <a:p>
            <a:r>
              <a:rPr lang="zh-CN" altLang="en-US" dirty="0">
                <a:solidFill>
                  <a:srgbClr val="222222"/>
                </a:solidFill>
                <a:latin typeface="system-ui"/>
              </a:rPr>
              <a:t>健全并落实好联农带农机制，对财政资金和帮扶资金支持的经营性帮扶项目，建立工作台账</a:t>
            </a:r>
            <a:r>
              <a:rPr lang="zh-CN" altLang="en-US" dirty="0"/>
              <a:t>，推动经营主体通过订单生产、托养托管、产品代销、保护价收购、吸纳就业、资产收益等方式使脱贫群众嵌入产业链条分享更多收益。</a:t>
            </a:r>
          </a:p>
        </p:txBody>
      </p:sp>
      <p:sp>
        <p:nvSpPr>
          <p:cNvPr id="13" name="矩形 12">
            <a:extLst>
              <a:ext uri="{FF2B5EF4-FFF2-40B4-BE49-F238E27FC236}">
                <a16:creationId xmlns:a16="http://schemas.microsoft.com/office/drawing/2014/main" id="{FF2279CE-F7EF-4FCF-941D-7C1751E2FD0C}"/>
              </a:ext>
            </a:extLst>
          </p:cNvPr>
          <p:cNvSpPr/>
          <p:nvPr/>
        </p:nvSpPr>
        <p:spPr>
          <a:xfrm>
            <a:off x="1211580" y="2760732"/>
            <a:ext cx="2973891" cy="369332"/>
          </a:xfrm>
          <a:prstGeom prst="rect">
            <a:avLst/>
          </a:prstGeom>
        </p:spPr>
        <p:txBody>
          <a:bodyPr wrap="none">
            <a:spAutoFit/>
          </a:bodyPr>
          <a:lstStyle/>
          <a:p>
            <a:r>
              <a:rPr lang="zh-CN" altLang="en-US" b="1" dirty="0">
                <a:solidFill>
                  <a:srgbClr val="D92142"/>
                </a:solidFill>
                <a:latin typeface="system-ui"/>
              </a:rPr>
              <a:t>（五）提升脱贫群众技能。</a:t>
            </a:r>
            <a:endParaRPr lang="zh-CN" altLang="en-US" dirty="0"/>
          </a:p>
        </p:txBody>
      </p:sp>
      <p:sp>
        <p:nvSpPr>
          <p:cNvPr id="19" name="矩形 18">
            <a:extLst>
              <a:ext uri="{FF2B5EF4-FFF2-40B4-BE49-F238E27FC236}">
                <a16:creationId xmlns:a16="http://schemas.microsoft.com/office/drawing/2014/main" id="{514989A4-B3AD-46D0-85F4-1D213CCDAD56}"/>
              </a:ext>
            </a:extLst>
          </p:cNvPr>
          <p:cNvSpPr/>
          <p:nvPr/>
        </p:nvSpPr>
        <p:spPr>
          <a:xfrm>
            <a:off x="4134020" y="3668735"/>
            <a:ext cx="6096000" cy="1200329"/>
          </a:xfrm>
          <a:prstGeom prst="rect">
            <a:avLst/>
          </a:prstGeom>
        </p:spPr>
        <p:txBody>
          <a:bodyPr>
            <a:spAutoFit/>
          </a:bodyPr>
          <a:lstStyle/>
          <a:p>
            <a:r>
              <a:rPr lang="zh-CN" altLang="en-US" dirty="0">
                <a:solidFill>
                  <a:srgbClr val="222222"/>
                </a:solidFill>
                <a:latin typeface="system-ui"/>
              </a:rPr>
              <a:t>分类开展培训，对脱贫家庭新成长劳动力，深入实施“雨露计划</a:t>
            </a:r>
            <a:r>
              <a:rPr lang="en-US" altLang="zh-CN" dirty="0">
                <a:solidFill>
                  <a:srgbClr val="222222"/>
                </a:solidFill>
                <a:latin typeface="system-ui"/>
              </a:rPr>
              <a:t>+”</a:t>
            </a:r>
            <a:r>
              <a:rPr lang="zh-CN" altLang="en-US" dirty="0">
                <a:solidFill>
                  <a:srgbClr val="222222"/>
                </a:solidFill>
                <a:latin typeface="system-ui"/>
              </a:rPr>
              <a:t>就业促进行动；对返乡回流脱贫人口，建立跟踪服务机制，提高再就业能力；对脱贫家庭务农人员，结合实际需求开展生产经营技能培训。</a:t>
            </a:r>
            <a:endParaRPr lang="zh-CN" altLang="en-US" dirty="0"/>
          </a:p>
        </p:txBody>
      </p:sp>
    </p:spTree>
    <p:extLst>
      <p:ext uri="{BB962C8B-B14F-4D97-AF65-F5344CB8AC3E}">
        <p14:creationId xmlns:p14="http://schemas.microsoft.com/office/powerpoint/2010/main" val="57041869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p:nvPr/>
        </p:nvSpPr>
        <p:spPr>
          <a:xfrm>
            <a:off x="2856864" y="2790825"/>
            <a:ext cx="2295525" cy="356870"/>
          </a:xfrm>
          <a:custGeom>
            <a:avLst/>
            <a:gdLst/>
            <a:ahLst/>
            <a:cxnLst/>
            <a:rect l="l" t="t" r="r" b="b"/>
            <a:pathLst>
              <a:path w="2295525" h="356869">
                <a:moveTo>
                  <a:pt x="0" y="0"/>
                </a:moveTo>
                <a:lnTo>
                  <a:pt x="2295525" y="0"/>
                </a:lnTo>
                <a:lnTo>
                  <a:pt x="2295525" y="356869"/>
                </a:lnTo>
                <a:lnTo>
                  <a:pt x="0" y="356869"/>
                </a:lnTo>
                <a:lnTo>
                  <a:pt x="0" y="0"/>
                </a:lnTo>
                <a:close/>
              </a:path>
            </a:pathLst>
          </a:custGeom>
          <a:solidFill>
            <a:srgbClr val="FFFF00"/>
          </a:solidFill>
        </p:spPr>
        <p:txBody>
          <a:bodyPr wrap="square" lIns="0" tIns="0" rIns="0" bIns="0" rtlCol="0"/>
          <a:lstStyle/>
          <a:p>
            <a:endParaRPr/>
          </a:p>
        </p:txBody>
      </p:sp>
      <p:sp>
        <p:nvSpPr>
          <p:cNvPr id="7" name="object 7"/>
          <p:cNvSpPr/>
          <p:nvPr/>
        </p:nvSpPr>
        <p:spPr>
          <a:xfrm>
            <a:off x="5142865" y="2790825"/>
            <a:ext cx="470534" cy="356870"/>
          </a:xfrm>
          <a:custGeom>
            <a:avLst/>
            <a:gdLst/>
            <a:ahLst/>
            <a:cxnLst/>
            <a:rect l="l" t="t" r="r" b="b"/>
            <a:pathLst>
              <a:path w="470535" h="356869">
                <a:moveTo>
                  <a:pt x="0" y="356870"/>
                </a:moveTo>
                <a:lnTo>
                  <a:pt x="470535" y="356870"/>
                </a:lnTo>
                <a:lnTo>
                  <a:pt x="470535" y="0"/>
                </a:lnTo>
                <a:lnTo>
                  <a:pt x="0" y="0"/>
                </a:lnTo>
                <a:lnTo>
                  <a:pt x="0" y="356870"/>
                </a:lnTo>
                <a:close/>
              </a:path>
            </a:pathLst>
          </a:custGeom>
          <a:solidFill>
            <a:srgbClr val="FFFF00"/>
          </a:solidFill>
        </p:spPr>
        <p:txBody>
          <a:bodyPr wrap="square" lIns="0" tIns="0" rIns="0" bIns="0" rtlCol="0"/>
          <a:lstStyle/>
          <a:p>
            <a:endParaRPr/>
          </a:p>
        </p:txBody>
      </p:sp>
      <p:sp>
        <p:nvSpPr>
          <p:cNvPr id="8" name="object 8"/>
          <p:cNvSpPr/>
          <p:nvPr/>
        </p:nvSpPr>
        <p:spPr>
          <a:xfrm>
            <a:off x="5613400" y="2790825"/>
            <a:ext cx="3057525" cy="356870"/>
          </a:xfrm>
          <a:custGeom>
            <a:avLst/>
            <a:gdLst/>
            <a:ahLst/>
            <a:cxnLst/>
            <a:rect l="l" t="t" r="r" b="b"/>
            <a:pathLst>
              <a:path w="3057525" h="356869">
                <a:moveTo>
                  <a:pt x="0" y="0"/>
                </a:moveTo>
                <a:lnTo>
                  <a:pt x="3057525" y="0"/>
                </a:lnTo>
                <a:lnTo>
                  <a:pt x="3057525" y="356869"/>
                </a:lnTo>
                <a:lnTo>
                  <a:pt x="0" y="356869"/>
                </a:lnTo>
                <a:lnTo>
                  <a:pt x="0" y="0"/>
                </a:lnTo>
                <a:close/>
              </a:path>
            </a:pathLst>
          </a:custGeom>
          <a:solidFill>
            <a:srgbClr val="FFFF00"/>
          </a:solidFill>
        </p:spPr>
        <p:txBody>
          <a:bodyPr wrap="square" lIns="0" tIns="0" rIns="0" bIns="0" rtlCol="0"/>
          <a:lstStyle/>
          <a:p>
            <a:endParaRPr/>
          </a:p>
        </p:txBody>
      </p:sp>
      <p:sp>
        <p:nvSpPr>
          <p:cNvPr id="9" name="object 9"/>
          <p:cNvSpPr/>
          <p:nvPr/>
        </p:nvSpPr>
        <p:spPr>
          <a:xfrm>
            <a:off x="8661400" y="2790825"/>
            <a:ext cx="313690" cy="356870"/>
          </a:xfrm>
          <a:custGeom>
            <a:avLst/>
            <a:gdLst/>
            <a:ahLst/>
            <a:cxnLst/>
            <a:rect l="l" t="t" r="r" b="b"/>
            <a:pathLst>
              <a:path w="313690" h="356869">
                <a:moveTo>
                  <a:pt x="0" y="356870"/>
                </a:moveTo>
                <a:lnTo>
                  <a:pt x="313690" y="356870"/>
                </a:lnTo>
                <a:lnTo>
                  <a:pt x="313690" y="0"/>
                </a:lnTo>
                <a:lnTo>
                  <a:pt x="0" y="0"/>
                </a:lnTo>
                <a:lnTo>
                  <a:pt x="0" y="356870"/>
                </a:lnTo>
                <a:close/>
              </a:path>
            </a:pathLst>
          </a:custGeom>
          <a:solidFill>
            <a:srgbClr val="FFFF00"/>
          </a:solidFill>
        </p:spPr>
        <p:txBody>
          <a:bodyPr wrap="square" lIns="0" tIns="0" rIns="0" bIns="0" rtlCol="0"/>
          <a:lstStyle/>
          <a:p>
            <a:endParaRPr/>
          </a:p>
        </p:txBody>
      </p:sp>
      <p:sp>
        <p:nvSpPr>
          <p:cNvPr id="10" name="object 10"/>
          <p:cNvSpPr/>
          <p:nvPr/>
        </p:nvSpPr>
        <p:spPr>
          <a:xfrm>
            <a:off x="8975090" y="2790825"/>
            <a:ext cx="2803525" cy="356870"/>
          </a:xfrm>
          <a:custGeom>
            <a:avLst/>
            <a:gdLst/>
            <a:ahLst/>
            <a:cxnLst/>
            <a:rect l="l" t="t" r="r" b="b"/>
            <a:pathLst>
              <a:path w="2803525" h="356869">
                <a:moveTo>
                  <a:pt x="0" y="0"/>
                </a:moveTo>
                <a:lnTo>
                  <a:pt x="2803525" y="0"/>
                </a:lnTo>
                <a:lnTo>
                  <a:pt x="2803525" y="356869"/>
                </a:lnTo>
                <a:lnTo>
                  <a:pt x="0" y="356869"/>
                </a:lnTo>
                <a:lnTo>
                  <a:pt x="0" y="0"/>
                </a:lnTo>
                <a:close/>
              </a:path>
            </a:pathLst>
          </a:custGeom>
          <a:solidFill>
            <a:srgbClr val="FFFF00"/>
          </a:solidFill>
        </p:spPr>
        <p:txBody>
          <a:bodyPr wrap="square" lIns="0" tIns="0" rIns="0" bIns="0" rtlCol="0"/>
          <a:lstStyle/>
          <a:p>
            <a:endParaRPr/>
          </a:p>
        </p:txBody>
      </p:sp>
      <p:sp>
        <p:nvSpPr>
          <p:cNvPr id="11" name="object 11"/>
          <p:cNvSpPr txBox="1"/>
          <p:nvPr/>
        </p:nvSpPr>
        <p:spPr>
          <a:xfrm>
            <a:off x="595630" y="2802255"/>
            <a:ext cx="11196320" cy="331470"/>
          </a:xfrm>
          <a:prstGeom prst="rect">
            <a:avLst/>
          </a:prstGeom>
        </p:spPr>
        <p:txBody>
          <a:bodyPr vert="horz" wrap="square" lIns="0" tIns="13335" rIns="0" bIns="0" rtlCol="0">
            <a:spAutoFit/>
          </a:bodyPr>
          <a:lstStyle/>
          <a:p>
            <a:pPr marL="240029" indent="-227965">
              <a:lnSpc>
                <a:spcPct val="100000"/>
              </a:lnSpc>
              <a:spcBef>
                <a:spcPts val="105"/>
              </a:spcBef>
              <a:buSzPct val="95000"/>
              <a:buFont typeface="Wingdings"/>
              <a:buChar char=""/>
              <a:tabLst>
                <a:tab pos="240665" algn="l"/>
              </a:tabLst>
            </a:pPr>
            <a:r>
              <a:rPr sz="2000" b="1" dirty="0">
                <a:solidFill>
                  <a:srgbClr val="404040"/>
                </a:solidFill>
                <a:latin typeface="微软雅黑"/>
                <a:cs typeface="微软雅黑"/>
              </a:rPr>
              <a:t>跨区域交通补助。</a:t>
            </a:r>
            <a:r>
              <a:rPr sz="2000" b="1" spc="-5" dirty="0">
                <a:solidFill>
                  <a:srgbClr val="C00000"/>
                </a:solidFill>
                <a:latin typeface="微软雅黑"/>
                <a:cs typeface="微软雅黑"/>
              </a:rPr>
              <a:t>（跨省务工交通补贴200元，县外市内务工交通补贴50元，根据务工人员花名</a:t>
            </a:r>
            <a:r>
              <a:rPr sz="2000" b="1" spc="5" dirty="0">
                <a:solidFill>
                  <a:srgbClr val="C00000"/>
                </a:solidFill>
                <a:latin typeface="微软雅黑"/>
                <a:cs typeface="微软雅黑"/>
              </a:rPr>
              <a:t>册</a:t>
            </a:r>
            <a:endParaRPr sz="2000">
              <a:latin typeface="微软雅黑"/>
              <a:cs typeface="微软雅黑"/>
            </a:endParaRPr>
          </a:p>
        </p:txBody>
      </p:sp>
      <p:sp>
        <p:nvSpPr>
          <p:cNvPr id="12" name="object 12"/>
          <p:cNvSpPr txBox="1"/>
          <p:nvPr/>
        </p:nvSpPr>
        <p:spPr>
          <a:xfrm>
            <a:off x="598805" y="3235325"/>
            <a:ext cx="1546225" cy="356870"/>
          </a:xfrm>
          <a:prstGeom prst="rect">
            <a:avLst/>
          </a:prstGeom>
          <a:solidFill>
            <a:srgbClr val="FFFF00"/>
          </a:solidFill>
        </p:spPr>
        <p:txBody>
          <a:bodyPr vert="horz" wrap="square" lIns="0" tIns="24765" rIns="0" bIns="0" rtlCol="0">
            <a:spAutoFit/>
          </a:bodyPr>
          <a:lstStyle/>
          <a:p>
            <a:pPr marL="9525">
              <a:lnSpc>
                <a:spcPct val="100000"/>
              </a:lnSpc>
              <a:spcBef>
                <a:spcPts val="195"/>
              </a:spcBef>
            </a:pPr>
            <a:r>
              <a:rPr sz="2000" b="1" dirty="0">
                <a:solidFill>
                  <a:srgbClr val="C00000"/>
                </a:solidFill>
                <a:latin typeface="微软雅黑"/>
                <a:cs typeface="微软雅黑"/>
              </a:rPr>
              <a:t>查交通补贴</a:t>
            </a:r>
            <a:r>
              <a:rPr sz="2000" b="1" spc="5" dirty="0">
                <a:solidFill>
                  <a:srgbClr val="C00000"/>
                </a:solidFill>
                <a:latin typeface="微软雅黑"/>
                <a:cs typeface="微软雅黑"/>
              </a:rPr>
              <a:t>）</a:t>
            </a:r>
            <a:endParaRPr sz="2000">
              <a:latin typeface="微软雅黑"/>
              <a:cs typeface="微软雅黑"/>
            </a:endParaRPr>
          </a:p>
        </p:txBody>
      </p:sp>
      <p:sp>
        <p:nvSpPr>
          <p:cNvPr id="13" name="object 13"/>
          <p:cNvSpPr/>
          <p:nvPr/>
        </p:nvSpPr>
        <p:spPr>
          <a:xfrm>
            <a:off x="598805" y="4276725"/>
            <a:ext cx="4835525" cy="356870"/>
          </a:xfrm>
          <a:custGeom>
            <a:avLst/>
            <a:gdLst/>
            <a:ahLst/>
            <a:cxnLst/>
            <a:rect l="l" t="t" r="r" b="b"/>
            <a:pathLst>
              <a:path w="4835525" h="356870">
                <a:moveTo>
                  <a:pt x="0" y="0"/>
                </a:moveTo>
                <a:lnTo>
                  <a:pt x="4835525" y="0"/>
                </a:lnTo>
                <a:lnTo>
                  <a:pt x="4835525" y="356870"/>
                </a:lnTo>
                <a:lnTo>
                  <a:pt x="0" y="356870"/>
                </a:lnTo>
                <a:lnTo>
                  <a:pt x="0" y="0"/>
                </a:lnTo>
                <a:close/>
              </a:path>
            </a:pathLst>
          </a:custGeom>
          <a:solidFill>
            <a:srgbClr val="FFFF00"/>
          </a:solidFill>
        </p:spPr>
        <p:txBody>
          <a:bodyPr wrap="square" lIns="0" tIns="0" rIns="0" bIns="0" rtlCol="0"/>
          <a:lstStyle/>
          <a:p>
            <a:endParaRPr/>
          </a:p>
        </p:txBody>
      </p:sp>
      <p:sp>
        <p:nvSpPr>
          <p:cNvPr id="14" name="object 14"/>
          <p:cNvSpPr txBox="1"/>
          <p:nvPr/>
        </p:nvSpPr>
        <p:spPr>
          <a:xfrm>
            <a:off x="595630" y="3704717"/>
            <a:ext cx="11415395" cy="2705100"/>
          </a:xfrm>
          <a:prstGeom prst="rect">
            <a:avLst/>
          </a:prstGeom>
        </p:spPr>
        <p:txBody>
          <a:bodyPr vert="horz" wrap="square" lIns="0" tIns="12700" rIns="0" bIns="0" rtlCol="0">
            <a:spAutoFit/>
          </a:bodyPr>
          <a:lstStyle/>
          <a:p>
            <a:pPr marL="12700">
              <a:lnSpc>
                <a:spcPct val="145800"/>
              </a:lnSpc>
              <a:spcBef>
                <a:spcPts val="100"/>
              </a:spcBef>
              <a:buSzPct val="95000"/>
              <a:buFont typeface="Wingdings"/>
              <a:buChar char=""/>
              <a:tabLst>
                <a:tab pos="240665" algn="l"/>
              </a:tabLst>
            </a:pPr>
            <a:r>
              <a:rPr sz="2000" b="1" dirty="0">
                <a:solidFill>
                  <a:srgbClr val="404040"/>
                </a:solidFill>
                <a:latin typeface="微软雅黑"/>
                <a:cs typeface="微软雅黑"/>
              </a:rPr>
              <a:t>公益性岗位开发与管理。（</a:t>
            </a:r>
            <a:r>
              <a:rPr sz="2000" b="1" dirty="0">
                <a:solidFill>
                  <a:srgbClr val="C00000"/>
                </a:solidFill>
                <a:latin typeface="微软雅黑"/>
                <a:cs typeface="微软雅黑"/>
              </a:rPr>
              <a:t>抽样村制定公益性岗位日常考勤管理台账、重点核查人岗不匹配、顶岗 </a:t>
            </a:r>
            <a:r>
              <a:rPr sz="2000" b="1" spc="5" dirty="0">
                <a:solidFill>
                  <a:srgbClr val="C00000"/>
                </a:solidFill>
                <a:latin typeface="微软雅黑"/>
                <a:cs typeface="微软雅黑"/>
              </a:rPr>
              <a:t>、</a:t>
            </a:r>
            <a:r>
              <a:rPr sz="2000" b="1" dirty="0">
                <a:solidFill>
                  <a:srgbClr val="C00000"/>
                </a:solidFill>
                <a:latin typeface="微软雅黑"/>
                <a:cs typeface="微软雅黑"/>
              </a:rPr>
              <a:t>职责不清楚等情况，家里人代岗也属于顶岗</a:t>
            </a:r>
            <a:r>
              <a:rPr sz="2000" b="1" spc="5" dirty="0">
                <a:solidFill>
                  <a:srgbClr val="404040"/>
                </a:solidFill>
                <a:latin typeface="微软雅黑"/>
                <a:cs typeface="微软雅黑"/>
              </a:rPr>
              <a:t>）</a:t>
            </a:r>
            <a:endParaRPr sz="2000">
              <a:latin typeface="微软雅黑"/>
              <a:cs typeface="微软雅黑"/>
            </a:endParaRPr>
          </a:p>
          <a:p>
            <a:pPr marL="240029" indent="-227965">
              <a:lnSpc>
                <a:spcPct val="100000"/>
              </a:lnSpc>
              <a:spcBef>
                <a:spcPts val="2300"/>
              </a:spcBef>
              <a:buSzPct val="95000"/>
              <a:buFont typeface="Wingdings"/>
              <a:buChar char=""/>
              <a:tabLst>
                <a:tab pos="240665" algn="l"/>
              </a:tabLst>
            </a:pPr>
            <a:r>
              <a:rPr sz="2000" b="1" dirty="0">
                <a:solidFill>
                  <a:srgbClr val="404040"/>
                </a:solidFill>
                <a:latin typeface="微软雅黑"/>
                <a:cs typeface="微软雅黑"/>
              </a:rPr>
              <a:t>以工代赈带动就业情况。</a:t>
            </a:r>
            <a:r>
              <a:rPr sz="2000" b="1" dirty="0">
                <a:solidFill>
                  <a:srgbClr val="FF0000"/>
                </a:solidFill>
                <a:latin typeface="微软雅黑"/>
                <a:cs typeface="微软雅黑"/>
              </a:rPr>
              <a:t>核查带动不实情况</a:t>
            </a:r>
            <a:r>
              <a:rPr sz="2000" b="1" spc="5" dirty="0">
                <a:solidFill>
                  <a:srgbClr val="FF0000"/>
                </a:solidFill>
                <a:latin typeface="微软雅黑"/>
                <a:cs typeface="微软雅黑"/>
              </a:rPr>
              <a:t>。</a:t>
            </a:r>
            <a:endParaRPr sz="2000">
              <a:latin typeface="微软雅黑"/>
              <a:cs typeface="微软雅黑"/>
            </a:endParaRPr>
          </a:p>
          <a:p>
            <a:pPr marL="240029" indent="-227965">
              <a:lnSpc>
                <a:spcPct val="100000"/>
              </a:lnSpc>
              <a:spcBef>
                <a:spcPts val="2300"/>
              </a:spcBef>
              <a:buSzPct val="95000"/>
              <a:buFont typeface="Wingdings"/>
              <a:buChar char=""/>
              <a:tabLst>
                <a:tab pos="240665" algn="l"/>
              </a:tabLst>
            </a:pPr>
            <a:r>
              <a:rPr sz="2000" b="1" dirty="0">
                <a:solidFill>
                  <a:srgbClr val="404040"/>
                </a:solidFill>
                <a:latin typeface="微软雅黑"/>
                <a:cs typeface="微软雅黑"/>
              </a:rPr>
              <a:t>帮扶车间带动就业和运营情况。</a:t>
            </a:r>
            <a:r>
              <a:rPr sz="2000" b="1" dirty="0">
                <a:solidFill>
                  <a:srgbClr val="FF0000"/>
                </a:solidFill>
                <a:latin typeface="微软雅黑"/>
                <a:cs typeface="微软雅黑"/>
              </a:rPr>
              <a:t>带贫真实情况；抽查帮扶车间，未正常运行且未及时摘牌注</a:t>
            </a:r>
            <a:r>
              <a:rPr sz="2000" b="1" spc="5" dirty="0">
                <a:solidFill>
                  <a:srgbClr val="FF0000"/>
                </a:solidFill>
                <a:latin typeface="微软雅黑"/>
                <a:cs typeface="微软雅黑"/>
              </a:rPr>
              <a:t>销</a:t>
            </a:r>
            <a:endParaRPr sz="2000">
              <a:latin typeface="微软雅黑"/>
              <a:cs typeface="微软雅黑"/>
            </a:endParaRPr>
          </a:p>
          <a:p>
            <a:pPr marL="240029" indent="-227965">
              <a:lnSpc>
                <a:spcPct val="100000"/>
              </a:lnSpc>
              <a:spcBef>
                <a:spcPts val="2300"/>
              </a:spcBef>
              <a:buSzPct val="95000"/>
              <a:buFont typeface="Wingdings"/>
              <a:buChar char=""/>
              <a:tabLst>
                <a:tab pos="240665" algn="l"/>
              </a:tabLst>
            </a:pPr>
            <a:r>
              <a:rPr sz="2000" b="1" dirty="0">
                <a:solidFill>
                  <a:srgbClr val="FF0000"/>
                </a:solidFill>
                <a:latin typeface="微软雅黑"/>
                <a:cs typeface="微软雅黑"/>
              </a:rPr>
              <a:t>就业帮扶有效情况。计算受访脱贫人口享受就业帮扶认为有效的情况</a:t>
            </a:r>
            <a:r>
              <a:rPr sz="2000" b="1" spc="5" dirty="0">
                <a:solidFill>
                  <a:srgbClr val="FF0000"/>
                </a:solidFill>
                <a:latin typeface="微软雅黑"/>
                <a:cs typeface="微软雅黑"/>
              </a:rPr>
              <a:t>，</a:t>
            </a:r>
            <a:endParaRPr sz="2000">
              <a:latin typeface="微软雅黑"/>
              <a:cs typeface="微软雅黑"/>
            </a:endParaRPr>
          </a:p>
        </p:txBody>
      </p:sp>
      <p:sp>
        <p:nvSpPr>
          <p:cNvPr id="15" name="object 15"/>
          <p:cNvSpPr txBox="1"/>
          <p:nvPr/>
        </p:nvSpPr>
        <p:spPr>
          <a:xfrm>
            <a:off x="3830802" y="2013204"/>
            <a:ext cx="4866005" cy="609600"/>
          </a:xfrm>
          <a:prstGeom prst="rect">
            <a:avLst/>
          </a:prstGeom>
          <a:solidFill>
            <a:srgbClr val="1F487C"/>
          </a:solidFill>
        </p:spPr>
        <p:txBody>
          <a:bodyPr vert="horz" wrap="square" lIns="0" tIns="66675" rIns="0" bIns="0" rtlCol="0">
            <a:spAutoFit/>
          </a:bodyPr>
          <a:lstStyle/>
          <a:p>
            <a:pPr marR="20955" algn="ctr">
              <a:lnSpc>
                <a:spcPct val="100000"/>
              </a:lnSpc>
              <a:spcBef>
                <a:spcPts val="525"/>
              </a:spcBef>
            </a:pPr>
            <a:r>
              <a:rPr sz="2800" b="1" spc="100" dirty="0">
                <a:solidFill>
                  <a:srgbClr val="FFFFFF"/>
                </a:solidFill>
                <a:latin typeface="微软雅黑"/>
                <a:cs typeface="微软雅黑"/>
              </a:rPr>
              <a:t>重要指</a:t>
            </a:r>
            <a:r>
              <a:rPr sz="2800" b="1" spc="-5" dirty="0">
                <a:solidFill>
                  <a:srgbClr val="FFFFFF"/>
                </a:solidFill>
                <a:latin typeface="微软雅黑"/>
                <a:cs typeface="微软雅黑"/>
              </a:rPr>
              <a:t>标</a:t>
            </a:r>
            <a:endParaRPr sz="2800">
              <a:latin typeface="微软雅黑"/>
              <a:cs typeface="微软雅黑"/>
            </a:endParaRPr>
          </a:p>
        </p:txBody>
      </p:sp>
      <p:sp>
        <p:nvSpPr>
          <p:cNvPr id="16" name="object 16"/>
          <p:cNvSpPr/>
          <p:nvPr/>
        </p:nvSpPr>
        <p:spPr>
          <a:xfrm>
            <a:off x="369745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7" name="object 17"/>
          <p:cNvSpPr/>
          <p:nvPr/>
        </p:nvSpPr>
        <p:spPr>
          <a:xfrm>
            <a:off x="356410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8" name="object 18"/>
          <p:cNvSpPr/>
          <p:nvPr/>
        </p:nvSpPr>
        <p:spPr>
          <a:xfrm>
            <a:off x="343075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9" name="object 19"/>
          <p:cNvSpPr/>
          <p:nvPr/>
        </p:nvSpPr>
        <p:spPr>
          <a:xfrm>
            <a:off x="329740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0" name="object 20"/>
          <p:cNvSpPr/>
          <p:nvPr/>
        </p:nvSpPr>
        <p:spPr>
          <a:xfrm>
            <a:off x="316405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1" name="object 21"/>
          <p:cNvSpPr/>
          <p:nvPr/>
        </p:nvSpPr>
        <p:spPr>
          <a:xfrm>
            <a:off x="303070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2" name="object 22"/>
          <p:cNvSpPr/>
          <p:nvPr/>
        </p:nvSpPr>
        <p:spPr>
          <a:xfrm>
            <a:off x="289735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3" name="object 23"/>
          <p:cNvSpPr/>
          <p:nvPr/>
        </p:nvSpPr>
        <p:spPr>
          <a:xfrm>
            <a:off x="276400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4" name="object 24"/>
          <p:cNvSpPr/>
          <p:nvPr/>
        </p:nvSpPr>
        <p:spPr>
          <a:xfrm>
            <a:off x="263065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5" name="object 25"/>
          <p:cNvSpPr/>
          <p:nvPr/>
        </p:nvSpPr>
        <p:spPr>
          <a:xfrm>
            <a:off x="249730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6" name="object 26"/>
          <p:cNvSpPr/>
          <p:nvPr/>
        </p:nvSpPr>
        <p:spPr>
          <a:xfrm>
            <a:off x="236395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7" name="object 27"/>
          <p:cNvSpPr/>
          <p:nvPr/>
        </p:nvSpPr>
        <p:spPr>
          <a:xfrm>
            <a:off x="223060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8" name="object 28"/>
          <p:cNvSpPr/>
          <p:nvPr/>
        </p:nvSpPr>
        <p:spPr>
          <a:xfrm>
            <a:off x="209725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9" name="object 29"/>
          <p:cNvSpPr/>
          <p:nvPr/>
        </p:nvSpPr>
        <p:spPr>
          <a:xfrm>
            <a:off x="196390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30" name="object 30"/>
          <p:cNvSpPr/>
          <p:nvPr/>
        </p:nvSpPr>
        <p:spPr>
          <a:xfrm>
            <a:off x="183055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31" name="object 31"/>
          <p:cNvSpPr/>
          <p:nvPr/>
        </p:nvSpPr>
        <p:spPr>
          <a:xfrm>
            <a:off x="169720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32" name="object 32"/>
          <p:cNvSpPr/>
          <p:nvPr/>
        </p:nvSpPr>
        <p:spPr>
          <a:xfrm>
            <a:off x="156385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33" name="object 33"/>
          <p:cNvSpPr/>
          <p:nvPr/>
        </p:nvSpPr>
        <p:spPr>
          <a:xfrm>
            <a:off x="143050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34" name="object 34"/>
          <p:cNvSpPr/>
          <p:nvPr/>
        </p:nvSpPr>
        <p:spPr>
          <a:xfrm>
            <a:off x="129715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35" name="object 35"/>
          <p:cNvSpPr/>
          <p:nvPr/>
        </p:nvSpPr>
        <p:spPr>
          <a:xfrm>
            <a:off x="116380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36" name="object 36"/>
          <p:cNvSpPr/>
          <p:nvPr/>
        </p:nvSpPr>
        <p:spPr>
          <a:xfrm>
            <a:off x="103045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37" name="object 37"/>
          <p:cNvSpPr/>
          <p:nvPr/>
        </p:nvSpPr>
        <p:spPr>
          <a:xfrm>
            <a:off x="89710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38" name="object 38"/>
          <p:cNvSpPr/>
          <p:nvPr/>
        </p:nvSpPr>
        <p:spPr>
          <a:xfrm>
            <a:off x="76375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39" name="object 39"/>
          <p:cNvSpPr/>
          <p:nvPr/>
        </p:nvSpPr>
        <p:spPr>
          <a:xfrm>
            <a:off x="63040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40" name="object 40"/>
          <p:cNvSpPr/>
          <p:nvPr/>
        </p:nvSpPr>
        <p:spPr>
          <a:xfrm>
            <a:off x="497052" y="24401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41" name="object 41"/>
          <p:cNvSpPr/>
          <p:nvPr/>
        </p:nvSpPr>
        <p:spPr>
          <a:xfrm>
            <a:off x="449592" y="2468918"/>
            <a:ext cx="19050" cy="76200"/>
          </a:xfrm>
          <a:custGeom>
            <a:avLst/>
            <a:gdLst/>
            <a:ahLst/>
            <a:cxnLst/>
            <a:rect l="l" t="t" r="r" b="b"/>
            <a:pathLst>
              <a:path w="19050" h="76200">
                <a:moveTo>
                  <a:pt x="19050" y="76199"/>
                </a:moveTo>
                <a:lnTo>
                  <a:pt x="0" y="76199"/>
                </a:lnTo>
                <a:lnTo>
                  <a:pt x="0" y="0"/>
                </a:lnTo>
                <a:lnTo>
                  <a:pt x="19050" y="0"/>
                </a:lnTo>
                <a:lnTo>
                  <a:pt x="19050" y="76199"/>
                </a:lnTo>
                <a:close/>
              </a:path>
            </a:pathLst>
          </a:custGeom>
          <a:solidFill>
            <a:srgbClr val="1F487C"/>
          </a:solidFill>
        </p:spPr>
        <p:txBody>
          <a:bodyPr wrap="square" lIns="0" tIns="0" rIns="0" bIns="0" rtlCol="0"/>
          <a:lstStyle/>
          <a:p>
            <a:endParaRPr/>
          </a:p>
        </p:txBody>
      </p:sp>
      <p:sp>
        <p:nvSpPr>
          <p:cNvPr id="42" name="object 42"/>
          <p:cNvSpPr/>
          <p:nvPr/>
        </p:nvSpPr>
        <p:spPr>
          <a:xfrm>
            <a:off x="449592" y="2602268"/>
            <a:ext cx="19050" cy="76200"/>
          </a:xfrm>
          <a:custGeom>
            <a:avLst/>
            <a:gdLst/>
            <a:ahLst/>
            <a:cxnLst/>
            <a:rect l="l" t="t" r="r" b="b"/>
            <a:pathLst>
              <a:path w="19050" h="76200">
                <a:moveTo>
                  <a:pt x="19050" y="76199"/>
                </a:moveTo>
                <a:lnTo>
                  <a:pt x="0" y="76199"/>
                </a:lnTo>
                <a:lnTo>
                  <a:pt x="0" y="0"/>
                </a:lnTo>
                <a:lnTo>
                  <a:pt x="19050" y="0"/>
                </a:lnTo>
                <a:lnTo>
                  <a:pt x="19050" y="76199"/>
                </a:lnTo>
                <a:close/>
              </a:path>
            </a:pathLst>
          </a:custGeom>
          <a:solidFill>
            <a:srgbClr val="1F487C"/>
          </a:solidFill>
        </p:spPr>
        <p:txBody>
          <a:bodyPr wrap="square" lIns="0" tIns="0" rIns="0" bIns="0" rtlCol="0"/>
          <a:lstStyle/>
          <a:p>
            <a:endParaRPr/>
          </a:p>
        </p:txBody>
      </p:sp>
      <p:sp>
        <p:nvSpPr>
          <p:cNvPr id="43" name="object 43"/>
          <p:cNvSpPr/>
          <p:nvPr/>
        </p:nvSpPr>
        <p:spPr>
          <a:xfrm>
            <a:off x="449592" y="2735618"/>
            <a:ext cx="19050" cy="76200"/>
          </a:xfrm>
          <a:custGeom>
            <a:avLst/>
            <a:gdLst/>
            <a:ahLst/>
            <a:cxnLst/>
            <a:rect l="l" t="t" r="r" b="b"/>
            <a:pathLst>
              <a:path w="19050" h="76200">
                <a:moveTo>
                  <a:pt x="19050" y="76199"/>
                </a:moveTo>
                <a:lnTo>
                  <a:pt x="0" y="76199"/>
                </a:lnTo>
                <a:lnTo>
                  <a:pt x="0" y="0"/>
                </a:lnTo>
                <a:lnTo>
                  <a:pt x="19050" y="0"/>
                </a:lnTo>
                <a:lnTo>
                  <a:pt x="19050" y="76199"/>
                </a:lnTo>
                <a:close/>
              </a:path>
            </a:pathLst>
          </a:custGeom>
          <a:solidFill>
            <a:srgbClr val="1F487C"/>
          </a:solidFill>
        </p:spPr>
        <p:txBody>
          <a:bodyPr wrap="square" lIns="0" tIns="0" rIns="0" bIns="0" rtlCol="0"/>
          <a:lstStyle/>
          <a:p>
            <a:endParaRPr/>
          </a:p>
        </p:txBody>
      </p:sp>
      <p:sp>
        <p:nvSpPr>
          <p:cNvPr id="44" name="object 44"/>
          <p:cNvSpPr/>
          <p:nvPr/>
        </p:nvSpPr>
        <p:spPr>
          <a:xfrm>
            <a:off x="449592" y="2868968"/>
            <a:ext cx="19050" cy="76200"/>
          </a:xfrm>
          <a:custGeom>
            <a:avLst/>
            <a:gdLst/>
            <a:ahLst/>
            <a:cxnLst/>
            <a:rect l="l" t="t" r="r" b="b"/>
            <a:pathLst>
              <a:path w="19050" h="76200">
                <a:moveTo>
                  <a:pt x="19050" y="76199"/>
                </a:moveTo>
                <a:lnTo>
                  <a:pt x="0" y="76199"/>
                </a:lnTo>
                <a:lnTo>
                  <a:pt x="0" y="0"/>
                </a:lnTo>
                <a:lnTo>
                  <a:pt x="19050" y="0"/>
                </a:lnTo>
                <a:lnTo>
                  <a:pt x="19050" y="76199"/>
                </a:lnTo>
                <a:close/>
              </a:path>
            </a:pathLst>
          </a:custGeom>
          <a:solidFill>
            <a:srgbClr val="1F487C"/>
          </a:solidFill>
        </p:spPr>
        <p:txBody>
          <a:bodyPr wrap="square" lIns="0" tIns="0" rIns="0" bIns="0" rtlCol="0"/>
          <a:lstStyle/>
          <a:p>
            <a:endParaRPr/>
          </a:p>
        </p:txBody>
      </p:sp>
      <p:sp>
        <p:nvSpPr>
          <p:cNvPr id="45" name="object 45"/>
          <p:cNvSpPr/>
          <p:nvPr/>
        </p:nvSpPr>
        <p:spPr>
          <a:xfrm>
            <a:off x="449592" y="3002318"/>
            <a:ext cx="19050" cy="76200"/>
          </a:xfrm>
          <a:custGeom>
            <a:avLst/>
            <a:gdLst/>
            <a:ahLst/>
            <a:cxnLst/>
            <a:rect l="l" t="t" r="r" b="b"/>
            <a:pathLst>
              <a:path w="19050" h="76200">
                <a:moveTo>
                  <a:pt x="19050" y="76199"/>
                </a:moveTo>
                <a:lnTo>
                  <a:pt x="0" y="76199"/>
                </a:lnTo>
                <a:lnTo>
                  <a:pt x="0" y="0"/>
                </a:lnTo>
                <a:lnTo>
                  <a:pt x="19050" y="0"/>
                </a:lnTo>
                <a:lnTo>
                  <a:pt x="19050" y="76199"/>
                </a:lnTo>
                <a:close/>
              </a:path>
            </a:pathLst>
          </a:custGeom>
          <a:solidFill>
            <a:srgbClr val="1F487C"/>
          </a:solidFill>
        </p:spPr>
        <p:txBody>
          <a:bodyPr wrap="square" lIns="0" tIns="0" rIns="0" bIns="0" rtlCol="0"/>
          <a:lstStyle/>
          <a:p>
            <a:endParaRPr/>
          </a:p>
        </p:txBody>
      </p:sp>
      <p:sp>
        <p:nvSpPr>
          <p:cNvPr id="46" name="object 46"/>
          <p:cNvSpPr/>
          <p:nvPr/>
        </p:nvSpPr>
        <p:spPr>
          <a:xfrm>
            <a:off x="449592" y="3135668"/>
            <a:ext cx="19050" cy="76200"/>
          </a:xfrm>
          <a:custGeom>
            <a:avLst/>
            <a:gdLst/>
            <a:ahLst/>
            <a:cxnLst/>
            <a:rect l="l" t="t" r="r" b="b"/>
            <a:pathLst>
              <a:path w="19050" h="76200">
                <a:moveTo>
                  <a:pt x="19050" y="76199"/>
                </a:moveTo>
                <a:lnTo>
                  <a:pt x="0" y="76199"/>
                </a:lnTo>
                <a:lnTo>
                  <a:pt x="0" y="0"/>
                </a:lnTo>
                <a:lnTo>
                  <a:pt x="19050" y="0"/>
                </a:lnTo>
                <a:lnTo>
                  <a:pt x="19050" y="76199"/>
                </a:lnTo>
                <a:close/>
              </a:path>
            </a:pathLst>
          </a:custGeom>
          <a:solidFill>
            <a:srgbClr val="1F487C"/>
          </a:solidFill>
        </p:spPr>
        <p:txBody>
          <a:bodyPr wrap="square" lIns="0" tIns="0" rIns="0" bIns="0" rtlCol="0"/>
          <a:lstStyle/>
          <a:p>
            <a:endParaRPr/>
          </a:p>
        </p:txBody>
      </p:sp>
      <p:sp>
        <p:nvSpPr>
          <p:cNvPr id="47" name="object 47"/>
          <p:cNvSpPr/>
          <p:nvPr/>
        </p:nvSpPr>
        <p:spPr>
          <a:xfrm>
            <a:off x="449592" y="326901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48" name="object 48"/>
          <p:cNvSpPr/>
          <p:nvPr/>
        </p:nvSpPr>
        <p:spPr>
          <a:xfrm>
            <a:off x="449592" y="340236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49" name="object 49"/>
          <p:cNvSpPr/>
          <p:nvPr/>
        </p:nvSpPr>
        <p:spPr>
          <a:xfrm>
            <a:off x="449592" y="353571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50" name="object 50"/>
          <p:cNvSpPr/>
          <p:nvPr/>
        </p:nvSpPr>
        <p:spPr>
          <a:xfrm>
            <a:off x="449592" y="366906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51" name="object 51"/>
          <p:cNvSpPr/>
          <p:nvPr/>
        </p:nvSpPr>
        <p:spPr>
          <a:xfrm>
            <a:off x="449592" y="380241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52" name="object 52"/>
          <p:cNvSpPr/>
          <p:nvPr/>
        </p:nvSpPr>
        <p:spPr>
          <a:xfrm>
            <a:off x="449592" y="393576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53" name="object 53"/>
          <p:cNvSpPr/>
          <p:nvPr/>
        </p:nvSpPr>
        <p:spPr>
          <a:xfrm>
            <a:off x="449592" y="406911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54" name="object 54"/>
          <p:cNvSpPr/>
          <p:nvPr/>
        </p:nvSpPr>
        <p:spPr>
          <a:xfrm>
            <a:off x="449592" y="420246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55" name="object 55"/>
          <p:cNvSpPr/>
          <p:nvPr/>
        </p:nvSpPr>
        <p:spPr>
          <a:xfrm>
            <a:off x="449592" y="433581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56" name="object 56"/>
          <p:cNvSpPr/>
          <p:nvPr/>
        </p:nvSpPr>
        <p:spPr>
          <a:xfrm>
            <a:off x="449592" y="446916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57" name="object 57"/>
          <p:cNvSpPr/>
          <p:nvPr/>
        </p:nvSpPr>
        <p:spPr>
          <a:xfrm>
            <a:off x="449592" y="460251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58" name="object 58"/>
          <p:cNvSpPr/>
          <p:nvPr/>
        </p:nvSpPr>
        <p:spPr>
          <a:xfrm>
            <a:off x="449592" y="473586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59" name="object 59"/>
          <p:cNvSpPr/>
          <p:nvPr/>
        </p:nvSpPr>
        <p:spPr>
          <a:xfrm>
            <a:off x="449592" y="486921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60" name="object 60"/>
          <p:cNvSpPr/>
          <p:nvPr/>
        </p:nvSpPr>
        <p:spPr>
          <a:xfrm>
            <a:off x="449592" y="500256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61" name="object 61"/>
          <p:cNvSpPr/>
          <p:nvPr/>
        </p:nvSpPr>
        <p:spPr>
          <a:xfrm>
            <a:off x="449592" y="513591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62" name="object 62"/>
          <p:cNvSpPr/>
          <p:nvPr/>
        </p:nvSpPr>
        <p:spPr>
          <a:xfrm>
            <a:off x="449592" y="526926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63" name="object 63"/>
          <p:cNvSpPr/>
          <p:nvPr/>
        </p:nvSpPr>
        <p:spPr>
          <a:xfrm>
            <a:off x="449592" y="540261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64" name="object 64"/>
          <p:cNvSpPr/>
          <p:nvPr/>
        </p:nvSpPr>
        <p:spPr>
          <a:xfrm>
            <a:off x="449592" y="553596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65" name="object 65"/>
          <p:cNvSpPr/>
          <p:nvPr/>
        </p:nvSpPr>
        <p:spPr>
          <a:xfrm>
            <a:off x="449592" y="566931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66" name="object 66"/>
          <p:cNvSpPr/>
          <p:nvPr/>
        </p:nvSpPr>
        <p:spPr>
          <a:xfrm>
            <a:off x="449592" y="580266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67" name="object 67"/>
          <p:cNvSpPr/>
          <p:nvPr/>
        </p:nvSpPr>
        <p:spPr>
          <a:xfrm>
            <a:off x="449592" y="593601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68" name="object 68"/>
          <p:cNvSpPr/>
          <p:nvPr/>
        </p:nvSpPr>
        <p:spPr>
          <a:xfrm>
            <a:off x="449592" y="606936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69" name="object 69"/>
          <p:cNvSpPr/>
          <p:nvPr/>
        </p:nvSpPr>
        <p:spPr>
          <a:xfrm>
            <a:off x="449592" y="620271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70" name="object 70"/>
          <p:cNvSpPr/>
          <p:nvPr/>
        </p:nvSpPr>
        <p:spPr>
          <a:xfrm>
            <a:off x="449592" y="6336068"/>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71" name="object 71"/>
          <p:cNvSpPr/>
          <p:nvPr/>
        </p:nvSpPr>
        <p:spPr>
          <a:xfrm>
            <a:off x="4737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72" name="object 72"/>
          <p:cNvSpPr/>
          <p:nvPr/>
        </p:nvSpPr>
        <p:spPr>
          <a:xfrm>
            <a:off x="6071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73" name="object 73"/>
          <p:cNvSpPr/>
          <p:nvPr/>
        </p:nvSpPr>
        <p:spPr>
          <a:xfrm>
            <a:off x="7404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74" name="object 74"/>
          <p:cNvSpPr/>
          <p:nvPr/>
        </p:nvSpPr>
        <p:spPr>
          <a:xfrm>
            <a:off x="8738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75" name="object 75"/>
          <p:cNvSpPr/>
          <p:nvPr/>
        </p:nvSpPr>
        <p:spPr>
          <a:xfrm>
            <a:off x="10071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76" name="object 76"/>
          <p:cNvSpPr/>
          <p:nvPr/>
        </p:nvSpPr>
        <p:spPr>
          <a:xfrm>
            <a:off x="11405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77" name="object 77"/>
          <p:cNvSpPr/>
          <p:nvPr/>
        </p:nvSpPr>
        <p:spPr>
          <a:xfrm>
            <a:off x="12738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78" name="object 78"/>
          <p:cNvSpPr/>
          <p:nvPr/>
        </p:nvSpPr>
        <p:spPr>
          <a:xfrm>
            <a:off x="14072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79" name="object 79"/>
          <p:cNvSpPr/>
          <p:nvPr/>
        </p:nvSpPr>
        <p:spPr>
          <a:xfrm>
            <a:off x="15405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80" name="object 80"/>
          <p:cNvSpPr/>
          <p:nvPr/>
        </p:nvSpPr>
        <p:spPr>
          <a:xfrm>
            <a:off x="16739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81" name="object 81"/>
          <p:cNvSpPr/>
          <p:nvPr/>
        </p:nvSpPr>
        <p:spPr>
          <a:xfrm>
            <a:off x="18072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82" name="object 82"/>
          <p:cNvSpPr/>
          <p:nvPr/>
        </p:nvSpPr>
        <p:spPr>
          <a:xfrm>
            <a:off x="19406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83" name="object 83"/>
          <p:cNvSpPr/>
          <p:nvPr/>
        </p:nvSpPr>
        <p:spPr>
          <a:xfrm>
            <a:off x="20739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84" name="object 84"/>
          <p:cNvSpPr/>
          <p:nvPr/>
        </p:nvSpPr>
        <p:spPr>
          <a:xfrm>
            <a:off x="22073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85" name="object 85"/>
          <p:cNvSpPr/>
          <p:nvPr/>
        </p:nvSpPr>
        <p:spPr>
          <a:xfrm>
            <a:off x="23406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86" name="object 86"/>
          <p:cNvSpPr/>
          <p:nvPr/>
        </p:nvSpPr>
        <p:spPr>
          <a:xfrm>
            <a:off x="24740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87" name="object 87"/>
          <p:cNvSpPr/>
          <p:nvPr/>
        </p:nvSpPr>
        <p:spPr>
          <a:xfrm>
            <a:off x="26073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88" name="object 88"/>
          <p:cNvSpPr/>
          <p:nvPr/>
        </p:nvSpPr>
        <p:spPr>
          <a:xfrm>
            <a:off x="27407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89" name="object 89"/>
          <p:cNvSpPr/>
          <p:nvPr/>
        </p:nvSpPr>
        <p:spPr>
          <a:xfrm>
            <a:off x="28740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90" name="object 90"/>
          <p:cNvSpPr/>
          <p:nvPr/>
        </p:nvSpPr>
        <p:spPr>
          <a:xfrm>
            <a:off x="30074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91" name="object 91"/>
          <p:cNvSpPr/>
          <p:nvPr/>
        </p:nvSpPr>
        <p:spPr>
          <a:xfrm>
            <a:off x="31407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92" name="object 92"/>
          <p:cNvSpPr/>
          <p:nvPr/>
        </p:nvSpPr>
        <p:spPr>
          <a:xfrm>
            <a:off x="32741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93" name="object 93"/>
          <p:cNvSpPr/>
          <p:nvPr/>
        </p:nvSpPr>
        <p:spPr>
          <a:xfrm>
            <a:off x="34074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94" name="object 94"/>
          <p:cNvSpPr/>
          <p:nvPr/>
        </p:nvSpPr>
        <p:spPr>
          <a:xfrm>
            <a:off x="35408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95" name="object 95"/>
          <p:cNvSpPr/>
          <p:nvPr/>
        </p:nvSpPr>
        <p:spPr>
          <a:xfrm>
            <a:off x="36741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96" name="object 96"/>
          <p:cNvSpPr/>
          <p:nvPr/>
        </p:nvSpPr>
        <p:spPr>
          <a:xfrm>
            <a:off x="38075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97" name="object 97"/>
          <p:cNvSpPr/>
          <p:nvPr/>
        </p:nvSpPr>
        <p:spPr>
          <a:xfrm>
            <a:off x="39408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98" name="object 98"/>
          <p:cNvSpPr/>
          <p:nvPr/>
        </p:nvSpPr>
        <p:spPr>
          <a:xfrm>
            <a:off x="40742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99" name="object 99"/>
          <p:cNvSpPr/>
          <p:nvPr/>
        </p:nvSpPr>
        <p:spPr>
          <a:xfrm>
            <a:off x="42075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00" name="object 100"/>
          <p:cNvSpPr/>
          <p:nvPr/>
        </p:nvSpPr>
        <p:spPr>
          <a:xfrm>
            <a:off x="43409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01" name="object 101"/>
          <p:cNvSpPr/>
          <p:nvPr/>
        </p:nvSpPr>
        <p:spPr>
          <a:xfrm>
            <a:off x="44742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02" name="object 102"/>
          <p:cNvSpPr/>
          <p:nvPr/>
        </p:nvSpPr>
        <p:spPr>
          <a:xfrm>
            <a:off x="46076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03" name="object 103"/>
          <p:cNvSpPr/>
          <p:nvPr/>
        </p:nvSpPr>
        <p:spPr>
          <a:xfrm>
            <a:off x="47409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04" name="object 104"/>
          <p:cNvSpPr/>
          <p:nvPr/>
        </p:nvSpPr>
        <p:spPr>
          <a:xfrm>
            <a:off x="48743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05" name="object 105"/>
          <p:cNvSpPr/>
          <p:nvPr/>
        </p:nvSpPr>
        <p:spPr>
          <a:xfrm>
            <a:off x="50076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06" name="object 106"/>
          <p:cNvSpPr/>
          <p:nvPr/>
        </p:nvSpPr>
        <p:spPr>
          <a:xfrm>
            <a:off x="51410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07" name="object 107"/>
          <p:cNvSpPr/>
          <p:nvPr/>
        </p:nvSpPr>
        <p:spPr>
          <a:xfrm>
            <a:off x="52743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08" name="object 108"/>
          <p:cNvSpPr/>
          <p:nvPr/>
        </p:nvSpPr>
        <p:spPr>
          <a:xfrm>
            <a:off x="54077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09" name="object 109"/>
          <p:cNvSpPr/>
          <p:nvPr/>
        </p:nvSpPr>
        <p:spPr>
          <a:xfrm>
            <a:off x="55410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10" name="object 110"/>
          <p:cNvSpPr/>
          <p:nvPr/>
        </p:nvSpPr>
        <p:spPr>
          <a:xfrm>
            <a:off x="56744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11" name="object 111"/>
          <p:cNvSpPr/>
          <p:nvPr/>
        </p:nvSpPr>
        <p:spPr>
          <a:xfrm>
            <a:off x="58077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12" name="object 112"/>
          <p:cNvSpPr/>
          <p:nvPr/>
        </p:nvSpPr>
        <p:spPr>
          <a:xfrm>
            <a:off x="59411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13" name="object 113"/>
          <p:cNvSpPr/>
          <p:nvPr/>
        </p:nvSpPr>
        <p:spPr>
          <a:xfrm>
            <a:off x="60744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14" name="object 114"/>
          <p:cNvSpPr/>
          <p:nvPr/>
        </p:nvSpPr>
        <p:spPr>
          <a:xfrm>
            <a:off x="62078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15" name="object 115"/>
          <p:cNvSpPr/>
          <p:nvPr/>
        </p:nvSpPr>
        <p:spPr>
          <a:xfrm>
            <a:off x="634116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16" name="object 116"/>
          <p:cNvSpPr/>
          <p:nvPr/>
        </p:nvSpPr>
        <p:spPr>
          <a:xfrm>
            <a:off x="6474510"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17" name="object 117"/>
          <p:cNvSpPr/>
          <p:nvPr/>
        </p:nvSpPr>
        <p:spPr>
          <a:xfrm>
            <a:off x="660786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18" name="object 118"/>
          <p:cNvSpPr/>
          <p:nvPr/>
        </p:nvSpPr>
        <p:spPr>
          <a:xfrm>
            <a:off x="674121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19" name="object 119"/>
          <p:cNvSpPr/>
          <p:nvPr/>
        </p:nvSpPr>
        <p:spPr>
          <a:xfrm>
            <a:off x="687456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20" name="object 120"/>
          <p:cNvSpPr/>
          <p:nvPr/>
        </p:nvSpPr>
        <p:spPr>
          <a:xfrm>
            <a:off x="700791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21" name="object 121"/>
          <p:cNvSpPr/>
          <p:nvPr/>
        </p:nvSpPr>
        <p:spPr>
          <a:xfrm>
            <a:off x="714126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22" name="object 122"/>
          <p:cNvSpPr/>
          <p:nvPr/>
        </p:nvSpPr>
        <p:spPr>
          <a:xfrm>
            <a:off x="727461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23" name="object 123"/>
          <p:cNvSpPr/>
          <p:nvPr/>
        </p:nvSpPr>
        <p:spPr>
          <a:xfrm>
            <a:off x="740796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24" name="object 124"/>
          <p:cNvSpPr/>
          <p:nvPr/>
        </p:nvSpPr>
        <p:spPr>
          <a:xfrm>
            <a:off x="754131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25" name="object 125"/>
          <p:cNvSpPr/>
          <p:nvPr/>
        </p:nvSpPr>
        <p:spPr>
          <a:xfrm>
            <a:off x="767466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26" name="object 126"/>
          <p:cNvSpPr/>
          <p:nvPr/>
        </p:nvSpPr>
        <p:spPr>
          <a:xfrm>
            <a:off x="780801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27" name="object 127"/>
          <p:cNvSpPr/>
          <p:nvPr/>
        </p:nvSpPr>
        <p:spPr>
          <a:xfrm>
            <a:off x="794136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28" name="object 128"/>
          <p:cNvSpPr/>
          <p:nvPr/>
        </p:nvSpPr>
        <p:spPr>
          <a:xfrm>
            <a:off x="807471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29" name="object 129"/>
          <p:cNvSpPr/>
          <p:nvPr/>
        </p:nvSpPr>
        <p:spPr>
          <a:xfrm>
            <a:off x="820806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30" name="object 130"/>
          <p:cNvSpPr/>
          <p:nvPr/>
        </p:nvSpPr>
        <p:spPr>
          <a:xfrm>
            <a:off x="834141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31" name="object 131"/>
          <p:cNvSpPr/>
          <p:nvPr/>
        </p:nvSpPr>
        <p:spPr>
          <a:xfrm>
            <a:off x="847476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32" name="object 132"/>
          <p:cNvSpPr/>
          <p:nvPr/>
        </p:nvSpPr>
        <p:spPr>
          <a:xfrm>
            <a:off x="860811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33" name="object 133"/>
          <p:cNvSpPr/>
          <p:nvPr/>
        </p:nvSpPr>
        <p:spPr>
          <a:xfrm>
            <a:off x="874146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34" name="object 134"/>
          <p:cNvSpPr/>
          <p:nvPr/>
        </p:nvSpPr>
        <p:spPr>
          <a:xfrm>
            <a:off x="887481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35" name="object 135"/>
          <p:cNvSpPr/>
          <p:nvPr/>
        </p:nvSpPr>
        <p:spPr>
          <a:xfrm>
            <a:off x="900816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36" name="object 136"/>
          <p:cNvSpPr/>
          <p:nvPr/>
        </p:nvSpPr>
        <p:spPr>
          <a:xfrm>
            <a:off x="914151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37" name="object 137"/>
          <p:cNvSpPr/>
          <p:nvPr/>
        </p:nvSpPr>
        <p:spPr>
          <a:xfrm>
            <a:off x="927486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38" name="object 138"/>
          <p:cNvSpPr/>
          <p:nvPr/>
        </p:nvSpPr>
        <p:spPr>
          <a:xfrm>
            <a:off x="940821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39" name="object 139"/>
          <p:cNvSpPr/>
          <p:nvPr/>
        </p:nvSpPr>
        <p:spPr>
          <a:xfrm>
            <a:off x="954156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40" name="object 140"/>
          <p:cNvSpPr/>
          <p:nvPr/>
        </p:nvSpPr>
        <p:spPr>
          <a:xfrm>
            <a:off x="967491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41" name="object 141"/>
          <p:cNvSpPr/>
          <p:nvPr/>
        </p:nvSpPr>
        <p:spPr>
          <a:xfrm>
            <a:off x="980826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42" name="object 142"/>
          <p:cNvSpPr/>
          <p:nvPr/>
        </p:nvSpPr>
        <p:spPr>
          <a:xfrm>
            <a:off x="994161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43" name="object 143"/>
          <p:cNvSpPr/>
          <p:nvPr/>
        </p:nvSpPr>
        <p:spPr>
          <a:xfrm>
            <a:off x="1007496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44" name="object 144"/>
          <p:cNvSpPr/>
          <p:nvPr/>
        </p:nvSpPr>
        <p:spPr>
          <a:xfrm>
            <a:off x="1020831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45" name="object 145"/>
          <p:cNvSpPr/>
          <p:nvPr/>
        </p:nvSpPr>
        <p:spPr>
          <a:xfrm>
            <a:off x="1034166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46" name="object 146"/>
          <p:cNvSpPr/>
          <p:nvPr/>
        </p:nvSpPr>
        <p:spPr>
          <a:xfrm>
            <a:off x="1047501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47" name="object 147"/>
          <p:cNvSpPr/>
          <p:nvPr/>
        </p:nvSpPr>
        <p:spPr>
          <a:xfrm>
            <a:off x="1060836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48" name="object 148"/>
          <p:cNvSpPr/>
          <p:nvPr/>
        </p:nvSpPr>
        <p:spPr>
          <a:xfrm>
            <a:off x="1074171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49" name="object 149"/>
          <p:cNvSpPr/>
          <p:nvPr/>
        </p:nvSpPr>
        <p:spPr>
          <a:xfrm>
            <a:off x="1087506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50" name="object 150"/>
          <p:cNvSpPr/>
          <p:nvPr/>
        </p:nvSpPr>
        <p:spPr>
          <a:xfrm>
            <a:off x="1100841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51" name="object 151"/>
          <p:cNvSpPr/>
          <p:nvPr/>
        </p:nvSpPr>
        <p:spPr>
          <a:xfrm>
            <a:off x="1114176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52" name="object 152"/>
          <p:cNvSpPr/>
          <p:nvPr/>
        </p:nvSpPr>
        <p:spPr>
          <a:xfrm>
            <a:off x="1127511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53" name="object 153"/>
          <p:cNvSpPr/>
          <p:nvPr/>
        </p:nvSpPr>
        <p:spPr>
          <a:xfrm>
            <a:off x="1140846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54" name="object 154"/>
          <p:cNvSpPr/>
          <p:nvPr/>
        </p:nvSpPr>
        <p:spPr>
          <a:xfrm>
            <a:off x="1154181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55" name="object 155"/>
          <p:cNvSpPr/>
          <p:nvPr/>
        </p:nvSpPr>
        <p:spPr>
          <a:xfrm>
            <a:off x="1167516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56" name="object 156"/>
          <p:cNvSpPr/>
          <p:nvPr/>
        </p:nvSpPr>
        <p:spPr>
          <a:xfrm>
            <a:off x="1180851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57" name="object 157"/>
          <p:cNvSpPr/>
          <p:nvPr/>
        </p:nvSpPr>
        <p:spPr>
          <a:xfrm>
            <a:off x="11941861" y="6445250"/>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58" name="object 158"/>
          <p:cNvSpPr/>
          <p:nvPr/>
        </p:nvSpPr>
        <p:spPr>
          <a:xfrm>
            <a:off x="12034481" y="634737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59" name="object 159"/>
          <p:cNvSpPr/>
          <p:nvPr/>
        </p:nvSpPr>
        <p:spPr>
          <a:xfrm>
            <a:off x="12034481" y="621402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60" name="object 160"/>
          <p:cNvSpPr/>
          <p:nvPr/>
        </p:nvSpPr>
        <p:spPr>
          <a:xfrm>
            <a:off x="12034481" y="608067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61" name="object 161"/>
          <p:cNvSpPr/>
          <p:nvPr/>
        </p:nvSpPr>
        <p:spPr>
          <a:xfrm>
            <a:off x="12034481" y="594732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62" name="object 162"/>
          <p:cNvSpPr/>
          <p:nvPr/>
        </p:nvSpPr>
        <p:spPr>
          <a:xfrm>
            <a:off x="12034481" y="581397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63" name="object 163"/>
          <p:cNvSpPr/>
          <p:nvPr/>
        </p:nvSpPr>
        <p:spPr>
          <a:xfrm>
            <a:off x="12034481" y="568062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64" name="object 164"/>
          <p:cNvSpPr/>
          <p:nvPr/>
        </p:nvSpPr>
        <p:spPr>
          <a:xfrm>
            <a:off x="12034481" y="554727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65" name="object 165"/>
          <p:cNvSpPr/>
          <p:nvPr/>
        </p:nvSpPr>
        <p:spPr>
          <a:xfrm>
            <a:off x="12034481" y="541392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66" name="object 166"/>
          <p:cNvSpPr/>
          <p:nvPr/>
        </p:nvSpPr>
        <p:spPr>
          <a:xfrm>
            <a:off x="12034481" y="528057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67" name="object 167"/>
          <p:cNvSpPr/>
          <p:nvPr/>
        </p:nvSpPr>
        <p:spPr>
          <a:xfrm>
            <a:off x="12034481" y="514722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68" name="object 168"/>
          <p:cNvSpPr/>
          <p:nvPr/>
        </p:nvSpPr>
        <p:spPr>
          <a:xfrm>
            <a:off x="12034481" y="501387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69" name="object 169"/>
          <p:cNvSpPr/>
          <p:nvPr/>
        </p:nvSpPr>
        <p:spPr>
          <a:xfrm>
            <a:off x="12034481" y="488052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70" name="object 170"/>
          <p:cNvSpPr/>
          <p:nvPr/>
        </p:nvSpPr>
        <p:spPr>
          <a:xfrm>
            <a:off x="12034481" y="474717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71" name="object 171"/>
          <p:cNvSpPr/>
          <p:nvPr/>
        </p:nvSpPr>
        <p:spPr>
          <a:xfrm>
            <a:off x="12034481" y="461382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72" name="object 172"/>
          <p:cNvSpPr/>
          <p:nvPr/>
        </p:nvSpPr>
        <p:spPr>
          <a:xfrm>
            <a:off x="12034481" y="448047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73" name="object 173"/>
          <p:cNvSpPr/>
          <p:nvPr/>
        </p:nvSpPr>
        <p:spPr>
          <a:xfrm>
            <a:off x="12034481" y="434712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74" name="object 174"/>
          <p:cNvSpPr/>
          <p:nvPr/>
        </p:nvSpPr>
        <p:spPr>
          <a:xfrm>
            <a:off x="12034481" y="421377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75" name="object 175"/>
          <p:cNvSpPr/>
          <p:nvPr/>
        </p:nvSpPr>
        <p:spPr>
          <a:xfrm>
            <a:off x="12034481" y="408042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76" name="object 176"/>
          <p:cNvSpPr/>
          <p:nvPr/>
        </p:nvSpPr>
        <p:spPr>
          <a:xfrm>
            <a:off x="12034481" y="394707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77" name="object 177"/>
          <p:cNvSpPr/>
          <p:nvPr/>
        </p:nvSpPr>
        <p:spPr>
          <a:xfrm>
            <a:off x="12034481" y="381372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78" name="object 178"/>
          <p:cNvSpPr/>
          <p:nvPr/>
        </p:nvSpPr>
        <p:spPr>
          <a:xfrm>
            <a:off x="12034481" y="368037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79" name="object 179"/>
          <p:cNvSpPr/>
          <p:nvPr/>
        </p:nvSpPr>
        <p:spPr>
          <a:xfrm>
            <a:off x="12034481" y="354702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80" name="object 180"/>
          <p:cNvSpPr/>
          <p:nvPr/>
        </p:nvSpPr>
        <p:spPr>
          <a:xfrm>
            <a:off x="12034481" y="341367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81" name="object 181"/>
          <p:cNvSpPr/>
          <p:nvPr/>
        </p:nvSpPr>
        <p:spPr>
          <a:xfrm>
            <a:off x="12034481" y="328032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82" name="object 182"/>
          <p:cNvSpPr/>
          <p:nvPr/>
        </p:nvSpPr>
        <p:spPr>
          <a:xfrm>
            <a:off x="12034481" y="314697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83" name="object 183"/>
          <p:cNvSpPr/>
          <p:nvPr/>
        </p:nvSpPr>
        <p:spPr>
          <a:xfrm>
            <a:off x="12034481" y="301362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84" name="object 184"/>
          <p:cNvSpPr/>
          <p:nvPr/>
        </p:nvSpPr>
        <p:spPr>
          <a:xfrm>
            <a:off x="12034481" y="288027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85" name="object 185"/>
          <p:cNvSpPr/>
          <p:nvPr/>
        </p:nvSpPr>
        <p:spPr>
          <a:xfrm>
            <a:off x="12034481" y="274692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86" name="object 186"/>
          <p:cNvSpPr/>
          <p:nvPr/>
        </p:nvSpPr>
        <p:spPr>
          <a:xfrm>
            <a:off x="12034481" y="261357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87" name="object 187"/>
          <p:cNvSpPr/>
          <p:nvPr/>
        </p:nvSpPr>
        <p:spPr>
          <a:xfrm>
            <a:off x="12034481" y="2480221"/>
            <a:ext cx="19050" cy="76200"/>
          </a:xfrm>
          <a:custGeom>
            <a:avLst/>
            <a:gdLst/>
            <a:ahLst/>
            <a:cxnLst/>
            <a:rect l="l" t="t" r="r" b="b"/>
            <a:pathLst>
              <a:path w="19050" h="76200">
                <a:moveTo>
                  <a:pt x="19050" y="76200"/>
                </a:moveTo>
                <a:lnTo>
                  <a:pt x="0" y="76200"/>
                </a:lnTo>
                <a:lnTo>
                  <a:pt x="0" y="0"/>
                </a:lnTo>
                <a:lnTo>
                  <a:pt x="19050" y="0"/>
                </a:lnTo>
                <a:lnTo>
                  <a:pt x="19050" y="76200"/>
                </a:lnTo>
                <a:close/>
              </a:path>
            </a:pathLst>
          </a:custGeom>
          <a:solidFill>
            <a:srgbClr val="1F487C"/>
          </a:solidFill>
        </p:spPr>
        <p:txBody>
          <a:bodyPr wrap="square" lIns="0" tIns="0" rIns="0" bIns="0" rtlCol="0"/>
          <a:lstStyle/>
          <a:p>
            <a:endParaRPr/>
          </a:p>
        </p:txBody>
      </p:sp>
      <p:sp>
        <p:nvSpPr>
          <p:cNvPr id="188" name="object 188"/>
          <p:cNvSpPr/>
          <p:nvPr/>
        </p:nvSpPr>
        <p:spPr>
          <a:xfrm>
            <a:off x="1195387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89" name="object 189"/>
          <p:cNvSpPr/>
          <p:nvPr/>
        </p:nvSpPr>
        <p:spPr>
          <a:xfrm>
            <a:off x="1182052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90" name="object 190"/>
          <p:cNvSpPr/>
          <p:nvPr/>
        </p:nvSpPr>
        <p:spPr>
          <a:xfrm>
            <a:off x="1168717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91" name="object 191"/>
          <p:cNvSpPr/>
          <p:nvPr/>
        </p:nvSpPr>
        <p:spPr>
          <a:xfrm>
            <a:off x="1155382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92" name="object 192"/>
          <p:cNvSpPr/>
          <p:nvPr/>
        </p:nvSpPr>
        <p:spPr>
          <a:xfrm>
            <a:off x="1142047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93" name="object 193"/>
          <p:cNvSpPr/>
          <p:nvPr/>
        </p:nvSpPr>
        <p:spPr>
          <a:xfrm>
            <a:off x="1128712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94" name="object 194"/>
          <p:cNvSpPr/>
          <p:nvPr/>
        </p:nvSpPr>
        <p:spPr>
          <a:xfrm>
            <a:off x="1115377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95" name="object 195"/>
          <p:cNvSpPr/>
          <p:nvPr/>
        </p:nvSpPr>
        <p:spPr>
          <a:xfrm>
            <a:off x="1102042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96" name="object 196"/>
          <p:cNvSpPr/>
          <p:nvPr/>
        </p:nvSpPr>
        <p:spPr>
          <a:xfrm>
            <a:off x="1088707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97" name="object 197"/>
          <p:cNvSpPr/>
          <p:nvPr/>
        </p:nvSpPr>
        <p:spPr>
          <a:xfrm>
            <a:off x="1075372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98" name="object 198"/>
          <p:cNvSpPr/>
          <p:nvPr/>
        </p:nvSpPr>
        <p:spPr>
          <a:xfrm>
            <a:off x="1062037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199" name="object 199"/>
          <p:cNvSpPr/>
          <p:nvPr/>
        </p:nvSpPr>
        <p:spPr>
          <a:xfrm>
            <a:off x="1048702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00" name="object 200"/>
          <p:cNvSpPr/>
          <p:nvPr/>
        </p:nvSpPr>
        <p:spPr>
          <a:xfrm>
            <a:off x="1035367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01" name="object 201"/>
          <p:cNvSpPr/>
          <p:nvPr/>
        </p:nvSpPr>
        <p:spPr>
          <a:xfrm>
            <a:off x="1022032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02" name="object 202"/>
          <p:cNvSpPr/>
          <p:nvPr/>
        </p:nvSpPr>
        <p:spPr>
          <a:xfrm>
            <a:off x="1008697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03" name="object 203"/>
          <p:cNvSpPr/>
          <p:nvPr/>
        </p:nvSpPr>
        <p:spPr>
          <a:xfrm>
            <a:off x="995362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04" name="object 204"/>
          <p:cNvSpPr/>
          <p:nvPr/>
        </p:nvSpPr>
        <p:spPr>
          <a:xfrm>
            <a:off x="982027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05" name="object 205"/>
          <p:cNvSpPr/>
          <p:nvPr/>
        </p:nvSpPr>
        <p:spPr>
          <a:xfrm>
            <a:off x="968692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06" name="object 206"/>
          <p:cNvSpPr/>
          <p:nvPr/>
        </p:nvSpPr>
        <p:spPr>
          <a:xfrm>
            <a:off x="955357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07" name="object 207"/>
          <p:cNvSpPr/>
          <p:nvPr/>
        </p:nvSpPr>
        <p:spPr>
          <a:xfrm>
            <a:off x="942022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08" name="object 208"/>
          <p:cNvSpPr/>
          <p:nvPr/>
        </p:nvSpPr>
        <p:spPr>
          <a:xfrm>
            <a:off x="928687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09" name="object 209"/>
          <p:cNvSpPr/>
          <p:nvPr/>
        </p:nvSpPr>
        <p:spPr>
          <a:xfrm>
            <a:off x="915352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10" name="object 210"/>
          <p:cNvSpPr/>
          <p:nvPr/>
        </p:nvSpPr>
        <p:spPr>
          <a:xfrm>
            <a:off x="902017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11" name="object 211"/>
          <p:cNvSpPr/>
          <p:nvPr/>
        </p:nvSpPr>
        <p:spPr>
          <a:xfrm>
            <a:off x="888682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12" name="object 212"/>
          <p:cNvSpPr/>
          <p:nvPr/>
        </p:nvSpPr>
        <p:spPr>
          <a:xfrm>
            <a:off x="8753475" y="2427477"/>
            <a:ext cx="76200" cy="19050"/>
          </a:xfrm>
          <a:custGeom>
            <a:avLst/>
            <a:gdLst/>
            <a:ahLst/>
            <a:cxnLst/>
            <a:rect l="l" t="t" r="r" b="b"/>
            <a:pathLst>
              <a:path w="76200" h="19050">
                <a:moveTo>
                  <a:pt x="76200" y="19050"/>
                </a:moveTo>
                <a:lnTo>
                  <a:pt x="0" y="19050"/>
                </a:lnTo>
                <a:lnTo>
                  <a:pt x="0" y="0"/>
                </a:lnTo>
                <a:lnTo>
                  <a:pt x="76200" y="0"/>
                </a:lnTo>
                <a:lnTo>
                  <a:pt x="76200" y="19050"/>
                </a:lnTo>
                <a:close/>
              </a:path>
            </a:pathLst>
          </a:custGeom>
          <a:solidFill>
            <a:srgbClr val="1F487C"/>
          </a:solidFill>
        </p:spPr>
        <p:txBody>
          <a:bodyPr wrap="square" lIns="0" tIns="0" rIns="0" bIns="0" rtlCol="0"/>
          <a:lstStyle/>
          <a:p>
            <a:endParaRPr/>
          </a:p>
        </p:txBody>
      </p:sp>
      <p:sp>
        <p:nvSpPr>
          <p:cNvPr id="213" name="object 213"/>
          <p:cNvSpPr txBox="1"/>
          <p:nvPr/>
        </p:nvSpPr>
        <p:spPr>
          <a:xfrm>
            <a:off x="1331049" y="138103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三、工作落</a:t>
            </a:r>
            <a:r>
              <a:rPr sz="2800" b="1" spc="-5" dirty="0">
                <a:solidFill>
                  <a:srgbClr val="C00000"/>
                </a:solidFill>
                <a:latin typeface="微软雅黑"/>
                <a:cs typeface="微软雅黑"/>
              </a:rPr>
              <a:t>实</a:t>
            </a:r>
            <a:endParaRPr sz="2800">
              <a:latin typeface="微软雅黑"/>
              <a:cs typeface="微软雅黑"/>
            </a:endParaRPr>
          </a:p>
        </p:txBody>
      </p:sp>
      <p:sp>
        <p:nvSpPr>
          <p:cNvPr id="214" name="object 214"/>
          <p:cNvSpPr txBox="1"/>
          <p:nvPr/>
        </p:nvSpPr>
        <p:spPr>
          <a:xfrm>
            <a:off x="6615544" y="1507236"/>
            <a:ext cx="326136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a:t>
            </a:r>
            <a:r>
              <a:rPr sz="2400" b="1" spc="-5" dirty="0">
                <a:solidFill>
                  <a:srgbClr val="1F487C"/>
                </a:solidFill>
                <a:latin typeface="微软雅黑"/>
                <a:cs typeface="微软雅黑"/>
              </a:rPr>
              <a:t>3</a:t>
            </a:r>
            <a:r>
              <a:rPr sz="2400" b="1" dirty="0">
                <a:solidFill>
                  <a:srgbClr val="1F487C"/>
                </a:solidFill>
                <a:latin typeface="微软雅黑"/>
                <a:cs typeface="微软雅黑"/>
              </a:rPr>
              <a:t>）脱贫人口稳岗就业</a:t>
            </a:r>
            <a:endParaRPr sz="2400">
              <a:latin typeface="微软雅黑"/>
              <a:cs typeface="微软雅黑"/>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92000" cy="829056"/>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6524243"/>
            <a:ext cx="12192000" cy="333755"/>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3810" y="1176566"/>
            <a:ext cx="11964035" cy="4598670"/>
          </a:xfrm>
          <a:prstGeom prst="rect">
            <a:avLst/>
          </a:prstGeom>
        </p:spPr>
        <p:txBody>
          <a:bodyPr vert="horz" wrap="square" lIns="0" tIns="13335" rIns="0" bIns="0" rtlCol="0">
            <a:spAutoFit/>
          </a:bodyPr>
          <a:lstStyle/>
          <a:p>
            <a:pPr marL="240029" indent="-227965">
              <a:lnSpc>
                <a:spcPct val="100000"/>
              </a:lnSpc>
              <a:spcBef>
                <a:spcPts val="105"/>
              </a:spcBef>
              <a:buSzPct val="95000"/>
              <a:buFont typeface="Wingdings"/>
              <a:buChar char=""/>
              <a:tabLst>
                <a:tab pos="240665" algn="l"/>
              </a:tabLst>
            </a:pPr>
            <a:r>
              <a:rPr sz="2000" b="1" dirty="0">
                <a:solidFill>
                  <a:srgbClr val="001F5F"/>
                </a:solidFill>
                <a:latin typeface="微软雅黑"/>
                <a:cs typeface="微软雅黑"/>
              </a:rPr>
              <a:t>稳岗就业</a:t>
            </a:r>
            <a:r>
              <a:rPr sz="2000" b="1" spc="-5" dirty="0">
                <a:solidFill>
                  <a:srgbClr val="001F5F"/>
                </a:solidFill>
                <a:latin typeface="微软雅黑"/>
                <a:cs typeface="微软雅黑"/>
              </a:rPr>
              <a:t>——</a:t>
            </a:r>
            <a:r>
              <a:rPr sz="2000" b="1" dirty="0">
                <a:solidFill>
                  <a:srgbClr val="001F5F"/>
                </a:solidFill>
                <a:latin typeface="微软雅黑"/>
                <a:cs typeface="微软雅黑"/>
              </a:rPr>
              <a:t>帮扶措施和数据质量情</a:t>
            </a:r>
            <a:r>
              <a:rPr sz="2000" b="1" spc="5" dirty="0">
                <a:solidFill>
                  <a:srgbClr val="001F5F"/>
                </a:solidFill>
                <a:latin typeface="微软雅黑"/>
                <a:cs typeface="微软雅黑"/>
              </a:rPr>
              <a:t>况</a:t>
            </a:r>
            <a:endParaRPr sz="2000">
              <a:latin typeface="微软雅黑"/>
              <a:cs typeface="微软雅黑"/>
            </a:endParaRPr>
          </a:p>
          <a:p>
            <a:pPr>
              <a:lnSpc>
                <a:spcPct val="100000"/>
              </a:lnSpc>
              <a:spcBef>
                <a:spcPts val="40"/>
              </a:spcBef>
            </a:pPr>
            <a:endParaRPr sz="2050">
              <a:latin typeface="Times New Roman"/>
              <a:cs typeface="Times New Roman"/>
            </a:endParaRPr>
          </a:p>
          <a:p>
            <a:pPr marL="686435">
              <a:lnSpc>
                <a:spcPct val="100000"/>
              </a:lnSpc>
            </a:pPr>
            <a:r>
              <a:rPr sz="2000" dirty="0">
                <a:solidFill>
                  <a:srgbClr val="333333"/>
                </a:solidFill>
                <a:latin typeface="微软雅黑"/>
                <a:cs typeface="微软雅黑"/>
              </a:rPr>
              <a:t>反馈问题：脱贫户</a:t>
            </a:r>
            <a:r>
              <a:rPr sz="2000" spc="-5" dirty="0">
                <a:solidFill>
                  <a:srgbClr val="333333"/>
                </a:solidFill>
                <a:latin typeface="微软雅黑"/>
                <a:cs typeface="微软雅黑"/>
              </a:rPr>
              <a:t>，74</a:t>
            </a:r>
            <a:r>
              <a:rPr sz="2000" dirty="0">
                <a:solidFill>
                  <a:srgbClr val="333333"/>
                </a:solidFill>
                <a:latin typeface="微软雅黑"/>
                <a:cs typeface="微软雅黑"/>
              </a:rPr>
              <a:t>岁，就业信息系统显示在</a:t>
            </a:r>
            <a:r>
              <a:rPr sz="2000" spc="-5" dirty="0">
                <a:solidFill>
                  <a:srgbClr val="333333"/>
                </a:solidFill>
                <a:latin typeface="微软雅黑"/>
                <a:cs typeface="微软雅黑"/>
              </a:rPr>
              <a:t>XX</a:t>
            </a:r>
            <a:r>
              <a:rPr sz="2000" dirty="0">
                <a:solidFill>
                  <a:srgbClr val="333333"/>
                </a:solidFill>
                <a:latin typeface="微软雅黑"/>
                <a:cs typeface="微软雅黑"/>
              </a:rPr>
              <a:t>就业，但本人在家务农，与系统显示不符合</a:t>
            </a:r>
            <a:r>
              <a:rPr sz="2000" spc="5" dirty="0">
                <a:solidFill>
                  <a:srgbClr val="333333"/>
                </a:solidFill>
                <a:latin typeface="微软雅黑"/>
                <a:cs typeface="微软雅黑"/>
              </a:rPr>
              <a:t>。</a:t>
            </a:r>
            <a:endParaRPr sz="2000">
              <a:latin typeface="微软雅黑"/>
              <a:cs typeface="微软雅黑"/>
            </a:endParaRPr>
          </a:p>
          <a:p>
            <a:pPr marL="12700" marR="5080" indent="524510" algn="just">
              <a:lnSpc>
                <a:spcPct val="200000"/>
              </a:lnSpc>
            </a:pPr>
            <a:r>
              <a:rPr sz="2000" spc="-5" dirty="0">
                <a:solidFill>
                  <a:srgbClr val="C00000"/>
                </a:solidFill>
                <a:latin typeface="微软雅黑"/>
                <a:cs typeface="微软雅黑"/>
              </a:rPr>
              <a:t>佐证材料：XX，年龄74岁；配偶XX，71岁。两人超龄不符合公益性岗位从事条件。他对调查组提出</a:t>
            </a:r>
            <a:r>
              <a:rPr sz="2000" dirty="0">
                <a:solidFill>
                  <a:srgbClr val="C00000"/>
                </a:solidFill>
                <a:latin typeface="微软雅黑"/>
                <a:cs typeface="微软雅黑"/>
              </a:rPr>
              <a:t>的 是否外出务工的问题理解有误，认为只有在城里长期务工才算外出务工，就近打零工不算务工就业。村干部 已当面解释吴大华之前在村里参加人居环境整治、村集体产业蜜柚管护和撂荒地整治等临时务工，并领取务 工工资。本人已知晓就业政策</a:t>
            </a:r>
            <a:r>
              <a:rPr sz="2000" spc="5" dirty="0">
                <a:solidFill>
                  <a:srgbClr val="C00000"/>
                </a:solidFill>
                <a:latin typeface="微软雅黑"/>
                <a:cs typeface="微软雅黑"/>
              </a:rPr>
              <a:t>。</a:t>
            </a:r>
            <a:endParaRPr sz="2000">
              <a:latin typeface="微软雅黑"/>
              <a:cs typeface="微软雅黑"/>
            </a:endParaRPr>
          </a:p>
          <a:p>
            <a:pPr marL="12700" marR="32384" indent="599440" algn="just">
              <a:lnSpc>
                <a:spcPct val="200000"/>
              </a:lnSpc>
            </a:pPr>
            <a:r>
              <a:rPr sz="2000" spc="5" dirty="0">
                <a:solidFill>
                  <a:srgbClr val="C00000"/>
                </a:solidFill>
                <a:latin typeface="微软雅黑"/>
                <a:cs typeface="微软雅黑"/>
              </a:rPr>
              <a:t>结</a:t>
            </a:r>
            <a:r>
              <a:rPr sz="2000" spc="465" dirty="0">
                <a:solidFill>
                  <a:srgbClr val="C00000"/>
                </a:solidFill>
                <a:latin typeface="微软雅黑"/>
                <a:cs typeface="微软雅黑"/>
              </a:rPr>
              <a:t> </a:t>
            </a:r>
            <a:r>
              <a:rPr sz="2000" dirty="0">
                <a:solidFill>
                  <a:srgbClr val="C00000"/>
                </a:solidFill>
                <a:latin typeface="微软雅黑"/>
                <a:cs typeface="微软雅黑"/>
              </a:rPr>
              <a:t>论：佐证提供务工签到表显示该户</a:t>
            </a:r>
            <a:r>
              <a:rPr sz="2000" spc="-5" dirty="0">
                <a:solidFill>
                  <a:srgbClr val="C00000"/>
                </a:solidFill>
                <a:latin typeface="微软雅黑"/>
                <a:cs typeface="微软雅黑"/>
              </a:rPr>
              <a:t>6</a:t>
            </a:r>
            <a:r>
              <a:rPr sz="2000" dirty="0">
                <a:solidFill>
                  <a:srgbClr val="C00000"/>
                </a:solidFill>
                <a:latin typeface="微软雅黑"/>
                <a:cs typeface="微软雅黑"/>
              </a:rPr>
              <a:t>月、</a:t>
            </a:r>
            <a:r>
              <a:rPr sz="2000" spc="-5" dirty="0">
                <a:solidFill>
                  <a:srgbClr val="C00000"/>
                </a:solidFill>
                <a:latin typeface="微软雅黑"/>
                <a:cs typeface="微软雅黑"/>
              </a:rPr>
              <a:t>7</a:t>
            </a:r>
            <a:r>
              <a:rPr sz="2000" dirty="0">
                <a:solidFill>
                  <a:srgbClr val="C00000"/>
                </a:solidFill>
                <a:latin typeface="微软雅黑"/>
                <a:cs typeface="微软雅黑"/>
              </a:rPr>
              <a:t>月每月务工两天</a:t>
            </a:r>
            <a:r>
              <a:rPr sz="2000" spc="-5" dirty="0">
                <a:solidFill>
                  <a:srgbClr val="C00000"/>
                </a:solidFill>
                <a:latin typeface="微软雅黑"/>
                <a:cs typeface="微软雅黑"/>
              </a:rPr>
              <a:t>，8</a:t>
            </a:r>
            <a:r>
              <a:rPr sz="2000" dirty="0">
                <a:solidFill>
                  <a:srgbClr val="C00000"/>
                </a:solidFill>
                <a:latin typeface="微软雅黑"/>
                <a:cs typeface="微软雅黑"/>
              </a:rPr>
              <a:t>月未务工，不属于稳定收入，不</a:t>
            </a:r>
            <a:r>
              <a:rPr sz="2000" spc="5" dirty="0">
                <a:solidFill>
                  <a:srgbClr val="C00000"/>
                </a:solidFill>
                <a:latin typeface="微软雅黑"/>
                <a:cs typeface="微软雅黑"/>
              </a:rPr>
              <a:t>认 </a:t>
            </a:r>
            <a:r>
              <a:rPr sz="2000" dirty="0">
                <a:solidFill>
                  <a:srgbClr val="C00000"/>
                </a:solidFill>
                <a:latin typeface="微软雅黑"/>
                <a:cs typeface="微软雅黑"/>
              </a:rPr>
              <a:t>可佐证，建议问题保留</a:t>
            </a:r>
            <a:r>
              <a:rPr sz="2000" spc="5" dirty="0">
                <a:solidFill>
                  <a:srgbClr val="C00000"/>
                </a:solidFill>
                <a:latin typeface="微软雅黑"/>
                <a:cs typeface="微软雅黑"/>
              </a:rPr>
              <a:t>。</a:t>
            </a:r>
            <a:endParaRPr sz="2000">
              <a:latin typeface="微软雅黑"/>
              <a:cs typeface="微软雅黑"/>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p:nvPr/>
        </p:nvSpPr>
        <p:spPr>
          <a:xfrm>
            <a:off x="3822065" y="2934970"/>
            <a:ext cx="254000" cy="356870"/>
          </a:xfrm>
          <a:custGeom>
            <a:avLst/>
            <a:gdLst/>
            <a:ahLst/>
            <a:cxnLst/>
            <a:rect l="l" t="t" r="r" b="b"/>
            <a:pathLst>
              <a:path w="254000" h="356870">
                <a:moveTo>
                  <a:pt x="0" y="356869"/>
                </a:moveTo>
                <a:lnTo>
                  <a:pt x="254000" y="356869"/>
                </a:lnTo>
                <a:lnTo>
                  <a:pt x="254000" y="0"/>
                </a:lnTo>
                <a:lnTo>
                  <a:pt x="0" y="0"/>
                </a:lnTo>
                <a:lnTo>
                  <a:pt x="0" y="356869"/>
                </a:lnTo>
                <a:close/>
              </a:path>
            </a:pathLst>
          </a:custGeom>
          <a:solidFill>
            <a:srgbClr val="FFFF00"/>
          </a:solidFill>
        </p:spPr>
        <p:txBody>
          <a:bodyPr wrap="square" lIns="0" tIns="0" rIns="0" bIns="0" rtlCol="0"/>
          <a:lstStyle/>
          <a:p>
            <a:endParaRPr/>
          </a:p>
        </p:txBody>
      </p:sp>
      <p:sp>
        <p:nvSpPr>
          <p:cNvPr id="7" name="object 7"/>
          <p:cNvSpPr/>
          <p:nvPr/>
        </p:nvSpPr>
        <p:spPr>
          <a:xfrm>
            <a:off x="4076065" y="2934970"/>
            <a:ext cx="156845" cy="356870"/>
          </a:xfrm>
          <a:custGeom>
            <a:avLst/>
            <a:gdLst/>
            <a:ahLst/>
            <a:cxnLst/>
            <a:rect l="l" t="t" r="r" b="b"/>
            <a:pathLst>
              <a:path w="156845" h="356870">
                <a:moveTo>
                  <a:pt x="0" y="356869"/>
                </a:moveTo>
                <a:lnTo>
                  <a:pt x="156845" y="356869"/>
                </a:lnTo>
                <a:lnTo>
                  <a:pt x="156845" y="0"/>
                </a:lnTo>
                <a:lnTo>
                  <a:pt x="0" y="0"/>
                </a:lnTo>
                <a:lnTo>
                  <a:pt x="0" y="356869"/>
                </a:lnTo>
                <a:close/>
              </a:path>
            </a:pathLst>
          </a:custGeom>
          <a:solidFill>
            <a:srgbClr val="FFFF00"/>
          </a:solidFill>
        </p:spPr>
        <p:txBody>
          <a:bodyPr wrap="square" lIns="0" tIns="0" rIns="0" bIns="0" rtlCol="0"/>
          <a:lstStyle/>
          <a:p>
            <a:endParaRPr/>
          </a:p>
        </p:txBody>
      </p:sp>
      <p:sp>
        <p:nvSpPr>
          <p:cNvPr id="8" name="object 8"/>
          <p:cNvSpPr/>
          <p:nvPr/>
        </p:nvSpPr>
        <p:spPr>
          <a:xfrm>
            <a:off x="4232909" y="2934970"/>
            <a:ext cx="762000" cy="356870"/>
          </a:xfrm>
          <a:custGeom>
            <a:avLst/>
            <a:gdLst/>
            <a:ahLst/>
            <a:cxnLst/>
            <a:rect l="l" t="t" r="r" b="b"/>
            <a:pathLst>
              <a:path w="762000" h="356870">
                <a:moveTo>
                  <a:pt x="0" y="356869"/>
                </a:moveTo>
                <a:lnTo>
                  <a:pt x="762000" y="356869"/>
                </a:lnTo>
                <a:lnTo>
                  <a:pt x="762000" y="0"/>
                </a:lnTo>
                <a:lnTo>
                  <a:pt x="0" y="0"/>
                </a:lnTo>
                <a:lnTo>
                  <a:pt x="0" y="356869"/>
                </a:lnTo>
                <a:close/>
              </a:path>
            </a:pathLst>
          </a:custGeom>
          <a:solidFill>
            <a:srgbClr val="FFFF00"/>
          </a:solidFill>
        </p:spPr>
        <p:txBody>
          <a:bodyPr wrap="square" lIns="0" tIns="0" rIns="0" bIns="0" rtlCol="0"/>
          <a:lstStyle/>
          <a:p>
            <a:endParaRPr/>
          </a:p>
        </p:txBody>
      </p:sp>
      <p:sp>
        <p:nvSpPr>
          <p:cNvPr id="9" name="object 9"/>
          <p:cNvSpPr/>
          <p:nvPr/>
        </p:nvSpPr>
        <p:spPr>
          <a:xfrm>
            <a:off x="4994909" y="2934970"/>
            <a:ext cx="313690" cy="356870"/>
          </a:xfrm>
          <a:custGeom>
            <a:avLst/>
            <a:gdLst/>
            <a:ahLst/>
            <a:cxnLst/>
            <a:rect l="l" t="t" r="r" b="b"/>
            <a:pathLst>
              <a:path w="313689" h="356870">
                <a:moveTo>
                  <a:pt x="0" y="356869"/>
                </a:moveTo>
                <a:lnTo>
                  <a:pt x="313689" y="356869"/>
                </a:lnTo>
                <a:lnTo>
                  <a:pt x="313689" y="0"/>
                </a:lnTo>
                <a:lnTo>
                  <a:pt x="0" y="0"/>
                </a:lnTo>
                <a:lnTo>
                  <a:pt x="0" y="356869"/>
                </a:lnTo>
                <a:close/>
              </a:path>
            </a:pathLst>
          </a:custGeom>
          <a:solidFill>
            <a:srgbClr val="FFFF00"/>
          </a:solidFill>
        </p:spPr>
        <p:txBody>
          <a:bodyPr wrap="square" lIns="0" tIns="0" rIns="0" bIns="0" rtlCol="0"/>
          <a:lstStyle/>
          <a:p>
            <a:endParaRPr/>
          </a:p>
        </p:txBody>
      </p:sp>
      <p:sp>
        <p:nvSpPr>
          <p:cNvPr id="11" name="object 11"/>
          <p:cNvSpPr/>
          <p:nvPr/>
        </p:nvSpPr>
        <p:spPr>
          <a:xfrm>
            <a:off x="3568065" y="3531870"/>
            <a:ext cx="7375525" cy="356870"/>
          </a:xfrm>
          <a:custGeom>
            <a:avLst/>
            <a:gdLst/>
            <a:ahLst/>
            <a:cxnLst/>
            <a:rect l="l" t="t" r="r" b="b"/>
            <a:pathLst>
              <a:path w="7375525" h="356870">
                <a:moveTo>
                  <a:pt x="0" y="0"/>
                </a:moveTo>
                <a:lnTo>
                  <a:pt x="7375525" y="0"/>
                </a:lnTo>
                <a:lnTo>
                  <a:pt x="7375525" y="356870"/>
                </a:lnTo>
                <a:lnTo>
                  <a:pt x="0" y="356870"/>
                </a:lnTo>
                <a:lnTo>
                  <a:pt x="0" y="0"/>
                </a:lnTo>
                <a:close/>
              </a:path>
            </a:pathLst>
          </a:custGeom>
          <a:solidFill>
            <a:srgbClr val="FFFF00"/>
          </a:solidFill>
        </p:spPr>
        <p:txBody>
          <a:bodyPr wrap="square" lIns="0" tIns="0" rIns="0" bIns="0" rtlCol="0"/>
          <a:lstStyle/>
          <a:p>
            <a:endParaRPr/>
          </a:p>
        </p:txBody>
      </p:sp>
      <p:sp>
        <p:nvSpPr>
          <p:cNvPr id="12" name="object 12"/>
          <p:cNvSpPr/>
          <p:nvPr/>
        </p:nvSpPr>
        <p:spPr>
          <a:xfrm>
            <a:off x="4330065" y="4128770"/>
            <a:ext cx="7629525" cy="356870"/>
          </a:xfrm>
          <a:custGeom>
            <a:avLst/>
            <a:gdLst/>
            <a:ahLst/>
            <a:cxnLst/>
            <a:rect l="l" t="t" r="r" b="b"/>
            <a:pathLst>
              <a:path w="7629525" h="356870">
                <a:moveTo>
                  <a:pt x="0" y="0"/>
                </a:moveTo>
                <a:lnTo>
                  <a:pt x="7629525" y="0"/>
                </a:lnTo>
                <a:lnTo>
                  <a:pt x="7629525" y="356870"/>
                </a:lnTo>
                <a:lnTo>
                  <a:pt x="0" y="356870"/>
                </a:lnTo>
                <a:lnTo>
                  <a:pt x="0" y="0"/>
                </a:lnTo>
                <a:close/>
              </a:path>
            </a:pathLst>
          </a:custGeom>
          <a:solidFill>
            <a:srgbClr val="FFFF00"/>
          </a:solidFill>
        </p:spPr>
        <p:txBody>
          <a:bodyPr wrap="square" lIns="0" tIns="0" rIns="0" bIns="0" rtlCol="0"/>
          <a:lstStyle/>
          <a:p>
            <a:endParaRPr/>
          </a:p>
        </p:txBody>
      </p:sp>
      <p:sp>
        <p:nvSpPr>
          <p:cNvPr id="14" name="object 14"/>
          <p:cNvSpPr txBox="1"/>
          <p:nvPr/>
        </p:nvSpPr>
        <p:spPr>
          <a:xfrm>
            <a:off x="381952" y="3432396"/>
            <a:ext cx="11428095" cy="1526700"/>
          </a:xfrm>
          <a:prstGeom prst="rect">
            <a:avLst/>
          </a:prstGeom>
        </p:spPr>
        <p:txBody>
          <a:bodyPr vert="horz" wrap="square" lIns="0" tIns="13335" rIns="0" bIns="0" rtlCol="0">
            <a:spAutoFit/>
          </a:bodyPr>
          <a:lstStyle/>
          <a:p>
            <a:pPr marL="240029" indent="-227965">
              <a:lnSpc>
                <a:spcPct val="100000"/>
              </a:lnSpc>
              <a:spcBef>
                <a:spcPts val="2300"/>
              </a:spcBef>
              <a:buSzPct val="95000"/>
              <a:buFont typeface="Wingdings"/>
              <a:buChar char=""/>
              <a:tabLst>
                <a:tab pos="240665" algn="l"/>
              </a:tabLst>
            </a:pPr>
            <a:r>
              <a:rPr sz="2000" b="1" dirty="0" err="1">
                <a:latin typeface="微软雅黑"/>
                <a:cs typeface="微软雅黑"/>
              </a:rPr>
              <a:t>搬迁群众就业帮扶情况</a:t>
            </a:r>
            <a:r>
              <a:rPr sz="2000" b="1" dirty="0">
                <a:latin typeface="微软雅黑"/>
                <a:cs typeface="微软雅黑"/>
              </a:rPr>
              <a:t>。</a:t>
            </a:r>
            <a:r>
              <a:rPr sz="2000" b="1" dirty="0">
                <a:solidFill>
                  <a:srgbClr val="C00000"/>
                </a:solidFill>
                <a:latin typeface="微软雅黑"/>
                <a:cs typeface="微软雅黑"/>
              </a:rPr>
              <a:t>（有劳动能力且有就业意愿的搬迁群众家庭必须落实就业帮扶。</a:t>
            </a:r>
            <a:r>
              <a:rPr sz="2000" b="1" spc="5" dirty="0">
                <a:solidFill>
                  <a:srgbClr val="C00000"/>
                </a:solidFill>
                <a:latin typeface="微软雅黑"/>
                <a:cs typeface="微软雅黑"/>
              </a:rPr>
              <a:t>）</a:t>
            </a:r>
            <a:endParaRPr sz="2000" dirty="0">
              <a:latin typeface="微软雅黑"/>
              <a:cs typeface="微软雅黑"/>
            </a:endParaRPr>
          </a:p>
          <a:p>
            <a:pPr marL="240029" indent="-227965">
              <a:lnSpc>
                <a:spcPct val="100000"/>
              </a:lnSpc>
              <a:spcBef>
                <a:spcPts val="2300"/>
              </a:spcBef>
              <a:buSzPct val="95000"/>
              <a:buFont typeface="Wingdings"/>
              <a:buChar char=""/>
              <a:tabLst>
                <a:tab pos="240665" algn="l"/>
              </a:tabLst>
            </a:pPr>
            <a:r>
              <a:rPr sz="2000" b="1" dirty="0">
                <a:latin typeface="微软雅黑"/>
                <a:cs typeface="微软雅黑"/>
              </a:rPr>
              <a:t>搬迁群众特色产业帮扶情况。（</a:t>
            </a:r>
            <a:r>
              <a:rPr sz="2000" b="1" dirty="0">
                <a:solidFill>
                  <a:srgbClr val="C00000"/>
                </a:solidFill>
                <a:latin typeface="微软雅黑"/>
                <a:cs typeface="微软雅黑"/>
              </a:rPr>
              <a:t>有发展产业意愿且有劳动能力的搬迁群众家庭必须落实产业帮扶。</a:t>
            </a:r>
            <a:r>
              <a:rPr sz="2000" b="1" spc="5" dirty="0">
                <a:solidFill>
                  <a:srgbClr val="C00000"/>
                </a:solidFill>
                <a:latin typeface="微软雅黑"/>
                <a:cs typeface="微软雅黑"/>
              </a:rPr>
              <a:t>）</a:t>
            </a:r>
            <a:endParaRPr sz="2000" dirty="0">
              <a:latin typeface="微软雅黑"/>
              <a:cs typeface="微软雅黑"/>
            </a:endParaRPr>
          </a:p>
          <a:p>
            <a:pPr marL="240029" indent="-227965">
              <a:lnSpc>
                <a:spcPct val="100000"/>
              </a:lnSpc>
              <a:spcBef>
                <a:spcPts val="2300"/>
              </a:spcBef>
              <a:buSzPct val="95000"/>
              <a:buFont typeface="Wingdings"/>
              <a:buChar char=""/>
              <a:tabLst>
                <a:tab pos="240665" algn="l"/>
              </a:tabLst>
            </a:pPr>
            <a:r>
              <a:rPr sz="2000" b="1" dirty="0">
                <a:solidFill>
                  <a:srgbClr val="404040"/>
                </a:solidFill>
                <a:latin typeface="微软雅黑"/>
                <a:cs typeface="微软雅黑"/>
              </a:rPr>
              <a:t>安置区社区治理情况。</a:t>
            </a:r>
            <a:r>
              <a:rPr sz="2000" b="1" dirty="0">
                <a:solidFill>
                  <a:srgbClr val="C00000"/>
                </a:solidFill>
                <a:latin typeface="微软雅黑"/>
                <a:cs typeface="微软雅黑"/>
              </a:rPr>
              <a:t>（社区安全（治安、消防）、环境脏乱差、办事不方便、风气差等问题，</a:t>
            </a:r>
            <a:r>
              <a:rPr sz="2000" b="1" spc="5" dirty="0">
                <a:solidFill>
                  <a:srgbClr val="C00000"/>
                </a:solidFill>
                <a:latin typeface="微软雅黑"/>
                <a:cs typeface="微软雅黑"/>
              </a:rPr>
              <a:t>安</a:t>
            </a:r>
            <a:endParaRPr sz="2000" dirty="0">
              <a:latin typeface="微软雅黑"/>
              <a:cs typeface="微软雅黑"/>
            </a:endParaRPr>
          </a:p>
        </p:txBody>
      </p:sp>
      <p:sp>
        <p:nvSpPr>
          <p:cNvPr id="15" name="object 15"/>
          <p:cNvSpPr txBox="1"/>
          <p:nvPr/>
        </p:nvSpPr>
        <p:spPr>
          <a:xfrm>
            <a:off x="548005" y="5170170"/>
            <a:ext cx="3578225" cy="356870"/>
          </a:xfrm>
          <a:prstGeom prst="rect">
            <a:avLst/>
          </a:prstGeom>
          <a:solidFill>
            <a:srgbClr val="FFFF00"/>
          </a:solidFill>
        </p:spPr>
        <p:txBody>
          <a:bodyPr vert="horz" wrap="square" lIns="0" tIns="24765" rIns="0" bIns="0" rtlCol="0">
            <a:spAutoFit/>
          </a:bodyPr>
          <a:lstStyle/>
          <a:p>
            <a:pPr marL="9525">
              <a:lnSpc>
                <a:spcPct val="100000"/>
              </a:lnSpc>
              <a:spcBef>
                <a:spcPts val="195"/>
              </a:spcBef>
            </a:pPr>
            <a:r>
              <a:rPr sz="2000" b="1" dirty="0">
                <a:solidFill>
                  <a:srgbClr val="C00000"/>
                </a:solidFill>
                <a:latin typeface="微软雅黑"/>
                <a:cs typeface="微软雅黑"/>
              </a:rPr>
              <a:t>置区群众融入当地社区情况。</a:t>
            </a:r>
            <a:r>
              <a:rPr sz="2000" b="1" spc="5" dirty="0">
                <a:solidFill>
                  <a:srgbClr val="C00000"/>
                </a:solidFill>
                <a:latin typeface="微软雅黑"/>
                <a:cs typeface="微软雅黑"/>
              </a:rPr>
              <a:t>）</a:t>
            </a:r>
            <a:endParaRPr sz="2000">
              <a:latin typeface="微软雅黑"/>
              <a:cs typeface="微软雅黑"/>
            </a:endParaRPr>
          </a:p>
        </p:txBody>
      </p:sp>
      <p:sp>
        <p:nvSpPr>
          <p:cNvPr id="16" name="object 16"/>
          <p:cNvSpPr/>
          <p:nvPr/>
        </p:nvSpPr>
        <p:spPr>
          <a:xfrm>
            <a:off x="4076065" y="5767070"/>
            <a:ext cx="4835525" cy="356870"/>
          </a:xfrm>
          <a:custGeom>
            <a:avLst/>
            <a:gdLst/>
            <a:ahLst/>
            <a:cxnLst/>
            <a:rect l="l" t="t" r="r" b="b"/>
            <a:pathLst>
              <a:path w="4835525" h="356870">
                <a:moveTo>
                  <a:pt x="0" y="0"/>
                </a:moveTo>
                <a:lnTo>
                  <a:pt x="4835525" y="0"/>
                </a:lnTo>
                <a:lnTo>
                  <a:pt x="4835525" y="356870"/>
                </a:lnTo>
                <a:lnTo>
                  <a:pt x="0" y="356870"/>
                </a:lnTo>
                <a:lnTo>
                  <a:pt x="0" y="0"/>
                </a:lnTo>
                <a:close/>
              </a:path>
            </a:pathLst>
          </a:custGeom>
          <a:solidFill>
            <a:srgbClr val="FFFF00"/>
          </a:solidFill>
        </p:spPr>
        <p:txBody>
          <a:bodyPr wrap="square" lIns="0" tIns="0" rIns="0" bIns="0" rtlCol="0"/>
          <a:lstStyle/>
          <a:p>
            <a:endParaRPr/>
          </a:p>
        </p:txBody>
      </p:sp>
      <p:sp>
        <p:nvSpPr>
          <p:cNvPr id="17" name="object 17"/>
          <p:cNvSpPr txBox="1"/>
          <p:nvPr/>
        </p:nvSpPr>
        <p:spPr>
          <a:xfrm>
            <a:off x="544830" y="5778499"/>
            <a:ext cx="8380095" cy="331470"/>
          </a:xfrm>
          <a:prstGeom prst="rect">
            <a:avLst/>
          </a:prstGeom>
        </p:spPr>
        <p:txBody>
          <a:bodyPr vert="horz" wrap="square" lIns="0" tIns="13335" rIns="0" bIns="0" rtlCol="0">
            <a:spAutoFit/>
          </a:bodyPr>
          <a:lstStyle/>
          <a:p>
            <a:pPr marL="240029" indent="-227965">
              <a:lnSpc>
                <a:spcPct val="100000"/>
              </a:lnSpc>
              <a:spcBef>
                <a:spcPts val="105"/>
              </a:spcBef>
              <a:buSzPct val="95000"/>
              <a:buFont typeface="Wingdings"/>
              <a:buChar char=""/>
              <a:tabLst>
                <a:tab pos="240665" algn="l"/>
              </a:tabLst>
            </a:pPr>
            <a:r>
              <a:rPr sz="2000" b="1" dirty="0">
                <a:solidFill>
                  <a:srgbClr val="404040"/>
                </a:solidFill>
                <a:latin typeface="微软雅黑"/>
                <a:cs typeface="微软雅黑"/>
              </a:rPr>
              <a:t>搬迁不动产权登记落实情况。</a:t>
            </a:r>
            <a:r>
              <a:rPr sz="2000" b="1" dirty="0">
                <a:solidFill>
                  <a:srgbClr val="C00000"/>
                </a:solidFill>
                <a:latin typeface="微软雅黑"/>
                <a:cs typeface="微软雅黑"/>
              </a:rPr>
              <a:t>（安置区搬迁不动产权登记证必须发放。</a:t>
            </a:r>
            <a:r>
              <a:rPr sz="2000" b="1" spc="5" dirty="0">
                <a:solidFill>
                  <a:srgbClr val="C00000"/>
                </a:solidFill>
                <a:latin typeface="微软雅黑"/>
                <a:cs typeface="微软雅黑"/>
              </a:rPr>
              <a:t>）</a:t>
            </a:r>
            <a:endParaRPr sz="2000">
              <a:latin typeface="微软雅黑"/>
              <a:cs typeface="微软雅黑"/>
            </a:endParaRPr>
          </a:p>
        </p:txBody>
      </p:sp>
      <p:sp>
        <p:nvSpPr>
          <p:cNvPr id="18" name="object 18"/>
          <p:cNvSpPr/>
          <p:nvPr/>
        </p:nvSpPr>
        <p:spPr>
          <a:xfrm>
            <a:off x="3907535" y="2011679"/>
            <a:ext cx="4699000" cy="609600"/>
          </a:xfrm>
          <a:custGeom>
            <a:avLst/>
            <a:gdLst/>
            <a:ahLst/>
            <a:cxnLst/>
            <a:rect l="l" t="t" r="r" b="b"/>
            <a:pathLst>
              <a:path w="4699000" h="609600">
                <a:moveTo>
                  <a:pt x="0" y="0"/>
                </a:moveTo>
                <a:lnTo>
                  <a:pt x="4698492" y="0"/>
                </a:lnTo>
                <a:lnTo>
                  <a:pt x="4698492" y="609600"/>
                </a:lnTo>
                <a:lnTo>
                  <a:pt x="0" y="609600"/>
                </a:lnTo>
                <a:lnTo>
                  <a:pt x="0" y="0"/>
                </a:lnTo>
                <a:close/>
              </a:path>
            </a:pathLst>
          </a:custGeom>
          <a:solidFill>
            <a:srgbClr val="1F487C"/>
          </a:solidFill>
        </p:spPr>
        <p:txBody>
          <a:bodyPr wrap="square" lIns="0" tIns="0" rIns="0" bIns="0" rtlCol="0"/>
          <a:lstStyle/>
          <a:p>
            <a:endParaRPr/>
          </a:p>
        </p:txBody>
      </p:sp>
      <p:sp>
        <p:nvSpPr>
          <p:cNvPr id="19" name="object 19"/>
          <p:cNvSpPr txBox="1"/>
          <p:nvPr/>
        </p:nvSpPr>
        <p:spPr>
          <a:xfrm>
            <a:off x="3907535" y="2066544"/>
            <a:ext cx="4699000" cy="451484"/>
          </a:xfrm>
          <a:prstGeom prst="rect">
            <a:avLst/>
          </a:prstGeom>
        </p:spPr>
        <p:txBody>
          <a:bodyPr vert="horz" wrap="square" lIns="0" tIns="12065" rIns="0" bIns="0" rtlCol="0">
            <a:spAutoFit/>
          </a:bodyPr>
          <a:lstStyle/>
          <a:p>
            <a:pPr marR="6985" algn="ctr">
              <a:lnSpc>
                <a:spcPct val="100000"/>
              </a:lnSpc>
              <a:spcBef>
                <a:spcPts val="95"/>
              </a:spcBef>
            </a:pPr>
            <a:r>
              <a:rPr sz="2800" b="1" spc="100" dirty="0">
                <a:solidFill>
                  <a:srgbClr val="FFFFFF"/>
                </a:solidFill>
                <a:latin typeface="微软雅黑"/>
                <a:cs typeface="微软雅黑"/>
              </a:rPr>
              <a:t>重要指</a:t>
            </a:r>
            <a:r>
              <a:rPr sz="2800" b="1" spc="-5" dirty="0">
                <a:solidFill>
                  <a:srgbClr val="FFFFFF"/>
                </a:solidFill>
                <a:latin typeface="微软雅黑"/>
                <a:cs typeface="微软雅黑"/>
              </a:rPr>
              <a:t>标</a:t>
            </a:r>
            <a:endParaRPr sz="2800">
              <a:latin typeface="微软雅黑"/>
              <a:cs typeface="微软雅黑"/>
            </a:endParaRPr>
          </a:p>
        </p:txBody>
      </p:sp>
      <p:sp>
        <p:nvSpPr>
          <p:cNvPr id="20" name="object 20"/>
          <p:cNvSpPr/>
          <p:nvPr/>
        </p:nvSpPr>
        <p:spPr>
          <a:xfrm>
            <a:off x="348488" y="2433827"/>
            <a:ext cx="11523980" cy="4061460"/>
          </a:xfrm>
          <a:custGeom>
            <a:avLst/>
            <a:gdLst/>
            <a:ahLst/>
            <a:cxnLst/>
            <a:rect l="l" t="t" r="r" b="b"/>
            <a:pathLst>
              <a:path w="11523980" h="4061460">
                <a:moveTo>
                  <a:pt x="3082899" y="31750"/>
                </a:moveTo>
                <a:lnTo>
                  <a:pt x="3006699" y="31750"/>
                </a:lnTo>
                <a:lnTo>
                  <a:pt x="3006699" y="12700"/>
                </a:lnTo>
                <a:lnTo>
                  <a:pt x="3082899" y="12700"/>
                </a:lnTo>
                <a:lnTo>
                  <a:pt x="3082899" y="31750"/>
                </a:lnTo>
                <a:close/>
              </a:path>
              <a:path w="11523980" h="4061460">
                <a:moveTo>
                  <a:pt x="2949549" y="31750"/>
                </a:moveTo>
                <a:lnTo>
                  <a:pt x="2873349" y="31750"/>
                </a:lnTo>
                <a:lnTo>
                  <a:pt x="2873349" y="12700"/>
                </a:lnTo>
                <a:lnTo>
                  <a:pt x="2949549" y="12700"/>
                </a:lnTo>
                <a:lnTo>
                  <a:pt x="2949549" y="31750"/>
                </a:lnTo>
                <a:close/>
              </a:path>
              <a:path w="11523980" h="4061460">
                <a:moveTo>
                  <a:pt x="2816199" y="31750"/>
                </a:moveTo>
                <a:lnTo>
                  <a:pt x="2739999" y="31750"/>
                </a:lnTo>
                <a:lnTo>
                  <a:pt x="2739999" y="12700"/>
                </a:lnTo>
                <a:lnTo>
                  <a:pt x="2816199" y="12700"/>
                </a:lnTo>
                <a:lnTo>
                  <a:pt x="2816199" y="31750"/>
                </a:lnTo>
                <a:close/>
              </a:path>
              <a:path w="11523980" h="4061460">
                <a:moveTo>
                  <a:pt x="2682849" y="31750"/>
                </a:moveTo>
                <a:lnTo>
                  <a:pt x="2606649" y="31750"/>
                </a:lnTo>
                <a:lnTo>
                  <a:pt x="2606649" y="12700"/>
                </a:lnTo>
                <a:lnTo>
                  <a:pt x="2682849" y="12700"/>
                </a:lnTo>
                <a:lnTo>
                  <a:pt x="2682849" y="31750"/>
                </a:lnTo>
                <a:close/>
              </a:path>
              <a:path w="11523980" h="4061460">
                <a:moveTo>
                  <a:pt x="2549499" y="31750"/>
                </a:moveTo>
                <a:lnTo>
                  <a:pt x="2473299" y="31750"/>
                </a:lnTo>
                <a:lnTo>
                  <a:pt x="2473299" y="12700"/>
                </a:lnTo>
                <a:lnTo>
                  <a:pt x="2549499" y="12700"/>
                </a:lnTo>
                <a:lnTo>
                  <a:pt x="2549499" y="31750"/>
                </a:lnTo>
                <a:close/>
              </a:path>
              <a:path w="11523980" h="4061460">
                <a:moveTo>
                  <a:pt x="2416149" y="31750"/>
                </a:moveTo>
                <a:lnTo>
                  <a:pt x="2339949" y="31750"/>
                </a:lnTo>
                <a:lnTo>
                  <a:pt x="2339949" y="12700"/>
                </a:lnTo>
                <a:lnTo>
                  <a:pt x="2416149" y="12700"/>
                </a:lnTo>
                <a:lnTo>
                  <a:pt x="2416149" y="31750"/>
                </a:lnTo>
                <a:close/>
              </a:path>
              <a:path w="11523980" h="4061460">
                <a:moveTo>
                  <a:pt x="2282799" y="31750"/>
                </a:moveTo>
                <a:lnTo>
                  <a:pt x="2206599" y="31750"/>
                </a:lnTo>
                <a:lnTo>
                  <a:pt x="2206599" y="12700"/>
                </a:lnTo>
                <a:lnTo>
                  <a:pt x="2282799" y="12700"/>
                </a:lnTo>
                <a:lnTo>
                  <a:pt x="2282799" y="31750"/>
                </a:lnTo>
                <a:close/>
              </a:path>
              <a:path w="11523980" h="4061460">
                <a:moveTo>
                  <a:pt x="2149449" y="31750"/>
                </a:moveTo>
                <a:lnTo>
                  <a:pt x="2073249" y="31750"/>
                </a:lnTo>
                <a:lnTo>
                  <a:pt x="2073249" y="12700"/>
                </a:lnTo>
                <a:lnTo>
                  <a:pt x="2149449" y="12700"/>
                </a:lnTo>
                <a:lnTo>
                  <a:pt x="2149449" y="31750"/>
                </a:lnTo>
                <a:close/>
              </a:path>
              <a:path w="11523980" h="4061460">
                <a:moveTo>
                  <a:pt x="2016099" y="31750"/>
                </a:moveTo>
                <a:lnTo>
                  <a:pt x="1939899" y="31750"/>
                </a:lnTo>
                <a:lnTo>
                  <a:pt x="1939899" y="12700"/>
                </a:lnTo>
                <a:lnTo>
                  <a:pt x="2016099" y="12700"/>
                </a:lnTo>
                <a:lnTo>
                  <a:pt x="2016099" y="31750"/>
                </a:lnTo>
                <a:close/>
              </a:path>
              <a:path w="11523980" h="4061460">
                <a:moveTo>
                  <a:pt x="1882749" y="31750"/>
                </a:moveTo>
                <a:lnTo>
                  <a:pt x="1806549" y="31750"/>
                </a:lnTo>
                <a:lnTo>
                  <a:pt x="1806549" y="12700"/>
                </a:lnTo>
                <a:lnTo>
                  <a:pt x="1882749" y="12700"/>
                </a:lnTo>
                <a:lnTo>
                  <a:pt x="1882749" y="31750"/>
                </a:lnTo>
                <a:close/>
              </a:path>
              <a:path w="11523980" h="4061460">
                <a:moveTo>
                  <a:pt x="1749399" y="31750"/>
                </a:moveTo>
                <a:lnTo>
                  <a:pt x="1673199" y="31750"/>
                </a:lnTo>
                <a:lnTo>
                  <a:pt x="1673199" y="12700"/>
                </a:lnTo>
                <a:lnTo>
                  <a:pt x="1749399" y="12700"/>
                </a:lnTo>
                <a:lnTo>
                  <a:pt x="1749399" y="31750"/>
                </a:lnTo>
                <a:close/>
              </a:path>
              <a:path w="11523980" h="4061460">
                <a:moveTo>
                  <a:pt x="1616049" y="31750"/>
                </a:moveTo>
                <a:lnTo>
                  <a:pt x="1539849" y="31750"/>
                </a:lnTo>
                <a:lnTo>
                  <a:pt x="1539849" y="12700"/>
                </a:lnTo>
                <a:lnTo>
                  <a:pt x="1616049" y="12700"/>
                </a:lnTo>
                <a:lnTo>
                  <a:pt x="1616049" y="31750"/>
                </a:lnTo>
                <a:close/>
              </a:path>
              <a:path w="11523980" h="4061460">
                <a:moveTo>
                  <a:pt x="1482699" y="31750"/>
                </a:moveTo>
                <a:lnTo>
                  <a:pt x="1406499" y="31750"/>
                </a:lnTo>
                <a:lnTo>
                  <a:pt x="1406499" y="12700"/>
                </a:lnTo>
                <a:lnTo>
                  <a:pt x="1482699" y="12700"/>
                </a:lnTo>
                <a:lnTo>
                  <a:pt x="1482699" y="31750"/>
                </a:lnTo>
                <a:close/>
              </a:path>
              <a:path w="11523980" h="4061460">
                <a:moveTo>
                  <a:pt x="1349349" y="31750"/>
                </a:moveTo>
                <a:lnTo>
                  <a:pt x="1273149" y="31750"/>
                </a:lnTo>
                <a:lnTo>
                  <a:pt x="1273149" y="12700"/>
                </a:lnTo>
                <a:lnTo>
                  <a:pt x="1349349" y="12700"/>
                </a:lnTo>
                <a:lnTo>
                  <a:pt x="1349349" y="31750"/>
                </a:lnTo>
                <a:close/>
              </a:path>
              <a:path w="11523980" h="4061460">
                <a:moveTo>
                  <a:pt x="1215999" y="31750"/>
                </a:moveTo>
                <a:lnTo>
                  <a:pt x="1139799" y="31750"/>
                </a:lnTo>
                <a:lnTo>
                  <a:pt x="1139799" y="12700"/>
                </a:lnTo>
                <a:lnTo>
                  <a:pt x="1215999" y="12700"/>
                </a:lnTo>
                <a:lnTo>
                  <a:pt x="1215999" y="31750"/>
                </a:lnTo>
                <a:close/>
              </a:path>
              <a:path w="11523980" h="4061460">
                <a:moveTo>
                  <a:pt x="1082649" y="31750"/>
                </a:moveTo>
                <a:lnTo>
                  <a:pt x="1006449" y="31750"/>
                </a:lnTo>
                <a:lnTo>
                  <a:pt x="1006449" y="12700"/>
                </a:lnTo>
                <a:lnTo>
                  <a:pt x="1082649" y="12700"/>
                </a:lnTo>
                <a:lnTo>
                  <a:pt x="1082649" y="31750"/>
                </a:lnTo>
                <a:close/>
              </a:path>
              <a:path w="11523980" h="4061460">
                <a:moveTo>
                  <a:pt x="949299" y="31750"/>
                </a:moveTo>
                <a:lnTo>
                  <a:pt x="873099" y="31750"/>
                </a:lnTo>
                <a:lnTo>
                  <a:pt x="873099" y="12700"/>
                </a:lnTo>
                <a:lnTo>
                  <a:pt x="949299" y="12700"/>
                </a:lnTo>
                <a:lnTo>
                  <a:pt x="949299" y="31750"/>
                </a:lnTo>
                <a:close/>
              </a:path>
              <a:path w="11523980" h="4061460">
                <a:moveTo>
                  <a:pt x="815949" y="31750"/>
                </a:moveTo>
                <a:lnTo>
                  <a:pt x="739749" y="31750"/>
                </a:lnTo>
                <a:lnTo>
                  <a:pt x="739749" y="12700"/>
                </a:lnTo>
                <a:lnTo>
                  <a:pt x="815949" y="12700"/>
                </a:lnTo>
                <a:lnTo>
                  <a:pt x="815949" y="31750"/>
                </a:lnTo>
                <a:close/>
              </a:path>
              <a:path w="11523980" h="4061460">
                <a:moveTo>
                  <a:pt x="682599" y="31750"/>
                </a:moveTo>
                <a:lnTo>
                  <a:pt x="606399" y="31750"/>
                </a:lnTo>
                <a:lnTo>
                  <a:pt x="606399" y="12700"/>
                </a:lnTo>
                <a:lnTo>
                  <a:pt x="682599" y="12700"/>
                </a:lnTo>
                <a:lnTo>
                  <a:pt x="682599" y="31750"/>
                </a:lnTo>
                <a:close/>
              </a:path>
              <a:path w="11523980" h="4061460">
                <a:moveTo>
                  <a:pt x="549249" y="31750"/>
                </a:moveTo>
                <a:lnTo>
                  <a:pt x="473049" y="31750"/>
                </a:lnTo>
                <a:lnTo>
                  <a:pt x="473049" y="12700"/>
                </a:lnTo>
                <a:lnTo>
                  <a:pt x="549249" y="12700"/>
                </a:lnTo>
                <a:lnTo>
                  <a:pt x="549249" y="31750"/>
                </a:lnTo>
                <a:close/>
              </a:path>
              <a:path w="11523980" h="4061460">
                <a:moveTo>
                  <a:pt x="415899" y="31750"/>
                </a:moveTo>
                <a:lnTo>
                  <a:pt x="339699" y="31750"/>
                </a:lnTo>
                <a:lnTo>
                  <a:pt x="339699" y="12700"/>
                </a:lnTo>
                <a:lnTo>
                  <a:pt x="415899" y="12700"/>
                </a:lnTo>
                <a:lnTo>
                  <a:pt x="415899" y="31750"/>
                </a:lnTo>
                <a:close/>
              </a:path>
              <a:path w="11523980" h="4061460">
                <a:moveTo>
                  <a:pt x="282549" y="31750"/>
                </a:moveTo>
                <a:lnTo>
                  <a:pt x="206349" y="31750"/>
                </a:lnTo>
                <a:lnTo>
                  <a:pt x="206349" y="12700"/>
                </a:lnTo>
                <a:lnTo>
                  <a:pt x="282549" y="12700"/>
                </a:lnTo>
                <a:lnTo>
                  <a:pt x="282549" y="31750"/>
                </a:lnTo>
                <a:close/>
              </a:path>
              <a:path w="11523980" h="4061460">
                <a:moveTo>
                  <a:pt x="149199" y="31750"/>
                </a:moveTo>
                <a:lnTo>
                  <a:pt x="72999" y="31750"/>
                </a:lnTo>
                <a:lnTo>
                  <a:pt x="72999" y="12700"/>
                </a:lnTo>
                <a:lnTo>
                  <a:pt x="149199" y="12700"/>
                </a:lnTo>
                <a:lnTo>
                  <a:pt x="149199" y="31750"/>
                </a:lnTo>
                <a:close/>
              </a:path>
              <a:path w="11523980" h="4061460">
                <a:moveTo>
                  <a:pt x="19050" y="92087"/>
                </a:moveTo>
                <a:lnTo>
                  <a:pt x="0" y="92087"/>
                </a:lnTo>
                <a:lnTo>
                  <a:pt x="0" y="12700"/>
                </a:lnTo>
                <a:lnTo>
                  <a:pt x="15849" y="12700"/>
                </a:lnTo>
                <a:lnTo>
                  <a:pt x="15849" y="25425"/>
                </a:lnTo>
                <a:lnTo>
                  <a:pt x="9525" y="31750"/>
                </a:lnTo>
                <a:lnTo>
                  <a:pt x="19050" y="31750"/>
                </a:lnTo>
                <a:lnTo>
                  <a:pt x="19050" y="92087"/>
                </a:lnTo>
                <a:close/>
              </a:path>
              <a:path w="11523980" h="4061460">
                <a:moveTo>
                  <a:pt x="19050" y="31750"/>
                </a:moveTo>
                <a:lnTo>
                  <a:pt x="15849" y="31750"/>
                </a:lnTo>
                <a:lnTo>
                  <a:pt x="15849" y="25425"/>
                </a:lnTo>
                <a:lnTo>
                  <a:pt x="19050" y="22225"/>
                </a:lnTo>
                <a:lnTo>
                  <a:pt x="19050" y="31750"/>
                </a:lnTo>
                <a:close/>
              </a:path>
              <a:path w="11523980" h="4061460">
                <a:moveTo>
                  <a:pt x="15849" y="31750"/>
                </a:moveTo>
                <a:lnTo>
                  <a:pt x="9525" y="31750"/>
                </a:lnTo>
                <a:lnTo>
                  <a:pt x="15849" y="25425"/>
                </a:lnTo>
                <a:lnTo>
                  <a:pt x="15849" y="31750"/>
                </a:lnTo>
                <a:close/>
              </a:path>
              <a:path w="11523980" h="4061460">
                <a:moveTo>
                  <a:pt x="19050" y="225437"/>
                </a:moveTo>
                <a:lnTo>
                  <a:pt x="0" y="225437"/>
                </a:lnTo>
                <a:lnTo>
                  <a:pt x="0" y="149237"/>
                </a:lnTo>
                <a:lnTo>
                  <a:pt x="19050" y="149237"/>
                </a:lnTo>
                <a:lnTo>
                  <a:pt x="19050" y="225437"/>
                </a:lnTo>
                <a:close/>
              </a:path>
              <a:path w="11523980" h="4061460">
                <a:moveTo>
                  <a:pt x="19050" y="358787"/>
                </a:moveTo>
                <a:lnTo>
                  <a:pt x="0" y="358787"/>
                </a:lnTo>
                <a:lnTo>
                  <a:pt x="0" y="282587"/>
                </a:lnTo>
                <a:lnTo>
                  <a:pt x="19050" y="282587"/>
                </a:lnTo>
                <a:lnTo>
                  <a:pt x="19050" y="358787"/>
                </a:lnTo>
                <a:close/>
              </a:path>
              <a:path w="11523980" h="4061460">
                <a:moveTo>
                  <a:pt x="19050" y="492137"/>
                </a:moveTo>
                <a:lnTo>
                  <a:pt x="0" y="492137"/>
                </a:lnTo>
                <a:lnTo>
                  <a:pt x="0" y="415937"/>
                </a:lnTo>
                <a:lnTo>
                  <a:pt x="19050" y="415937"/>
                </a:lnTo>
                <a:lnTo>
                  <a:pt x="19050" y="492137"/>
                </a:lnTo>
                <a:close/>
              </a:path>
              <a:path w="11523980" h="4061460">
                <a:moveTo>
                  <a:pt x="19050" y="625487"/>
                </a:moveTo>
                <a:lnTo>
                  <a:pt x="0" y="625487"/>
                </a:lnTo>
                <a:lnTo>
                  <a:pt x="0" y="549287"/>
                </a:lnTo>
                <a:lnTo>
                  <a:pt x="19050" y="549287"/>
                </a:lnTo>
                <a:lnTo>
                  <a:pt x="19050" y="625487"/>
                </a:lnTo>
                <a:close/>
              </a:path>
              <a:path w="11523980" h="4061460">
                <a:moveTo>
                  <a:pt x="19050" y="758837"/>
                </a:moveTo>
                <a:lnTo>
                  <a:pt x="0" y="758837"/>
                </a:lnTo>
                <a:lnTo>
                  <a:pt x="0" y="682637"/>
                </a:lnTo>
                <a:lnTo>
                  <a:pt x="19050" y="682637"/>
                </a:lnTo>
                <a:lnTo>
                  <a:pt x="19050" y="758837"/>
                </a:lnTo>
                <a:close/>
              </a:path>
              <a:path w="11523980" h="4061460">
                <a:moveTo>
                  <a:pt x="19050" y="892187"/>
                </a:moveTo>
                <a:lnTo>
                  <a:pt x="0" y="892187"/>
                </a:lnTo>
                <a:lnTo>
                  <a:pt x="0" y="815987"/>
                </a:lnTo>
                <a:lnTo>
                  <a:pt x="19050" y="815987"/>
                </a:lnTo>
                <a:lnTo>
                  <a:pt x="19050" y="892187"/>
                </a:lnTo>
                <a:close/>
              </a:path>
              <a:path w="11523980" h="4061460">
                <a:moveTo>
                  <a:pt x="19050" y="1025537"/>
                </a:moveTo>
                <a:lnTo>
                  <a:pt x="0" y="1025537"/>
                </a:lnTo>
                <a:lnTo>
                  <a:pt x="0" y="949337"/>
                </a:lnTo>
                <a:lnTo>
                  <a:pt x="19050" y="949337"/>
                </a:lnTo>
                <a:lnTo>
                  <a:pt x="19050" y="1025537"/>
                </a:lnTo>
                <a:close/>
              </a:path>
              <a:path w="11523980" h="4061460">
                <a:moveTo>
                  <a:pt x="19050" y="1158887"/>
                </a:moveTo>
                <a:lnTo>
                  <a:pt x="0" y="1158887"/>
                </a:lnTo>
                <a:lnTo>
                  <a:pt x="0" y="1082687"/>
                </a:lnTo>
                <a:lnTo>
                  <a:pt x="19050" y="1082687"/>
                </a:lnTo>
                <a:lnTo>
                  <a:pt x="19050" y="1158887"/>
                </a:lnTo>
                <a:close/>
              </a:path>
              <a:path w="11523980" h="4061460">
                <a:moveTo>
                  <a:pt x="19050" y="1292237"/>
                </a:moveTo>
                <a:lnTo>
                  <a:pt x="0" y="1292237"/>
                </a:lnTo>
                <a:lnTo>
                  <a:pt x="0" y="1216037"/>
                </a:lnTo>
                <a:lnTo>
                  <a:pt x="19050" y="1216037"/>
                </a:lnTo>
                <a:lnTo>
                  <a:pt x="19050" y="1292237"/>
                </a:lnTo>
                <a:close/>
              </a:path>
              <a:path w="11523980" h="4061460">
                <a:moveTo>
                  <a:pt x="19050" y="1425587"/>
                </a:moveTo>
                <a:lnTo>
                  <a:pt x="0" y="1425587"/>
                </a:lnTo>
                <a:lnTo>
                  <a:pt x="0" y="1349387"/>
                </a:lnTo>
                <a:lnTo>
                  <a:pt x="19050" y="1349387"/>
                </a:lnTo>
                <a:lnTo>
                  <a:pt x="19050" y="1425587"/>
                </a:lnTo>
                <a:close/>
              </a:path>
              <a:path w="11523980" h="4061460">
                <a:moveTo>
                  <a:pt x="19050" y="1558937"/>
                </a:moveTo>
                <a:lnTo>
                  <a:pt x="0" y="1558937"/>
                </a:lnTo>
                <a:lnTo>
                  <a:pt x="0" y="1482737"/>
                </a:lnTo>
                <a:lnTo>
                  <a:pt x="19050" y="1482737"/>
                </a:lnTo>
                <a:lnTo>
                  <a:pt x="19050" y="1558937"/>
                </a:lnTo>
                <a:close/>
              </a:path>
              <a:path w="11523980" h="4061460">
                <a:moveTo>
                  <a:pt x="19050" y="1692287"/>
                </a:moveTo>
                <a:lnTo>
                  <a:pt x="0" y="1692287"/>
                </a:lnTo>
                <a:lnTo>
                  <a:pt x="0" y="1616087"/>
                </a:lnTo>
                <a:lnTo>
                  <a:pt x="19050" y="1616087"/>
                </a:lnTo>
                <a:lnTo>
                  <a:pt x="19050" y="1692287"/>
                </a:lnTo>
                <a:close/>
              </a:path>
              <a:path w="11523980" h="4061460">
                <a:moveTo>
                  <a:pt x="19050" y="1825637"/>
                </a:moveTo>
                <a:lnTo>
                  <a:pt x="0" y="1825637"/>
                </a:lnTo>
                <a:lnTo>
                  <a:pt x="0" y="1749437"/>
                </a:lnTo>
                <a:lnTo>
                  <a:pt x="19050" y="1749437"/>
                </a:lnTo>
                <a:lnTo>
                  <a:pt x="19050" y="1825637"/>
                </a:lnTo>
                <a:close/>
              </a:path>
              <a:path w="11523980" h="4061460">
                <a:moveTo>
                  <a:pt x="19050" y="1958987"/>
                </a:moveTo>
                <a:lnTo>
                  <a:pt x="0" y="1958987"/>
                </a:lnTo>
                <a:lnTo>
                  <a:pt x="0" y="1882787"/>
                </a:lnTo>
                <a:lnTo>
                  <a:pt x="19050" y="1882787"/>
                </a:lnTo>
                <a:lnTo>
                  <a:pt x="19050" y="1958987"/>
                </a:lnTo>
                <a:close/>
              </a:path>
              <a:path w="11523980" h="4061460">
                <a:moveTo>
                  <a:pt x="19050" y="2092337"/>
                </a:moveTo>
                <a:lnTo>
                  <a:pt x="0" y="2092337"/>
                </a:lnTo>
                <a:lnTo>
                  <a:pt x="0" y="2016137"/>
                </a:lnTo>
                <a:lnTo>
                  <a:pt x="19050" y="2016137"/>
                </a:lnTo>
                <a:lnTo>
                  <a:pt x="19050" y="2092337"/>
                </a:lnTo>
                <a:close/>
              </a:path>
              <a:path w="11523980" h="4061460">
                <a:moveTo>
                  <a:pt x="19050" y="2225687"/>
                </a:moveTo>
                <a:lnTo>
                  <a:pt x="0" y="2225687"/>
                </a:lnTo>
                <a:lnTo>
                  <a:pt x="0" y="2149487"/>
                </a:lnTo>
                <a:lnTo>
                  <a:pt x="19050" y="2149487"/>
                </a:lnTo>
                <a:lnTo>
                  <a:pt x="19050" y="2225687"/>
                </a:lnTo>
                <a:close/>
              </a:path>
              <a:path w="11523980" h="4061460">
                <a:moveTo>
                  <a:pt x="19050" y="2359037"/>
                </a:moveTo>
                <a:lnTo>
                  <a:pt x="0" y="2359037"/>
                </a:lnTo>
                <a:lnTo>
                  <a:pt x="0" y="2282837"/>
                </a:lnTo>
                <a:lnTo>
                  <a:pt x="19050" y="2282837"/>
                </a:lnTo>
                <a:lnTo>
                  <a:pt x="19050" y="2359037"/>
                </a:lnTo>
                <a:close/>
              </a:path>
              <a:path w="11523980" h="4061460">
                <a:moveTo>
                  <a:pt x="19050" y="2492387"/>
                </a:moveTo>
                <a:lnTo>
                  <a:pt x="0" y="2492387"/>
                </a:lnTo>
                <a:lnTo>
                  <a:pt x="0" y="2416187"/>
                </a:lnTo>
                <a:lnTo>
                  <a:pt x="19050" y="2416187"/>
                </a:lnTo>
                <a:lnTo>
                  <a:pt x="19050" y="2492387"/>
                </a:lnTo>
                <a:close/>
              </a:path>
              <a:path w="11523980" h="4061460">
                <a:moveTo>
                  <a:pt x="19050" y="2625737"/>
                </a:moveTo>
                <a:lnTo>
                  <a:pt x="0" y="2625737"/>
                </a:lnTo>
                <a:lnTo>
                  <a:pt x="0" y="2549537"/>
                </a:lnTo>
                <a:lnTo>
                  <a:pt x="19050" y="2549537"/>
                </a:lnTo>
                <a:lnTo>
                  <a:pt x="19050" y="2625737"/>
                </a:lnTo>
                <a:close/>
              </a:path>
              <a:path w="11523980" h="4061460">
                <a:moveTo>
                  <a:pt x="19050" y="2759087"/>
                </a:moveTo>
                <a:lnTo>
                  <a:pt x="0" y="2759087"/>
                </a:lnTo>
                <a:lnTo>
                  <a:pt x="0" y="2682887"/>
                </a:lnTo>
                <a:lnTo>
                  <a:pt x="19050" y="2682887"/>
                </a:lnTo>
                <a:lnTo>
                  <a:pt x="19050" y="2759087"/>
                </a:lnTo>
                <a:close/>
              </a:path>
              <a:path w="11523980" h="4061460">
                <a:moveTo>
                  <a:pt x="19050" y="2892437"/>
                </a:moveTo>
                <a:lnTo>
                  <a:pt x="0" y="2892437"/>
                </a:lnTo>
                <a:lnTo>
                  <a:pt x="0" y="2816237"/>
                </a:lnTo>
                <a:lnTo>
                  <a:pt x="19050" y="2816237"/>
                </a:lnTo>
                <a:lnTo>
                  <a:pt x="19050" y="2892437"/>
                </a:lnTo>
                <a:close/>
              </a:path>
              <a:path w="11523980" h="4061460">
                <a:moveTo>
                  <a:pt x="19050" y="3025787"/>
                </a:moveTo>
                <a:lnTo>
                  <a:pt x="0" y="3025787"/>
                </a:lnTo>
                <a:lnTo>
                  <a:pt x="0" y="2949587"/>
                </a:lnTo>
                <a:lnTo>
                  <a:pt x="19050" y="2949587"/>
                </a:lnTo>
                <a:lnTo>
                  <a:pt x="19050" y="3025787"/>
                </a:lnTo>
                <a:close/>
              </a:path>
              <a:path w="11523980" h="4061460">
                <a:moveTo>
                  <a:pt x="19050" y="3159137"/>
                </a:moveTo>
                <a:lnTo>
                  <a:pt x="0" y="3159137"/>
                </a:lnTo>
                <a:lnTo>
                  <a:pt x="0" y="3082937"/>
                </a:lnTo>
                <a:lnTo>
                  <a:pt x="19050" y="3082937"/>
                </a:lnTo>
                <a:lnTo>
                  <a:pt x="19050" y="3159137"/>
                </a:lnTo>
                <a:close/>
              </a:path>
              <a:path w="11523980" h="4061460">
                <a:moveTo>
                  <a:pt x="19050" y="3292487"/>
                </a:moveTo>
                <a:lnTo>
                  <a:pt x="0" y="3292487"/>
                </a:lnTo>
                <a:lnTo>
                  <a:pt x="0" y="3216287"/>
                </a:lnTo>
                <a:lnTo>
                  <a:pt x="19050" y="3216287"/>
                </a:lnTo>
                <a:lnTo>
                  <a:pt x="19050" y="3292487"/>
                </a:lnTo>
                <a:close/>
              </a:path>
              <a:path w="11523980" h="4061460">
                <a:moveTo>
                  <a:pt x="19050" y="3425837"/>
                </a:moveTo>
                <a:lnTo>
                  <a:pt x="0" y="3425837"/>
                </a:lnTo>
                <a:lnTo>
                  <a:pt x="0" y="3349637"/>
                </a:lnTo>
                <a:lnTo>
                  <a:pt x="19050" y="3349637"/>
                </a:lnTo>
                <a:lnTo>
                  <a:pt x="19050" y="3425837"/>
                </a:lnTo>
                <a:close/>
              </a:path>
              <a:path w="11523980" h="4061460">
                <a:moveTo>
                  <a:pt x="19050" y="3559187"/>
                </a:moveTo>
                <a:lnTo>
                  <a:pt x="0" y="3559187"/>
                </a:lnTo>
                <a:lnTo>
                  <a:pt x="0" y="3482987"/>
                </a:lnTo>
                <a:lnTo>
                  <a:pt x="19050" y="3482987"/>
                </a:lnTo>
                <a:lnTo>
                  <a:pt x="19050" y="3559187"/>
                </a:lnTo>
                <a:close/>
              </a:path>
              <a:path w="11523980" h="4061460">
                <a:moveTo>
                  <a:pt x="19050" y="3692537"/>
                </a:moveTo>
                <a:lnTo>
                  <a:pt x="0" y="3692537"/>
                </a:lnTo>
                <a:lnTo>
                  <a:pt x="0" y="3616337"/>
                </a:lnTo>
                <a:lnTo>
                  <a:pt x="19050" y="3616337"/>
                </a:lnTo>
                <a:lnTo>
                  <a:pt x="19050" y="3692537"/>
                </a:lnTo>
                <a:close/>
              </a:path>
              <a:path w="11523980" h="4061460">
                <a:moveTo>
                  <a:pt x="19050" y="3825887"/>
                </a:moveTo>
                <a:lnTo>
                  <a:pt x="0" y="3825887"/>
                </a:lnTo>
                <a:lnTo>
                  <a:pt x="0" y="3749687"/>
                </a:lnTo>
                <a:lnTo>
                  <a:pt x="19050" y="3749687"/>
                </a:lnTo>
                <a:lnTo>
                  <a:pt x="19050" y="3825887"/>
                </a:lnTo>
                <a:close/>
              </a:path>
              <a:path w="11523980" h="4061460">
                <a:moveTo>
                  <a:pt x="19050" y="3959237"/>
                </a:moveTo>
                <a:lnTo>
                  <a:pt x="0" y="3959237"/>
                </a:lnTo>
                <a:lnTo>
                  <a:pt x="0" y="3883037"/>
                </a:lnTo>
                <a:lnTo>
                  <a:pt x="19050" y="3883037"/>
                </a:lnTo>
                <a:lnTo>
                  <a:pt x="19050" y="3959237"/>
                </a:lnTo>
                <a:close/>
              </a:path>
              <a:path w="11523980" h="4061460">
                <a:moveTo>
                  <a:pt x="50685" y="4060952"/>
                </a:moveTo>
                <a:lnTo>
                  <a:pt x="0" y="4060952"/>
                </a:lnTo>
                <a:lnTo>
                  <a:pt x="0" y="4016387"/>
                </a:lnTo>
                <a:lnTo>
                  <a:pt x="19050" y="4016387"/>
                </a:lnTo>
                <a:lnTo>
                  <a:pt x="19050" y="4041902"/>
                </a:lnTo>
                <a:lnTo>
                  <a:pt x="9525" y="4041902"/>
                </a:lnTo>
                <a:lnTo>
                  <a:pt x="19050" y="4051427"/>
                </a:lnTo>
                <a:lnTo>
                  <a:pt x="50685" y="4051427"/>
                </a:lnTo>
                <a:lnTo>
                  <a:pt x="50685" y="4060952"/>
                </a:lnTo>
                <a:close/>
              </a:path>
              <a:path w="11523980" h="4061460">
                <a:moveTo>
                  <a:pt x="19050" y="4051427"/>
                </a:moveTo>
                <a:lnTo>
                  <a:pt x="9525" y="4041902"/>
                </a:lnTo>
                <a:lnTo>
                  <a:pt x="19050" y="4041902"/>
                </a:lnTo>
                <a:lnTo>
                  <a:pt x="19050" y="4051427"/>
                </a:lnTo>
                <a:close/>
              </a:path>
              <a:path w="11523980" h="4061460">
                <a:moveTo>
                  <a:pt x="50685" y="4051427"/>
                </a:moveTo>
                <a:lnTo>
                  <a:pt x="19050" y="4051427"/>
                </a:lnTo>
                <a:lnTo>
                  <a:pt x="19050" y="4041902"/>
                </a:lnTo>
                <a:lnTo>
                  <a:pt x="50685" y="4041902"/>
                </a:lnTo>
                <a:lnTo>
                  <a:pt x="50685" y="4051427"/>
                </a:lnTo>
                <a:close/>
              </a:path>
              <a:path w="11523980" h="4061460">
                <a:moveTo>
                  <a:pt x="184035" y="4060952"/>
                </a:moveTo>
                <a:lnTo>
                  <a:pt x="107835" y="4060952"/>
                </a:lnTo>
                <a:lnTo>
                  <a:pt x="107835" y="4041902"/>
                </a:lnTo>
                <a:lnTo>
                  <a:pt x="184035" y="4041902"/>
                </a:lnTo>
                <a:lnTo>
                  <a:pt x="184035" y="4060952"/>
                </a:lnTo>
                <a:close/>
              </a:path>
              <a:path w="11523980" h="4061460">
                <a:moveTo>
                  <a:pt x="317385" y="4060952"/>
                </a:moveTo>
                <a:lnTo>
                  <a:pt x="241185" y="4060952"/>
                </a:lnTo>
                <a:lnTo>
                  <a:pt x="241185" y="4041902"/>
                </a:lnTo>
                <a:lnTo>
                  <a:pt x="317385" y="4041902"/>
                </a:lnTo>
                <a:lnTo>
                  <a:pt x="317385" y="4060952"/>
                </a:lnTo>
                <a:close/>
              </a:path>
              <a:path w="11523980" h="4061460">
                <a:moveTo>
                  <a:pt x="450735" y="4060952"/>
                </a:moveTo>
                <a:lnTo>
                  <a:pt x="374535" y="4060952"/>
                </a:lnTo>
                <a:lnTo>
                  <a:pt x="374535" y="4041902"/>
                </a:lnTo>
                <a:lnTo>
                  <a:pt x="450735" y="4041902"/>
                </a:lnTo>
                <a:lnTo>
                  <a:pt x="450735" y="4060952"/>
                </a:lnTo>
                <a:close/>
              </a:path>
              <a:path w="11523980" h="4061460">
                <a:moveTo>
                  <a:pt x="584085" y="4060952"/>
                </a:moveTo>
                <a:lnTo>
                  <a:pt x="507885" y="4060952"/>
                </a:lnTo>
                <a:lnTo>
                  <a:pt x="507885" y="4041902"/>
                </a:lnTo>
                <a:lnTo>
                  <a:pt x="584085" y="4041902"/>
                </a:lnTo>
                <a:lnTo>
                  <a:pt x="584085" y="4060952"/>
                </a:lnTo>
                <a:close/>
              </a:path>
              <a:path w="11523980" h="4061460">
                <a:moveTo>
                  <a:pt x="717435" y="4060952"/>
                </a:moveTo>
                <a:lnTo>
                  <a:pt x="641235" y="4060952"/>
                </a:lnTo>
                <a:lnTo>
                  <a:pt x="641235" y="4041902"/>
                </a:lnTo>
                <a:lnTo>
                  <a:pt x="717435" y="4041902"/>
                </a:lnTo>
                <a:lnTo>
                  <a:pt x="717435" y="4060952"/>
                </a:lnTo>
                <a:close/>
              </a:path>
              <a:path w="11523980" h="4061460">
                <a:moveTo>
                  <a:pt x="850785" y="4060952"/>
                </a:moveTo>
                <a:lnTo>
                  <a:pt x="774585" y="4060952"/>
                </a:lnTo>
                <a:lnTo>
                  <a:pt x="774585" y="4041902"/>
                </a:lnTo>
                <a:lnTo>
                  <a:pt x="850785" y="4041902"/>
                </a:lnTo>
                <a:lnTo>
                  <a:pt x="850785" y="4060952"/>
                </a:lnTo>
                <a:close/>
              </a:path>
              <a:path w="11523980" h="4061460">
                <a:moveTo>
                  <a:pt x="984135" y="4060952"/>
                </a:moveTo>
                <a:lnTo>
                  <a:pt x="907935" y="4060952"/>
                </a:lnTo>
                <a:lnTo>
                  <a:pt x="907935" y="4041902"/>
                </a:lnTo>
                <a:lnTo>
                  <a:pt x="984135" y="4041902"/>
                </a:lnTo>
                <a:lnTo>
                  <a:pt x="984135" y="4060952"/>
                </a:lnTo>
                <a:close/>
              </a:path>
              <a:path w="11523980" h="4061460">
                <a:moveTo>
                  <a:pt x="1117485" y="4060952"/>
                </a:moveTo>
                <a:lnTo>
                  <a:pt x="1041285" y="4060952"/>
                </a:lnTo>
                <a:lnTo>
                  <a:pt x="1041285" y="4041902"/>
                </a:lnTo>
                <a:lnTo>
                  <a:pt x="1117485" y="4041902"/>
                </a:lnTo>
                <a:lnTo>
                  <a:pt x="1117485" y="4060952"/>
                </a:lnTo>
                <a:close/>
              </a:path>
              <a:path w="11523980" h="4061460">
                <a:moveTo>
                  <a:pt x="1250835" y="4060952"/>
                </a:moveTo>
                <a:lnTo>
                  <a:pt x="1174635" y="4060952"/>
                </a:lnTo>
                <a:lnTo>
                  <a:pt x="1174635" y="4041902"/>
                </a:lnTo>
                <a:lnTo>
                  <a:pt x="1250835" y="4041902"/>
                </a:lnTo>
                <a:lnTo>
                  <a:pt x="1250835" y="4060952"/>
                </a:lnTo>
                <a:close/>
              </a:path>
              <a:path w="11523980" h="4061460">
                <a:moveTo>
                  <a:pt x="1384185" y="4060952"/>
                </a:moveTo>
                <a:lnTo>
                  <a:pt x="1307985" y="4060952"/>
                </a:lnTo>
                <a:lnTo>
                  <a:pt x="1307985" y="4041902"/>
                </a:lnTo>
                <a:lnTo>
                  <a:pt x="1384185" y="4041902"/>
                </a:lnTo>
                <a:lnTo>
                  <a:pt x="1384185" y="4060952"/>
                </a:lnTo>
                <a:close/>
              </a:path>
              <a:path w="11523980" h="4061460">
                <a:moveTo>
                  <a:pt x="1517535" y="4060952"/>
                </a:moveTo>
                <a:lnTo>
                  <a:pt x="1441335" y="4060952"/>
                </a:lnTo>
                <a:lnTo>
                  <a:pt x="1441335" y="4041902"/>
                </a:lnTo>
                <a:lnTo>
                  <a:pt x="1517535" y="4041902"/>
                </a:lnTo>
                <a:lnTo>
                  <a:pt x="1517535" y="4060952"/>
                </a:lnTo>
                <a:close/>
              </a:path>
              <a:path w="11523980" h="4061460">
                <a:moveTo>
                  <a:pt x="1650885" y="4060952"/>
                </a:moveTo>
                <a:lnTo>
                  <a:pt x="1574685" y="4060952"/>
                </a:lnTo>
                <a:lnTo>
                  <a:pt x="1574685" y="4041902"/>
                </a:lnTo>
                <a:lnTo>
                  <a:pt x="1650885" y="4041902"/>
                </a:lnTo>
                <a:lnTo>
                  <a:pt x="1650885" y="4060952"/>
                </a:lnTo>
                <a:close/>
              </a:path>
              <a:path w="11523980" h="4061460">
                <a:moveTo>
                  <a:pt x="1784235" y="4060952"/>
                </a:moveTo>
                <a:lnTo>
                  <a:pt x="1708035" y="4060952"/>
                </a:lnTo>
                <a:lnTo>
                  <a:pt x="1708035" y="4041902"/>
                </a:lnTo>
                <a:lnTo>
                  <a:pt x="1784235" y="4041902"/>
                </a:lnTo>
                <a:lnTo>
                  <a:pt x="1784235" y="4060952"/>
                </a:lnTo>
                <a:close/>
              </a:path>
              <a:path w="11523980" h="4061460">
                <a:moveTo>
                  <a:pt x="1917585" y="4060952"/>
                </a:moveTo>
                <a:lnTo>
                  <a:pt x="1841385" y="4060952"/>
                </a:lnTo>
                <a:lnTo>
                  <a:pt x="1841385" y="4041902"/>
                </a:lnTo>
                <a:lnTo>
                  <a:pt x="1917585" y="4041902"/>
                </a:lnTo>
                <a:lnTo>
                  <a:pt x="1917585" y="4060952"/>
                </a:lnTo>
                <a:close/>
              </a:path>
              <a:path w="11523980" h="4061460">
                <a:moveTo>
                  <a:pt x="2050935" y="4060952"/>
                </a:moveTo>
                <a:lnTo>
                  <a:pt x="1974735" y="4060952"/>
                </a:lnTo>
                <a:lnTo>
                  <a:pt x="1974735" y="4041902"/>
                </a:lnTo>
                <a:lnTo>
                  <a:pt x="2050935" y="4041902"/>
                </a:lnTo>
                <a:lnTo>
                  <a:pt x="2050935" y="4060952"/>
                </a:lnTo>
                <a:close/>
              </a:path>
              <a:path w="11523980" h="4061460">
                <a:moveTo>
                  <a:pt x="2184285" y="4060952"/>
                </a:moveTo>
                <a:lnTo>
                  <a:pt x="2108085" y="4060952"/>
                </a:lnTo>
                <a:lnTo>
                  <a:pt x="2108085" y="4041902"/>
                </a:lnTo>
                <a:lnTo>
                  <a:pt x="2184285" y="4041902"/>
                </a:lnTo>
                <a:lnTo>
                  <a:pt x="2184285" y="4060952"/>
                </a:lnTo>
                <a:close/>
              </a:path>
              <a:path w="11523980" h="4061460">
                <a:moveTo>
                  <a:pt x="2317635" y="4060952"/>
                </a:moveTo>
                <a:lnTo>
                  <a:pt x="2241435" y="4060952"/>
                </a:lnTo>
                <a:lnTo>
                  <a:pt x="2241435" y="4041902"/>
                </a:lnTo>
                <a:lnTo>
                  <a:pt x="2317635" y="4041902"/>
                </a:lnTo>
                <a:lnTo>
                  <a:pt x="2317635" y="4060952"/>
                </a:lnTo>
                <a:close/>
              </a:path>
              <a:path w="11523980" h="4061460">
                <a:moveTo>
                  <a:pt x="2450985" y="4060952"/>
                </a:moveTo>
                <a:lnTo>
                  <a:pt x="2374785" y="4060952"/>
                </a:lnTo>
                <a:lnTo>
                  <a:pt x="2374785" y="4041902"/>
                </a:lnTo>
                <a:lnTo>
                  <a:pt x="2450985" y="4041902"/>
                </a:lnTo>
                <a:lnTo>
                  <a:pt x="2450985" y="4060952"/>
                </a:lnTo>
                <a:close/>
              </a:path>
              <a:path w="11523980" h="4061460">
                <a:moveTo>
                  <a:pt x="2584335" y="4060952"/>
                </a:moveTo>
                <a:lnTo>
                  <a:pt x="2508135" y="4060952"/>
                </a:lnTo>
                <a:lnTo>
                  <a:pt x="2508135" y="4041902"/>
                </a:lnTo>
                <a:lnTo>
                  <a:pt x="2584335" y="4041902"/>
                </a:lnTo>
                <a:lnTo>
                  <a:pt x="2584335" y="4060952"/>
                </a:lnTo>
                <a:close/>
              </a:path>
              <a:path w="11523980" h="4061460">
                <a:moveTo>
                  <a:pt x="2717685" y="4060952"/>
                </a:moveTo>
                <a:lnTo>
                  <a:pt x="2641485" y="4060952"/>
                </a:lnTo>
                <a:lnTo>
                  <a:pt x="2641485" y="4041902"/>
                </a:lnTo>
                <a:lnTo>
                  <a:pt x="2717685" y="4041902"/>
                </a:lnTo>
                <a:lnTo>
                  <a:pt x="2717685" y="4060952"/>
                </a:lnTo>
                <a:close/>
              </a:path>
              <a:path w="11523980" h="4061460">
                <a:moveTo>
                  <a:pt x="2851035" y="4060952"/>
                </a:moveTo>
                <a:lnTo>
                  <a:pt x="2774835" y="4060952"/>
                </a:lnTo>
                <a:lnTo>
                  <a:pt x="2774835" y="4041902"/>
                </a:lnTo>
                <a:lnTo>
                  <a:pt x="2851035" y="4041902"/>
                </a:lnTo>
                <a:lnTo>
                  <a:pt x="2851035" y="4060952"/>
                </a:lnTo>
                <a:close/>
              </a:path>
              <a:path w="11523980" h="4061460">
                <a:moveTo>
                  <a:pt x="2984385" y="4060952"/>
                </a:moveTo>
                <a:lnTo>
                  <a:pt x="2908185" y="4060952"/>
                </a:lnTo>
                <a:lnTo>
                  <a:pt x="2908185" y="4041902"/>
                </a:lnTo>
                <a:lnTo>
                  <a:pt x="2984385" y="4041902"/>
                </a:lnTo>
                <a:lnTo>
                  <a:pt x="2984385" y="4060952"/>
                </a:lnTo>
                <a:close/>
              </a:path>
              <a:path w="11523980" h="4061460">
                <a:moveTo>
                  <a:pt x="3117735" y="4060952"/>
                </a:moveTo>
                <a:lnTo>
                  <a:pt x="3041535" y="4060952"/>
                </a:lnTo>
                <a:lnTo>
                  <a:pt x="3041535" y="4041902"/>
                </a:lnTo>
                <a:lnTo>
                  <a:pt x="3117735" y="4041902"/>
                </a:lnTo>
                <a:lnTo>
                  <a:pt x="3117735" y="4060952"/>
                </a:lnTo>
                <a:close/>
              </a:path>
              <a:path w="11523980" h="4061460">
                <a:moveTo>
                  <a:pt x="3251085" y="4060952"/>
                </a:moveTo>
                <a:lnTo>
                  <a:pt x="3174885" y="4060952"/>
                </a:lnTo>
                <a:lnTo>
                  <a:pt x="3174885" y="4041902"/>
                </a:lnTo>
                <a:lnTo>
                  <a:pt x="3251085" y="4041902"/>
                </a:lnTo>
                <a:lnTo>
                  <a:pt x="3251085" y="4060952"/>
                </a:lnTo>
                <a:close/>
              </a:path>
              <a:path w="11523980" h="4061460">
                <a:moveTo>
                  <a:pt x="3384435" y="4060952"/>
                </a:moveTo>
                <a:lnTo>
                  <a:pt x="3308235" y="4060952"/>
                </a:lnTo>
                <a:lnTo>
                  <a:pt x="3308235" y="4041902"/>
                </a:lnTo>
                <a:lnTo>
                  <a:pt x="3384435" y="4041902"/>
                </a:lnTo>
                <a:lnTo>
                  <a:pt x="3384435" y="4060952"/>
                </a:lnTo>
                <a:close/>
              </a:path>
              <a:path w="11523980" h="4061460">
                <a:moveTo>
                  <a:pt x="3517785" y="4060952"/>
                </a:moveTo>
                <a:lnTo>
                  <a:pt x="3441585" y="4060952"/>
                </a:lnTo>
                <a:lnTo>
                  <a:pt x="3441585" y="4041902"/>
                </a:lnTo>
                <a:lnTo>
                  <a:pt x="3517785" y="4041902"/>
                </a:lnTo>
                <a:lnTo>
                  <a:pt x="3517785" y="4060952"/>
                </a:lnTo>
                <a:close/>
              </a:path>
              <a:path w="11523980" h="4061460">
                <a:moveTo>
                  <a:pt x="3651135" y="4060952"/>
                </a:moveTo>
                <a:lnTo>
                  <a:pt x="3574935" y="4060952"/>
                </a:lnTo>
                <a:lnTo>
                  <a:pt x="3574935" y="4041902"/>
                </a:lnTo>
                <a:lnTo>
                  <a:pt x="3651135" y="4041902"/>
                </a:lnTo>
                <a:lnTo>
                  <a:pt x="3651135" y="4060952"/>
                </a:lnTo>
                <a:close/>
              </a:path>
              <a:path w="11523980" h="4061460">
                <a:moveTo>
                  <a:pt x="3784485" y="4060952"/>
                </a:moveTo>
                <a:lnTo>
                  <a:pt x="3708285" y="4060952"/>
                </a:lnTo>
                <a:lnTo>
                  <a:pt x="3708285" y="4041902"/>
                </a:lnTo>
                <a:lnTo>
                  <a:pt x="3784485" y="4041902"/>
                </a:lnTo>
                <a:lnTo>
                  <a:pt x="3784485" y="4060952"/>
                </a:lnTo>
                <a:close/>
              </a:path>
              <a:path w="11523980" h="4061460">
                <a:moveTo>
                  <a:pt x="3917835" y="4060952"/>
                </a:moveTo>
                <a:lnTo>
                  <a:pt x="3841635" y="4060952"/>
                </a:lnTo>
                <a:lnTo>
                  <a:pt x="3841635" y="4041902"/>
                </a:lnTo>
                <a:lnTo>
                  <a:pt x="3917835" y="4041902"/>
                </a:lnTo>
                <a:lnTo>
                  <a:pt x="3917835" y="4060952"/>
                </a:lnTo>
                <a:close/>
              </a:path>
              <a:path w="11523980" h="4061460">
                <a:moveTo>
                  <a:pt x="4051185" y="4060952"/>
                </a:moveTo>
                <a:lnTo>
                  <a:pt x="3974985" y="4060952"/>
                </a:lnTo>
                <a:lnTo>
                  <a:pt x="3974985" y="4041902"/>
                </a:lnTo>
                <a:lnTo>
                  <a:pt x="4051185" y="4041902"/>
                </a:lnTo>
                <a:lnTo>
                  <a:pt x="4051185" y="4060952"/>
                </a:lnTo>
                <a:close/>
              </a:path>
              <a:path w="11523980" h="4061460">
                <a:moveTo>
                  <a:pt x="4184535" y="4060952"/>
                </a:moveTo>
                <a:lnTo>
                  <a:pt x="4108335" y="4060952"/>
                </a:lnTo>
                <a:lnTo>
                  <a:pt x="4108335" y="4041902"/>
                </a:lnTo>
                <a:lnTo>
                  <a:pt x="4184535" y="4041902"/>
                </a:lnTo>
                <a:lnTo>
                  <a:pt x="4184535" y="4060952"/>
                </a:lnTo>
                <a:close/>
              </a:path>
              <a:path w="11523980" h="4061460">
                <a:moveTo>
                  <a:pt x="4317885" y="4060952"/>
                </a:moveTo>
                <a:lnTo>
                  <a:pt x="4241685" y="4060952"/>
                </a:lnTo>
                <a:lnTo>
                  <a:pt x="4241685" y="4041902"/>
                </a:lnTo>
                <a:lnTo>
                  <a:pt x="4317885" y="4041902"/>
                </a:lnTo>
                <a:lnTo>
                  <a:pt x="4317885" y="4060952"/>
                </a:lnTo>
                <a:close/>
              </a:path>
              <a:path w="11523980" h="4061460">
                <a:moveTo>
                  <a:pt x="4451235" y="4060952"/>
                </a:moveTo>
                <a:lnTo>
                  <a:pt x="4375035" y="4060952"/>
                </a:lnTo>
                <a:lnTo>
                  <a:pt x="4375035" y="4041902"/>
                </a:lnTo>
                <a:lnTo>
                  <a:pt x="4451235" y="4041902"/>
                </a:lnTo>
                <a:lnTo>
                  <a:pt x="4451235" y="4060952"/>
                </a:lnTo>
                <a:close/>
              </a:path>
              <a:path w="11523980" h="4061460">
                <a:moveTo>
                  <a:pt x="4584585" y="4060952"/>
                </a:moveTo>
                <a:lnTo>
                  <a:pt x="4508385" y="4060952"/>
                </a:lnTo>
                <a:lnTo>
                  <a:pt x="4508385" y="4041902"/>
                </a:lnTo>
                <a:lnTo>
                  <a:pt x="4584585" y="4041902"/>
                </a:lnTo>
                <a:lnTo>
                  <a:pt x="4584585" y="4060952"/>
                </a:lnTo>
                <a:close/>
              </a:path>
              <a:path w="11523980" h="4061460">
                <a:moveTo>
                  <a:pt x="4717935" y="4060952"/>
                </a:moveTo>
                <a:lnTo>
                  <a:pt x="4641735" y="4060952"/>
                </a:lnTo>
                <a:lnTo>
                  <a:pt x="4641735" y="4041902"/>
                </a:lnTo>
                <a:lnTo>
                  <a:pt x="4717935" y="4041902"/>
                </a:lnTo>
                <a:lnTo>
                  <a:pt x="4717935" y="4060952"/>
                </a:lnTo>
                <a:close/>
              </a:path>
              <a:path w="11523980" h="4061460">
                <a:moveTo>
                  <a:pt x="4851285" y="4060952"/>
                </a:moveTo>
                <a:lnTo>
                  <a:pt x="4775085" y="4060952"/>
                </a:lnTo>
                <a:lnTo>
                  <a:pt x="4775085" y="4041902"/>
                </a:lnTo>
                <a:lnTo>
                  <a:pt x="4851285" y="4041902"/>
                </a:lnTo>
                <a:lnTo>
                  <a:pt x="4851285" y="4060952"/>
                </a:lnTo>
                <a:close/>
              </a:path>
              <a:path w="11523980" h="4061460">
                <a:moveTo>
                  <a:pt x="4984635" y="4060952"/>
                </a:moveTo>
                <a:lnTo>
                  <a:pt x="4908435" y="4060952"/>
                </a:lnTo>
                <a:lnTo>
                  <a:pt x="4908435" y="4041902"/>
                </a:lnTo>
                <a:lnTo>
                  <a:pt x="4984635" y="4041902"/>
                </a:lnTo>
                <a:lnTo>
                  <a:pt x="4984635" y="4060952"/>
                </a:lnTo>
                <a:close/>
              </a:path>
              <a:path w="11523980" h="4061460">
                <a:moveTo>
                  <a:pt x="5117985" y="4060952"/>
                </a:moveTo>
                <a:lnTo>
                  <a:pt x="5041785" y="4060952"/>
                </a:lnTo>
                <a:lnTo>
                  <a:pt x="5041785" y="4041902"/>
                </a:lnTo>
                <a:lnTo>
                  <a:pt x="5117985" y="4041902"/>
                </a:lnTo>
                <a:lnTo>
                  <a:pt x="5117985" y="4060952"/>
                </a:lnTo>
                <a:close/>
              </a:path>
              <a:path w="11523980" h="4061460">
                <a:moveTo>
                  <a:pt x="5251335" y="4060952"/>
                </a:moveTo>
                <a:lnTo>
                  <a:pt x="5175135" y="4060952"/>
                </a:lnTo>
                <a:lnTo>
                  <a:pt x="5175135" y="4041902"/>
                </a:lnTo>
                <a:lnTo>
                  <a:pt x="5251335" y="4041902"/>
                </a:lnTo>
                <a:lnTo>
                  <a:pt x="5251335" y="4060952"/>
                </a:lnTo>
                <a:close/>
              </a:path>
              <a:path w="11523980" h="4061460">
                <a:moveTo>
                  <a:pt x="5384685" y="4060952"/>
                </a:moveTo>
                <a:lnTo>
                  <a:pt x="5308485" y="4060952"/>
                </a:lnTo>
                <a:lnTo>
                  <a:pt x="5308485" y="4041902"/>
                </a:lnTo>
                <a:lnTo>
                  <a:pt x="5384685" y="4041902"/>
                </a:lnTo>
                <a:lnTo>
                  <a:pt x="5384685" y="4060952"/>
                </a:lnTo>
                <a:close/>
              </a:path>
              <a:path w="11523980" h="4061460">
                <a:moveTo>
                  <a:pt x="5518035" y="4060952"/>
                </a:moveTo>
                <a:lnTo>
                  <a:pt x="5441835" y="4060952"/>
                </a:lnTo>
                <a:lnTo>
                  <a:pt x="5441835" y="4041902"/>
                </a:lnTo>
                <a:lnTo>
                  <a:pt x="5518035" y="4041902"/>
                </a:lnTo>
                <a:lnTo>
                  <a:pt x="5518035" y="4060952"/>
                </a:lnTo>
                <a:close/>
              </a:path>
              <a:path w="11523980" h="4061460">
                <a:moveTo>
                  <a:pt x="5651385" y="4060952"/>
                </a:moveTo>
                <a:lnTo>
                  <a:pt x="5575185" y="4060952"/>
                </a:lnTo>
                <a:lnTo>
                  <a:pt x="5575185" y="4041902"/>
                </a:lnTo>
                <a:lnTo>
                  <a:pt x="5651385" y="4041902"/>
                </a:lnTo>
                <a:lnTo>
                  <a:pt x="5651385" y="4060952"/>
                </a:lnTo>
                <a:close/>
              </a:path>
              <a:path w="11523980" h="4061460">
                <a:moveTo>
                  <a:pt x="5784735" y="4060952"/>
                </a:moveTo>
                <a:lnTo>
                  <a:pt x="5708535" y="4060952"/>
                </a:lnTo>
                <a:lnTo>
                  <a:pt x="5708535" y="4041902"/>
                </a:lnTo>
                <a:lnTo>
                  <a:pt x="5784735" y="4041902"/>
                </a:lnTo>
                <a:lnTo>
                  <a:pt x="5784735" y="4060952"/>
                </a:lnTo>
                <a:close/>
              </a:path>
              <a:path w="11523980" h="4061460">
                <a:moveTo>
                  <a:pt x="5918085" y="4060952"/>
                </a:moveTo>
                <a:lnTo>
                  <a:pt x="5841885" y="4060952"/>
                </a:lnTo>
                <a:lnTo>
                  <a:pt x="5841885" y="4041902"/>
                </a:lnTo>
                <a:lnTo>
                  <a:pt x="5918085" y="4041902"/>
                </a:lnTo>
                <a:lnTo>
                  <a:pt x="5918085" y="4060952"/>
                </a:lnTo>
                <a:close/>
              </a:path>
              <a:path w="11523980" h="4061460">
                <a:moveTo>
                  <a:pt x="6051435" y="4060952"/>
                </a:moveTo>
                <a:lnTo>
                  <a:pt x="5975235" y="4060952"/>
                </a:lnTo>
                <a:lnTo>
                  <a:pt x="5975235" y="4041902"/>
                </a:lnTo>
                <a:lnTo>
                  <a:pt x="6051435" y="4041902"/>
                </a:lnTo>
                <a:lnTo>
                  <a:pt x="6051435" y="4060952"/>
                </a:lnTo>
                <a:close/>
              </a:path>
              <a:path w="11523980" h="4061460">
                <a:moveTo>
                  <a:pt x="6184785" y="4060952"/>
                </a:moveTo>
                <a:lnTo>
                  <a:pt x="6108585" y="4060952"/>
                </a:lnTo>
                <a:lnTo>
                  <a:pt x="6108585" y="4041902"/>
                </a:lnTo>
                <a:lnTo>
                  <a:pt x="6184785" y="4041902"/>
                </a:lnTo>
                <a:lnTo>
                  <a:pt x="6184785" y="4060952"/>
                </a:lnTo>
                <a:close/>
              </a:path>
              <a:path w="11523980" h="4061460">
                <a:moveTo>
                  <a:pt x="6318135" y="4060952"/>
                </a:moveTo>
                <a:lnTo>
                  <a:pt x="6241935" y="4060952"/>
                </a:lnTo>
                <a:lnTo>
                  <a:pt x="6241935" y="4041902"/>
                </a:lnTo>
                <a:lnTo>
                  <a:pt x="6318135" y="4041902"/>
                </a:lnTo>
                <a:lnTo>
                  <a:pt x="6318135" y="4060952"/>
                </a:lnTo>
                <a:close/>
              </a:path>
              <a:path w="11523980" h="4061460">
                <a:moveTo>
                  <a:pt x="6451485" y="4060952"/>
                </a:moveTo>
                <a:lnTo>
                  <a:pt x="6375285" y="4060952"/>
                </a:lnTo>
                <a:lnTo>
                  <a:pt x="6375285" y="4041902"/>
                </a:lnTo>
                <a:lnTo>
                  <a:pt x="6451485" y="4041902"/>
                </a:lnTo>
                <a:lnTo>
                  <a:pt x="6451485" y="4060952"/>
                </a:lnTo>
                <a:close/>
              </a:path>
              <a:path w="11523980" h="4061460">
                <a:moveTo>
                  <a:pt x="6584835" y="4060952"/>
                </a:moveTo>
                <a:lnTo>
                  <a:pt x="6508635" y="4060952"/>
                </a:lnTo>
                <a:lnTo>
                  <a:pt x="6508635" y="4041902"/>
                </a:lnTo>
                <a:lnTo>
                  <a:pt x="6584835" y="4041902"/>
                </a:lnTo>
                <a:lnTo>
                  <a:pt x="6584835" y="4060952"/>
                </a:lnTo>
                <a:close/>
              </a:path>
              <a:path w="11523980" h="4061460">
                <a:moveTo>
                  <a:pt x="6718185" y="4060952"/>
                </a:moveTo>
                <a:lnTo>
                  <a:pt x="6641985" y="4060952"/>
                </a:lnTo>
                <a:lnTo>
                  <a:pt x="6641985" y="4041902"/>
                </a:lnTo>
                <a:lnTo>
                  <a:pt x="6718185" y="4041902"/>
                </a:lnTo>
                <a:lnTo>
                  <a:pt x="6718185" y="4060952"/>
                </a:lnTo>
                <a:close/>
              </a:path>
              <a:path w="11523980" h="4061460">
                <a:moveTo>
                  <a:pt x="6851535" y="4060952"/>
                </a:moveTo>
                <a:lnTo>
                  <a:pt x="6775335" y="4060952"/>
                </a:lnTo>
                <a:lnTo>
                  <a:pt x="6775335" y="4041902"/>
                </a:lnTo>
                <a:lnTo>
                  <a:pt x="6851535" y="4041902"/>
                </a:lnTo>
                <a:lnTo>
                  <a:pt x="6851535" y="4060952"/>
                </a:lnTo>
                <a:close/>
              </a:path>
              <a:path w="11523980" h="4061460">
                <a:moveTo>
                  <a:pt x="6984885" y="4060952"/>
                </a:moveTo>
                <a:lnTo>
                  <a:pt x="6908685" y="4060952"/>
                </a:lnTo>
                <a:lnTo>
                  <a:pt x="6908685" y="4041902"/>
                </a:lnTo>
                <a:lnTo>
                  <a:pt x="6984885" y="4041902"/>
                </a:lnTo>
                <a:lnTo>
                  <a:pt x="6984885" y="4060952"/>
                </a:lnTo>
                <a:close/>
              </a:path>
              <a:path w="11523980" h="4061460">
                <a:moveTo>
                  <a:pt x="7118235" y="4060952"/>
                </a:moveTo>
                <a:lnTo>
                  <a:pt x="7042035" y="4060952"/>
                </a:lnTo>
                <a:lnTo>
                  <a:pt x="7042035" y="4041902"/>
                </a:lnTo>
                <a:lnTo>
                  <a:pt x="7118235" y="4041902"/>
                </a:lnTo>
                <a:lnTo>
                  <a:pt x="7118235" y="4060952"/>
                </a:lnTo>
                <a:close/>
              </a:path>
              <a:path w="11523980" h="4061460">
                <a:moveTo>
                  <a:pt x="7251585" y="4060952"/>
                </a:moveTo>
                <a:lnTo>
                  <a:pt x="7175385" y="4060952"/>
                </a:lnTo>
                <a:lnTo>
                  <a:pt x="7175385" y="4041902"/>
                </a:lnTo>
                <a:lnTo>
                  <a:pt x="7251585" y="4041902"/>
                </a:lnTo>
                <a:lnTo>
                  <a:pt x="7251585" y="4060952"/>
                </a:lnTo>
                <a:close/>
              </a:path>
              <a:path w="11523980" h="4061460">
                <a:moveTo>
                  <a:pt x="7384935" y="4060952"/>
                </a:moveTo>
                <a:lnTo>
                  <a:pt x="7308735" y="4060952"/>
                </a:lnTo>
                <a:lnTo>
                  <a:pt x="7308735" y="4041902"/>
                </a:lnTo>
                <a:lnTo>
                  <a:pt x="7384935" y="4041902"/>
                </a:lnTo>
                <a:lnTo>
                  <a:pt x="7384935" y="4060952"/>
                </a:lnTo>
                <a:close/>
              </a:path>
              <a:path w="11523980" h="4061460">
                <a:moveTo>
                  <a:pt x="7518285" y="4060952"/>
                </a:moveTo>
                <a:lnTo>
                  <a:pt x="7442085" y="4060952"/>
                </a:lnTo>
                <a:lnTo>
                  <a:pt x="7442085" y="4041902"/>
                </a:lnTo>
                <a:lnTo>
                  <a:pt x="7518285" y="4041902"/>
                </a:lnTo>
                <a:lnTo>
                  <a:pt x="7518285" y="4060952"/>
                </a:lnTo>
                <a:close/>
              </a:path>
              <a:path w="11523980" h="4061460">
                <a:moveTo>
                  <a:pt x="7651635" y="4060952"/>
                </a:moveTo>
                <a:lnTo>
                  <a:pt x="7575435" y="4060952"/>
                </a:lnTo>
                <a:lnTo>
                  <a:pt x="7575435" y="4041902"/>
                </a:lnTo>
                <a:lnTo>
                  <a:pt x="7651635" y="4041902"/>
                </a:lnTo>
                <a:lnTo>
                  <a:pt x="7651635" y="4060952"/>
                </a:lnTo>
                <a:close/>
              </a:path>
              <a:path w="11523980" h="4061460">
                <a:moveTo>
                  <a:pt x="7784985" y="4060952"/>
                </a:moveTo>
                <a:lnTo>
                  <a:pt x="7708785" y="4060952"/>
                </a:lnTo>
                <a:lnTo>
                  <a:pt x="7708785" y="4041902"/>
                </a:lnTo>
                <a:lnTo>
                  <a:pt x="7784985" y="4041902"/>
                </a:lnTo>
                <a:lnTo>
                  <a:pt x="7784985" y="4060952"/>
                </a:lnTo>
                <a:close/>
              </a:path>
              <a:path w="11523980" h="4061460">
                <a:moveTo>
                  <a:pt x="7918335" y="4060952"/>
                </a:moveTo>
                <a:lnTo>
                  <a:pt x="7842135" y="4060952"/>
                </a:lnTo>
                <a:lnTo>
                  <a:pt x="7842135" y="4041902"/>
                </a:lnTo>
                <a:lnTo>
                  <a:pt x="7918335" y="4041902"/>
                </a:lnTo>
                <a:lnTo>
                  <a:pt x="7918335" y="4060952"/>
                </a:lnTo>
                <a:close/>
              </a:path>
              <a:path w="11523980" h="4061460">
                <a:moveTo>
                  <a:pt x="8051685" y="4060952"/>
                </a:moveTo>
                <a:lnTo>
                  <a:pt x="7975485" y="4060952"/>
                </a:lnTo>
                <a:lnTo>
                  <a:pt x="7975485" y="4041902"/>
                </a:lnTo>
                <a:lnTo>
                  <a:pt x="8051685" y="4041902"/>
                </a:lnTo>
                <a:lnTo>
                  <a:pt x="8051685" y="4060952"/>
                </a:lnTo>
                <a:close/>
              </a:path>
              <a:path w="11523980" h="4061460">
                <a:moveTo>
                  <a:pt x="8185035" y="4060952"/>
                </a:moveTo>
                <a:lnTo>
                  <a:pt x="8108835" y="4060952"/>
                </a:lnTo>
                <a:lnTo>
                  <a:pt x="8108835" y="4041902"/>
                </a:lnTo>
                <a:lnTo>
                  <a:pt x="8185035" y="4041902"/>
                </a:lnTo>
                <a:lnTo>
                  <a:pt x="8185035" y="4060952"/>
                </a:lnTo>
                <a:close/>
              </a:path>
              <a:path w="11523980" h="4061460">
                <a:moveTo>
                  <a:pt x="8318385" y="4060952"/>
                </a:moveTo>
                <a:lnTo>
                  <a:pt x="8242185" y="4060952"/>
                </a:lnTo>
                <a:lnTo>
                  <a:pt x="8242185" y="4041902"/>
                </a:lnTo>
                <a:lnTo>
                  <a:pt x="8318385" y="4041902"/>
                </a:lnTo>
                <a:lnTo>
                  <a:pt x="8318385" y="4060952"/>
                </a:lnTo>
                <a:close/>
              </a:path>
              <a:path w="11523980" h="4061460">
                <a:moveTo>
                  <a:pt x="8451735" y="4060952"/>
                </a:moveTo>
                <a:lnTo>
                  <a:pt x="8375535" y="4060952"/>
                </a:lnTo>
                <a:lnTo>
                  <a:pt x="8375535" y="4041902"/>
                </a:lnTo>
                <a:lnTo>
                  <a:pt x="8451735" y="4041902"/>
                </a:lnTo>
                <a:lnTo>
                  <a:pt x="8451735" y="4060952"/>
                </a:lnTo>
                <a:close/>
              </a:path>
              <a:path w="11523980" h="4061460">
                <a:moveTo>
                  <a:pt x="8585085" y="4060952"/>
                </a:moveTo>
                <a:lnTo>
                  <a:pt x="8508885" y="4060952"/>
                </a:lnTo>
                <a:lnTo>
                  <a:pt x="8508885" y="4041902"/>
                </a:lnTo>
                <a:lnTo>
                  <a:pt x="8585085" y="4041902"/>
                </a:lnTo>
                <a:lnTo>
                  <a:pt x="8585085" y="4060952"/>
                </a:lnTo>
                <a:close/>
              </a:path>
              <a:path w="11523980" h="4061460">
                <a:moveTo>
                  <a:pt x="8718435" y="4060952"/>
                </a:moveTo>
                <a:lnTo>
                  <a:pt x="8642235" y="4060952"/>
                </a:lnTo>
                <a:lnTo>
                  <a:pt x="8642235" y="4041902"/>
                </a:lnTo>
                <a:lnTo>
                  <a:pt x="8718435" y="4041902"/>
                </a:lnTo>
                <a:lnTo>
                  <a:pt x="8718435" y="4060952"/>
                </a:lnTo>
                <a:close/>
              </a:path>
              <a:path w="11523980" h="4061460">
                <a:moveTo>
                  <a:pt x="8851785" y="4060952"/>
                </a:moveTo>
                <a:lnTo>
                  <a:pt x="8775585" y="4060952"/>
                </a:lnTo>
                <a:lnTo>
                  <a:pt x="8775585" y="4041902"/>
                </a:lnTo>
                <a:lnTo>
                  <a:pt x="8851785" y="4041902"/>
                </a:lnTo>
                <a:lnTo>
                  <a:pt x="8851785" y="4060952"/>
                </a:lnTo>
                <a:close/>
              </a:path>
              <a:path w="11523980" h="4061460">
                <a:moveTo>
                  <a:pt x="8985135" y="4060952"/>
                </a:moveTo>
                <a:lnTo>
                  <a:pt x="8908935" y="4060952"/>
                </a:lnTo>
                <a:lnTo>
                  <a:pt x="8908935" y="4041902"/>
                </a:lnTo>
                <a:lnTo>
                  <a:pt x="8985135" y="4041902"/>
                </a:lnTo>
                <a:lnTo>
                  <a:pt x="8985135" y="4060952"/>
                </a:lnTo>
                <a:close/>
              </a:path>
              <a:path w="11523980" h="4061460">
                <a:moveTo>
                  <a:pt x="9118485" y="4060952"/>
                </a:moveTo>
                <a:lnTo>
                  <a:pt x="9042285" y="4060952"/>
                </a:lnTo>
                <a:lnTo>
                  <a:pt x="9042285" y="4041902"/>
                </a:lnTo>
                <a:lnTo>
                  <a:pt x="9118485" y="4041902"/>
                </a:lnTo>
                <a:lnTo>
                  <a:pt x="9118485" y="4060952"/>
                </a:lnTo>
                <a:close/>
              </a:path>
              <a:path w="11523980" h="4061460">
                <a:moveTo>
                  <a:pt x="9251835" y="4060952"/>
                </a:moveTo>
                <a:lnTo>
                  <a:pt x="9175635" y="4060952"/>
                </a:lnTo>
                <a:lnTo>
                  <a:pt x="9175635" y="4041902"/>
                </a:lnTo>
                <a:lnTo>
                  <a:pt x="9251835" y="4041902"/>
                </a:lnTo>
                <a:lnTo>
                  <a:pt x="9251835" y="4060952"/>
                </a:lnTo>
                <a:close/>
              </a:path>
              <a:path w="11523980" h="4061460">
                <a:moveTo>
                  <a:pt x="9385185" y="4060952"/>
                </a:moveTo>
                <a:lnTo>
                  <a:pt x="9308985" y="4060952"/>
                </a:lnTo>
                <a:lnTo>
                  <a:pt x="9308985" y="4041902"/>
                </a:lnTo>
                <a:lnTo>
                  <a:pt x="9385185" y="4041902"/>
                </a:lnTo>
                <a:lnTo>
                  <a:pt x="9385185" y="4060952"/>
                </a:lnTo>
                <a:close/>
              </a:path>
              <a:path w="11523980" h="4061460">
                <a:moveTo>
                  <a:pt x="9518535" y="4060952"/>
                </a:moveTo>
                <a:lnTo>
                  <a:pt x="9442335" y="4060952"/>
                </a:lnTo>
                <a:lnTo>
                  <a:pt x="9442335" y="4041902"/>
                </a:lnTo>
                <a:lnTo>
                  <a:pt x="9518535" y="4041902"/>
                </a:lnTo>
                <a:lnTo>
                  <a:pt x="9518535" y="4060952"/>
                </a:lnTo>
                <a:close/>
              </a:path>
              <a:path w="11523980" h="4061460">
                <a:moveTo>
                  <a:pt x="9651885" y="4060952"/>
                </a:moveTo>
                <a:lnTo>
                  <a:pt x="9575685" y="4060952"/>
                </a:lnTo>
                <a:lnTo>
                  <a:pt x="9575685" y="4041902"/>
                </a:lnTo>
                <a:lnTo>
                  <a:pt x="9651885" y="4041902"/>
                </a:lnTo>
                <a:lnTo>
                  <a:pt x="9651885" y="4060952"/>
                </a:lnTo>
                <a:close/>
              </a:path>
              <a:path w="11523980" h="4061460">
                <a:moveTo>
                  <a:pt x="9785235" y="4060952"/>
                </a:moveTo>
                <a:lnTo>
                  <a:pt x="9709035" y="4060952"/>
                </a:lnTo>
                <a:lnTo>
                  <a:pt x="9709035" y="4041902"/>
                </a:lnTo>
                <a:lnTo>
                  <a:pt x="9785235" y="4041902"/>
                </a:lnTo>
                <a:lnTo>
                  <a:pt x="9785235" y="4060952"/>
                </a:lnTo>
                <a:close/>
              </a:path>
              <a:path w="11523980" h="4061460">
                <a:moveTo>
                  <a:pt x="9918585" y="4060952"/>
                </a:moveTo>
                <a:lnTo>
                  <a:pt x="9842385" y="4060952"/>
                </a:lnTo>
                <a:lnTo>
                  <a:pt x="9842385" y="4041902"/>
                </a:lnTo>
                <a:lnTo>
                  <a:pt x="9918585" y="4041902"/>
                </a:lnTo>
                <a:lnTo>
                  <a:pt x="9918585" y="4060952"/>
                </a:lnTo>
                <a:close/>
              </a:path>
              <a:path w="11523980" h="4061460">
                <a:moveTo>
                  <a:pt x="10051935" y="4060952"/>
                </a:moveTo>
                <a:lnTo>
                  <a:pt x="9975735" y="4060952"/>
                </a:lnTo>
                <a:lnTo>
                  <a:pt x="9975735" y="4041902"/>
                </a:lnTo>
                <a:lnTo>
                  <a:pt x="10051935" y="4041902"/>
                </a:lnTo>
                <a:lnTo>
                  <a:pt x="10051935" y="4060952"/>
                </a:lnTo>
                <a:close/>
              </a:path>
              <a:path w="11523980" h="4061460">
                <a:moveTo>
                  <a:pt x="10185285" y="4060952"/>
                </a:moveTo>
                <a:lnTo>
                  <a:pt x="10109085" y="4060952"/>
                </a:lnTo>
                <a:lnTo>
                  <a:pt x="10109085" y="4041902"/>
                </a:lnTo>
                <a:lnTo>
                  <a:pt x="10185285" y="4041902"/>
                </a:lnTo>
                <a:lnTo>
                  <a:pt x="10185285" y="4060952"/>
                </a:lnTo>
                <a:close/>
              </a:path>
              <a:path w="11523980" h="4061460">
                <a:moveTo>
                  <a:pt x="10318635" y="4060952"/>
                </a:moveTo>
                <a:lnTo>
                  <a:pt x="10242435" y="4060952"/>
                </a:lnTo>
                <a:lnTo>
                  <a:pt x="10242435" y="4041902"/>
                </a:lnTo>
                <a:lnTo>
                  <a:pt x="10318635" y="4041902"/>
                </a:lnTo>
                <a:lnTo>
                  <a:pt x="10318635" y="4060952"/>
                </a:lnTo>
                <a:close/>
              </a:path>
              <a:path w="11523980" h="4061460">
                <a:moveTo>
                  <a:pt x="10451985" y="4060952"/>
                </a:moveTo>
                <a:lnTo>
                  <a:pt x="10375785" y="4060952"/>
                </a:lnTo>
                <a:lnTo>
                  <a:pt x="10375785" y="4041902"/>
                </a:lnTo>
                <a:lnTo>
                  <a:pt x="10451985" y="4041902"/>
                </a:lnTo>
                <a:lnTo>
                  <a:pt x="10451985" y="4060952"/>
                </a:lnTo>
                <a:close/>
              </a:path>
              <a:path w="11523980" h="4061460">
                <a:moveTo>
                  <a:pt x="10585335" y="4060952"/>
                </a:moveTo>
                <a:lnTo>
                  <a:pt x="10509135" y="4060952"/>
                </a:lnTo>
                <a:lnTo>
                  <a:pt x="10509135" y="4041902"/>
                </a:lnTo>
                <a:lnTo>
                  <a:pt x="10585335" y="4041902"/>
                </a:lnTo>
                <a:lnTo>
                  <a:pt x="10585335" y="4060952"/>
                </a:lnTo>
                <a:close/>
              </a:path>
              <a:path w="11523980" h="4061460">
                <a:moveTo>
                  <a:pt x="10718685" y="4060952"/>
                </a:moveTo>
                <a:lnTo>
                  <a:pt x="10642485" y="4060952"/>
                </a:lnTo>
                <a:lnTo>
                  <a:pt x="10642485" y="4041902"/>
                </a:lnTo>
                <a:lnTo>
                  <a:pt x="10718685" y="4041902"/>
                </a:lnTo>
                <a:lnTo>
                  <a:pt x="10718685" y="4060952"/>
                </a:lnTo>
                <a:close/>
              </a:path>
              <a:path w="11523980" h="4061460">
                <a:moveTo>
                  <a:pt x="10852035" y="4060952"/>
                </a:moveTo>
                <a:lnTo>
                  <a:pt x="10775835" y="4060952"/>
                </a:lnTo>
                <a:lnTo>
                  <a:pt x="10775835" y="4041902"/>
                </a:lnTo>
                <a:lnTo>
                  <a:pt x="10852035" y="4041902"/>
                </a:lnTo>
                <a:lnTo>
                  <a:pt x="10852035" y="4060952"/>
                </a:lnTo>
                <a:close/>
              </a:path>
              <a:path w="11523980" h="4061460">
                <a:moveTo>
                  <a:pt x="10985385" y="4060952"/>
                </a:moveTo>
                <a:lnTo>
                  <a:pt x="10909185" y="4060952"/>
                </a:lnTo>
                <a:lnTo>
                  <a:pt x="10909185" y="4041902"/>
                </a:lnTo>
                <a:lnTo>
                  <a:pt x="10985385" y="4041902"/>
                </a:lnTo>
                <a:lnTo>
                  <a:pt x="10985385" y="4060952"/>
                </a:lnTo>
                <a:close/>
              </a:path>
              <a:path w="11523980" h="4061460">
                <a:moveTo>
                  <a:pt x="11118735" y="4060952"/>
                </a:moveTo>
                <a:lnTo>
                  <a:pt x="11042535" y="4060952"/>
                </a:lnTo>
                <a:lnTo>
                  <a:pt x="11042535" y="4041902"/>
                </a:lnTo>
                <a:lnTo>
                  <a:pt x="11118735" y="4041902"/>
                </a:lnTo>
                <a:lnTo>
                  <a:pt x="11118735" y="4060952"/>
                </a:lnTo>
                <a:close/>
              </a:path>
              <a:path w="11523980" h="4061460">
                <a:moveTo>
                  <a:pt x="11252085" y="4060952"/>
                </a:moveTo>
                <a:lnTo>
                  <a:pt x="11175885" y="4060952"/>
                </a:lnTo>
                <a:lnTo>
                  <a:pt x="11175885" y="4041902"/>
                </a:lnTo>
                <a:lnTo>
                  <a:pt x="11252085" y="4041902"/>
                </a:lnTo>
                <a:lnTo>
                  <a:pt x="11252085" y="4060952"/>
                </a:lnTo>
                <a:close/>
              </a:path>
              <a:path w="11523980" h="4061460">
                <a:moveTo>
                  <a:pt x="11385435" y="4060952"/>
                </a:moveTo>
                <a:lnTo>
                  <a:pt x="11309235" y="4060952"/>
                </a:lnTo>
                <a:lnTo>
                  <a:pt x="11309235" y="4041902"/>
                </a:lnTo>
                <a:lnTo>
                  <a:pt x="11385435" y="4041902"/>
                </a:lnTo>
                <a:lnTo>
                  <a:pt x="11385435" y="4060952"/>
                </a:lnTo>
                <a:close/>
              </a:path>
              <a:path w="11523980" h="4061460">
                <a:moveTo>
                  <a:pt x="11523436" y="4060952"/>
                </a:moveTo>
                <a:lnTo>
                  <a:pt x="11442585" y="4060952"/>
                </a:lnTo>
                <a:lnTo>
                  <a:pt x="11442585" y="4041902"/>
                </a:lnTo>
                <a:lnTo>
                  <a:pt x="11504386" y="4041902"/>
                </a:lnTo>
                <a:lnTo>
                  <a:pt x="11504386" y="4051427"/>
                </a:lnTo>
                <a:lnTo>
                  <a:pt x="11523436" y="4051427"/>
                </a:lnTo>
                <a:lnTo>
                  <a:pt x="11523436" y="4060952"/>
                </a:lnTo>
                <a:close/>
              </a:path>
              <a:path w="11523980" h="4061460">
                <a:moveTo>
                  <a:pt x="11504386" y="4051427"/>
                </a:moveTo>
                <a:lnTo>
                  <a:pt x="11504386" y="4041902"/>
                </a:lnTo>
                <a:lnTo>
                  <a:pt x="11513908" y="4041902"/>
                </a:lnTo>
                <a:lnTo>
                  <a:pt x="11504386" y="4051427"/>
                </a:lnTo>
                <a:close/>
              </a:path>
              <a:path w="11523980" h="4061460">
                <a:moveTo>
                  <a:pt x="11523436" y="4051427"/>
                </a:moveTo>
                <a:lnTo>
                  <a:pt x="11504386" y="4051427"/>
                </a:lnTo>
                <a:lnTo>
                  <a:pt x="11509261" y="4046550"/>
                </a:lnTo>
                <a:lnTo>
                  <a:pt x="11523436" y="4046550"/>
                </a:lnTo>
                <a:lnTo>
                  <a:pt x="11523436" y="4051427"/>
                </a:lnTo>
                <a:close/>
              </a:path>
              <a:path w="11523980" h="4061460">
                <a:moveTo>
                  <a:pt x="11523436" y="3989400"/>
                </a:moveTo>
                <a:lnTo>
                  <a:pt x="11504386" y="3989400"/>
                </a:lnTo>
                <a:lnTo>
                  <a:pt x="11504386" y="3913200"/>
                </a:lnTo>
                <a:lnTo>
                  <a:pt x="11523436" y="3913200"/>
                </a:lnTo>
                <a:lnTo>
                  <a:pt x="11523436" y="3989400"/>
                </a:lnTo>
                <a:close/>
              </a:path>
              <a:path w="11523980" h="4061460">
                <a:moveTo>
                  <a:pt x="11523436" y="3856050"/>
                </a:moveTo>
                <a:lnTo>
                  <a:pt x="11504386" y="3856050"/>
                </a:lnTo>
                <a:lnTo>
                  <a:pt x="11504386" y="3779850"/>
                </a:lnTo>
                <a:lnTo>
                  <a:pt x="11523436" y="3779850"/>
                </a:lnTo>
                <a:lnTo>
                  <a:pt x="11523436" y="3856050"/>
                </a:lnTo>
                <a:close/>
              </a:path>
              <a:path w="11523980" h="4061460">
                <a:moveTo>
                  <a:pt x="11523436" y="3722700"/>
                </a:moveTo>
                <a:lnTo>
                  <a:pt x="11504386" y="3722700"/>
                </a:lnTo>
                <a:lnTo>
                  <a:pt x="11504386" y="3646500"/>
                </a:lnTo>
                <a:lnTo>
                  <a:pt x="11523436" y="3646500"/>
                </a:lnTo>
                <a:lnTo>
                  <a:pt x="11523436" y="3722700"/>
                </a:lnTo>
                <a:close/>
              </a:path>
              <a:path w="11523980" h="4061460">
                <a:moveTo>
                  <a:pt x="11523436" y="3589350"/>
                </a:moveTo>
                <a:lnTo>
                  <a:pt x="11504386" y="3589350"/>
                </a:lnTo>
                <a:lnTo>
                  <a:pt x="11504386" y="3513150"/>
                </a:lnTo>
                <a:lnTo>
                  <a:pt x="11523436" y="3513150"/>
                </a:lnTo>
                <a:lnTo>
                  <a:pt x="11523436" y="3589350"/>
                </a:lnTo>
                <a:close/>
              </a:path>
              <a:path w="11523980" h="4061460">
                <a:moveTo>
                  <a:pt x="11523436" y="3456000"/>
                </a:moveTo>
                <a:lnTo>
                  <a:pt x="11504386" y="3456000"/>
                </a:lnTo>
                <a:lnTo>
                  <a:pt x="11504386" y="3379800"/>
                </a:lnTo>
                <a:lnTo>
                  <a:pt x="11523436" y="3379800"/>
                </a:lnTo>
                <a:lnTo>
                  <a:pt x="11523436" y="3456000"/>
                </a:lnTo>
                <a:close/>
              </a:path>
              <a:path w="11523980" h="4061460">
                <a:moveTo>
                  <a:pt x="11523436" y="3322650"/>
                </a:moveTo>
                <a:lnTo>
                  <a:pt x="11504386" y="3322650"/>
                </a:lnTo>
                <a:lnTo>
                  <a:pt x="11504386" y="3246450"/>
                </a:lnTo>
                <a:lnTo>
                  <a:pt x="11523436" y="3246450"/>
                </a:lnTo>
                <a:lnTo>
                  <a:pt x="11523436" y="3322650"/>
                </a:lnTo>
                <a:close/>
              </a:path>
              <a:path w="11523980" h="4061460">
                <a:moveTo>
                  <a:pt x="11523436" y="3189300"/>
                </a:moveTo>
                <a:lnTo>
                  <a:pt x="11504386" y="3189300"/>
                </a:lnTo>
                <a:lnTo>
                  <a:pt x="11504386" y="3113100"/>
                </a:lnTo>
                <a:lnTo>
                  <a:pt x="11523436" y="3113100"/>
                </a:lnTo>
                <a:lnTo>
                  <a:pt x="11523436" y="3189300"/>
                </a:lnTo>
                <a:close/>
              </a:path>
              <a:path w="11523980" h="4061460">
                <a:moveTo>
                  <a:pt x="11523436" y="3055950"/>
                </a:moveTo>
                <a:lnTo>
                  <a:pt x="11504386" y="3055950"/>
                </a:lnTo>
                <a:lnTo>
                  <a:pt x="11504386" y="2979750"/>
                </a:lnTo>
                <a:lnTo>
                  <a:pt x="11523436" y="2979750"/>
                </a:lnTo>
                <a:lnTo>
                  <a:pt x="11523436" y="3055950"/>
                </a:lnTo>
                <a:close/>
              </a:path>
              <a:path w="11523980" h="4061460">
                <a:moveTo>
                  <a:pt x="11523436" y="2922600"/>
                </a:moveTo>
                <a:lnTo>
                  <a:pt x="11504386" y="2922600"/>
                </a:lnTo>
                <a:lnTo>
                  <a:pt x="11504386" y="2846400"/>
                </a:lnTo>
                <a:lnTo>
                  <a:pt x="11523436" y="2846400"/>
                </a:lnTo>
                <a:lnTo>
                  <a:pt x="11523436" y="2922600"/>
                </a:lnTo>
                <a:close/>
              </a:path>
              <a:path w="11523980" h="4061460">
                <a:moveTo>
                  <a:pt x="11523436" y="2789250"/>
                </a:moveTo>
                <a:lnTo>
                  <a:pt x="11504386" y="2789250"/>
                </a:lnTo>
                <a:lnTo>
                  <a:pt x="11504386" y="2713050"/>
                </a:lnTo>
                <a:lnTo>
                  <a:pt x="11523436" y="2713050"/>
                </a:lnTo>
                <a:lnTo>
                  <a:pt x="11523436" y="2789250"/>
                </a:lnTo>
                <a:close/>
              </a:path>
              <a:path w="11523980" h="4061460">
                <a:moveTo>
                  <a:pt x="11523436" y="2655900"/>
                </a:moveTo>
                <a:lnTo>
                  <a:pt x="11504386" y="2655900"/>
                </a:lnTo>
                <a:lnTo>
                  <a:pt x="11504386" y="2579700"/>
                </a:lnTo>
                <a:lnTo>
                  <a:pt x="11523436" y="2579700"/>
                </a:lnTo>
                <a:lnTo>
                  <a:pt x="11523436" y="2655900"/>
                </a:lnTo>
                <a:close/>
              </a:path>
              <a:path w="11523980" h="4061460">
                <a:moveTo>
                  <a:pt x="11523436" y="2522550"/>
                </a:moveTo>
                <a:lnTo>
                  <a:pt x="11504386" y="2522550"/>
                </a:lnTo>
                <a:lnTo>
                  <a:pt x="11504386" y="2446350"/>
                </a:lnTo>
                <a:lnTo>
                  <a:pt x="11523436" y="2446350"/>
                </a:lnTo>
                <a:lnTo>
                  <a:pt x="11523436" y="2522550"/>
                </a:lnTo>
                <a:close/>
              </a:path>
              <a:path w="11523980" h="4061460">
                <a:moveTo>
                  <a:pt x="11523436" y="2389200"/>
                </a:moveTo>
                <a:lnTo>
                  <a:pt x="11504386" y="2389200"/>
                </a:lnTo>
                <a:lnTo>
                  <a:pt x="11504386" y="2313000"/>
                </a:lnTo>
                <a:lnTo>
                  <a:pt x="11523436" y="2313000"/>
                </a:lnTo>
                <a:lnTo>
                  <a:pt x="11523436" y="2389200"/>
                </a:lnTo>
                <a:close/>
              </a:path>
              <a:path w="11523980" h="4061460">
                <a:moveTo>
                  <a:pt x="11523436" y="2255850"/>
                </a:moveTo>
                <a:lnTo>
                  <a:pt x="11504386" y="2255850"/>
                </a:lnTo>
                <a:lnTo>
                  <a:pt x="11504386" y="2179650"/>
                </a:lnTo>
                <a:lnTo>
                  <a:pt x="11523436" y="2179650"/>
                </a:lnTo>
                <a:lnTo>
                  <a:pt x="11523436" y="2255850"/>
                </a:lnTo>
                <a:close/>
              </a:path>
              <a:path w="11523980" h="4061460">
                <a:moveTo>
                  <a:pt x="11523436" y="2122500"/>
                </a:moveTo>
                <a:lnTo>
                  <a:pt x="11504386" y="2122500"/>
                </a:lnTo>
                <a:lnTo>
                  <a:pt x="11504386" y="2046300"/>
                </a:lnTo>
                <a:lnTo>
                  <a:pt x="11523436" y="2046300"/>
                </a:lnTo>
                <a:lnTo>
                  <a:pt x="11523436" y="2122500"/>
                </a:lnTo>
                <a:close/>
              </a:path>
              <a:path w="11523980" h="4061460">
                <a:moveTo>
                  <a:pt x="11523436" y="1989150"/>
                </a:moveTo>
                <a:lnTo>
                  <a:pt x="11504386" y="1989150"/>
                </a:lnTo>
                <a:lnTo>
                  <a:pt x="11504386" y="1912950"/>
                </a:lnTo>
                <a:lnTo>
                  <a:pt x="11523436" y="1912950"/>
                </a:lnTo>
                <a:lnTo>
                  <a:pt x="11523436" y="1989150"/>
                </a:lnTo>
                <a:close/>
              </a:path>
              <a:path w="11523980" h="4061460">
                <a:moveTo>
                  <a:pt x="11523436" y="1855800"/>
                </a:moveTo>
                <a:lnTo>
                  <a:pt x="11504386" y="1855800"/>
                </a:lnTo>
                <a:lnTo>
                  <a:pt x="11504386" y="1779600"/>
                </a:lnTo>
                <a:lnTo>
                  <a:pt x="11523436" y="1779600"/>
                </a:lnTo>
                <a:lnTo>
                  <a:pt x="11523436" y="1855800"/>
                </a:lnTo>
                <a:close/>
              </a:path>
              <a:path w="11523980" h="4061460">
                <a:moveTo>
                  <a:pt x="11523436" y="1722450"/>
                </a:moveTo>
                <a:lnTo>
                  <a:pt x="11504386" y="1722450"/>
                </a:lnTo>
                <a:lnTo>
                  <a:pt x="11504386" y="1646250"/>
                </a:lnTo>
                <a:lnTo>
                  <a:pt x="11523436" y="1646250"/>
                </a:lnTo>
                <a:lnTo>
                  <a:pt x="11523436" y="1722450"/>
                </a:lnTo>
                <a:close/>
              </a:path>
              <a:path w="11523980" h="4061460">
                <a:moveTo>
                  <a:pt x="11523436" y="1589100"/>
                </a:moveTo>
                <a:lnTo>
                  <a:pt x="11504386" y="1589100"/>
                </a:lnTo>
                <a:lnTo>
                  <a:pt x="11504386" y="1512900"/>
                </a:lnTo>
                <a:lnTo>
                  <a:pt x="11523436" y="1512900"/>
                </a:lnTo>
                <a:lnTo>
                  <a:pt x="11523436" y="1589100"/>
                </a:lnTo>
                <a:close/>
              </a:path>
              <a:path w="11523980" h="4061460">
                <a:moveTo>
                  <a:pt x="11523436" y="1455750"/>
                </a:moveTo>
                <a:lnTo>
                  <a:pt x="11504386" y="1455750"/>
                </a:lnTo>
                <a:lnTo>
                  <a:pt x="11504386" y="1379550"/>
                </a:lnTo>
                <a:lnTo>
                  <a:pt x="11523436" y="1379550"/>
                </a:lnTo>
                <a:lnTo>
                  <a:pt x="11523436" y="1455750"/>
                </a:lnTo>
                <a:close/>
              </a:path>
              <a:path w="11523980" h="4061460">
                <a:moveTo>
                  <a:pt x="11523436" y="1322400"/>
                </a:moveTo>
                <a:lnTo>
                  <a:pt x="11504386" y="1322400"/>
                </a:lnTo>
                <a:lnTo>
                  <a:pt x="11504386" y="1246200"/>
                </a:lnTo>
                <a:lnTo>
                  <a:pt x="11523436" y="1246200"/>
                </a:lnTo>
                <a:lnTo>
                  <a:pt x="11523436" y="1322400"/>
                </a:lnTo>
                <a:close/>
              </a:path>
              <a:path w="11523980" h="4061460">
                <a:moveTo>
                  <a:pt x="11523436" y="1189050"/>
                </a:moveTo>
                <a:lnTo>
                  <a:pt x="11504386" y="1189050"/>
                </a:lnTo>
                <a:lnTo>
                  <a:pt x="11504386" y="1112850"/>
                </a:lnTo>
                <a:lnTo>
                  <a:pt x="11523436" y="1112850"/>
                </a:lnTo>
                <a:lnTo>
                  <a:pt x="11523436" y="1189050"/>
                </a:lnTo>
                <a:close/>
              </a:path>
              <a:path w="11523980" h="4061460">
                <a:moveTo>
                  <a:pt x="11523436" y="1055700"/>
                </a:moveTo>
                <a:lnTo>
                  <a:pt x="11504386" y="1055700"/>
                </a:lnTo>
                <a:lnTo>
                  <a:pt x="11504386" y="979500"/>
                </a:lnTo>
                <a:lnTo>
                  <a:pt x="11523436" y="979500"/>
                </a:lnTo>
                <a:lnTo>
                  <a:pt x="11523436" y="1055700"/>
                </a:lnTo>
                <a:close/>
              </a:path>
              <a:path w="11523980" h="4061460">
                <a:moveTo>
                  <a:pt x="11523436" y="922350"/>
                </a:moveTo>
                <a:lnTo>
                  <a:pt x="11504386" y="922350"/>
                </a:lnTo>
                <a:lnTo>
                  <a:pt x="11504386" y="846150"/>
                </a:lnTo>
                <a:lnTo>
                  <a:pt x="11523436" y="846150"/>
                </a:lnTo>
                <a:lnTo>
                  <a:pt x="11523436" y="922350"/>
                </a:lnTo>
                <a:close/>
              </a:path>
              <a:path w="11523980" h="4061460">
                <a:moveTo>
                  <a:pt x="11523436" y="789000"/>
                </a:moveTo>
                <a:lnTo>
                  <a:pt x="11504386" y="789000"/>
                </a:lnTo>
                <a:lnTo>
                  <a:pt x="11504386" y="712800"/>
                </a:lnTo>
                <a:lnTo>
                  <a:pt x="11523436" y="712800"/>
                </a:lnTo>
                <a:lnTo>
                  <a:pt x="11523436" y="789000"/>
                </a:lnTo>
                <a:close/>
              </a:path>
              <a:path w="11523980" h="4061460">
                <a:moveTo>
                  <a:pt x="11523436" y="655650"/>
                </a:moveTo>
                <a:lnTo>
                  <a:pt x="11504386" y="655650"/>
                </a:lnTo>
                <a:lnTo>
                  <a:pt x="11504386" y="579450"/>
                </a:lnTo>
                <a:lnTo>
                  <a:pt x="11523436" y="579450"/>
                </a:lnTo>
                <a:lnTo>
                  <a:pt x="11523436" y="655650"/>
                </a:lnTo>
                <a:close/>
              </a:path>
              <a:path w="11523980" h="4061460">
                <a:moveTo>
                  <a:pt x="11523436" y="522300"/>
                </a:moveTo>
                <a:lnTo>
                  <a:pt x="11504386" y="522300"/>
                </a:lnTo>
                <a:lnTo>
                  <a:pt x="11504386" y="446100"/>
                </a:lnTo>
                <a:lnTo>
                  <a:pt x="11523436" y="446100"/>
                </a:lnTo>
                <a:lnTo>
                  <a:pt x="11523436" y="522300"/>
                </a:lnTo>
                <a:close/>
              </a:path>
              <a:path w="11523980" h="4061460">
                <a:moveTo>
                  <a:pt x="11523436" y="388950"/>
                </a:moveTo>
                <a:lnTo>
                  <a:pt x="11504386" y="388950"/>
                </a:lnTo>
                <a:lnTo>
                  <a:pt x="11504386" y="312750"/>
                </a:lnTo>
                <a:lnTo>
                  <a:pt x="11523436" y="312750"/>
                </a:lnTo>
                <a:lnTo>
                  <a:pt x="11523436" y="388950"/>
                </a:lnTo>
                <a:close/>
              </a:path>
              <a:path w="11523980" h="4061460">
                <a:moveTo>
                  <a:pt x="11523436" y="255600"/>
                </a:moveTo>
                <a:lnTo>
                  <a:pt x="11504386" y="255600"/>
                </a:lnTo>
                <a:lnTo>
                  <a:pt x="11504386" y="179400"/>
                </a:lnTo>
                <a:lnTo>
                  <a:pt x="11523436" y="179400"/>
                </a:lnTo>
                <a:lnTo>
                  <a:pt x="11523436" y="255600"/>
                </a:lnTo>
                <a:close/>
              </a:path>
              <a:path w="11523980" h="4061460">
                <a:moveTo>
                  <a:pt x="11523436" y="122250"/>
                </a:moveTo>
                <a:lnTo>
                  <a:pt x="11504386" y="122250"/>
                </a:lnTo>
                <a:lnTo>
                  <a:pt x="11504386" y="46050"/>
                </a:lnTo>
                <a:lnTo>
                  <a:pt x="11523436" y="46050"/>
                </a:lnTo>
                <a:lnTo>
                  <a:pt x="11523436" y="122250"/>
                </a:lnTo>
                <a:close/>
              </a:path>
              <a:path w="11523980" h="4061460">
                <a:moveTo>
                  <a:pt x="11493299" y="19050"/>
                </a:moveTo>
                <a:lnTo>
                  <a:pt x="11417099" y="19050"/>
                </a:lnTo>
                <a:lnTo>
                  <a:pt x="11417099" y="0"/>
                </a:lnTo>
                <a:lnTo>
                  <a:pt x="11493299" y="0"/>
                </a:lnTo>
                <a:lnTo>
                  <a:pt x="11493299" y="19050"/>
                </a:lnTo>
                <a:close/>
              </a:path>
              <a:path w="11523980" h="4061460">
                <a:moveTo>
                  <a:pt x="11359949" y="19050"/>
                </a:moveTo>
                <a:lnTo>
                  <a:pt x="11283749" y="19050"/>
                </a:lnTo>
                <a:lnTo>
                  <a:pt x="11283749" y="0"/>
                </a:lnTo>
                <a:lnTo>
                  <a:pt x="11359949" y="0"/>
                </a:lnTo>
                <a:lnTo>
                  <a:pt x="11359949" y="19050"/>
                </a:lnTo>
                <a:close/>
              </a:path>
              <a:path w="11523980" h="4061460">
                <a:moveTo>
                  <a:pt x="11226599" y="19050"/>
                </a:moveTo>
                <a:lnTo>
                  <a:pt x="11150399" y="19050"/>
                </a:lnTo>
                <a:lnTo>
                  <a:pt x="11150399" y="0"/>
                </a:lnTo>
                <a:lnTo>
                  <a:pt x="11226599" y="0"/>
                </a:lnTo>
                <a:lnTo>
                  <a:pt x="11226599" y="19050"/>
                </a:lnTo>
                <a:close/>
              </a:path>
              <a:path w="11523980" h="4061460">
                <a:moveTo>
                  <a:pt x="11093249" y="19050"/>
                </a:moveTo>
                <a:lnTo>
                  <a:pt x="11017049" y="19050"/>
                </a:lnTo>
                <a:lnTo>
                  <a:pt x="11017049" y="0"/>
                </a:lnTo>
                <a:lnTo>
                  <a:pt x="11093249" y="0"/>
                </a:lnTo>
                <a:lnTo>
                  <a:pt x="11093249" y="19050"/>
                </a:lnTo>
                <a:close/>
              </a:path>
              <a:path w="11523980" h="4061460">
                <a:moveTo>
                  <a:pt x="10959899" y="19050"/>
                </a:moveTo>
                <a:lnTo>
                  <a:pt x="10883699" y="19050"/>
                </a:lnTo>
                <a:lnTo>
                  <a:pt x="10883699" y="0"/>
                </a:lnTo>
                <a:lnTo>
                  <a:pt x="10959899" y="0"/>
                </a:lnTo>
                <a:lnTo>
                  <a:pt x="10959899" y="19050"/>
                </a:lnTo>
                <a:close/>
              </a:path>
              <a:path w="11523980" h="4061460">
                <a:moveTo>
                  <a:pt x="10826549" y="19050"/>
                </a:moveTo>
                <a:lnTo>
                  <a:pt x="10750349" y="19050"/>
                </a:lnTo>
                <a:lnTo>
                  <a:pt x="10750349" y="0"/>
                </a:lnTo>
                <a:lnTo>
                  <a:pt x="10826549" y="0"/>
                </a:lnTo>
                <a:lnTo>
                  <a:pt x="10826549" y="19050"/>
                </a:lnTo>
                <a:close/>
              </a:path>
              <a:path w="11523980" h="4061460">
                <a:moveTo>
                  <a:pt x="10693199" y="19050"/>
                </a:moveTo>
                <a:lnTo>
                  <a:pt x="10616999" y="19050"/>
                </a:lnTo>
                <a:lnTo>
                  <a:pt x="10616999" y="0"/>
                </a:lnTo>
                <a:lnTo>
                  <a:pt x="10693199" y="0"/>
                </a:lnTo>
                <a:lnTo>
                  <a:pt x="10693199" y="19050"/>
                </a:lnTo>
                <a:close/>
              </a:path>
              <a:path w="11523980" h="4061460">
                <a:moveTo>
                  <a:pt x="10559849" y="19050"/>
                </a:moveTo>
                <a:lnTo>
                  <a:pt x="10483649" y="19050"/>
                </a:lnTo>
                <a:lnTo>
                  <a:pt x="10483649" y="0"/>
                </a:lnTo>
                <a:lnTo>
                  <a:pt x="10559849" y="0"/>
                </a:lnTo>
                <a:lnTo>
                  <a:pt x="10559849" y="19050"/>
                </a:lnTo>
                <a:close/>
              </a:path>
              <a:path w="11523980" h="4061460">
                <a:moveTo>
                  <a:pt x="10426499" y="19050"/>
                </a:moveTo>
                <a:lnTo>
                  <a:pt x="10350299" y="19050"/>
                </a:lnTo>
                <a:lnTo>
                  <a:pt x="10350299" y="0"/>
                </a:lnTo>
                <a:lnTo>
                  <a:pt x="10426499" y="0"/>
                </a:lnTo>
                <a:lnTo>
                  <a:pt x="10426499" y="19050"/>
                </a:lnTo>
                <a:close/>
              </a:path>
              <a:path w="11523980" h="4061460">
                <a:moveTo>
                  <a:pt x="10293149" y="19050"/>
                </a:moveTo>
                <a:lnTo>
                  <a:pt x="10216949" y="19050"/>
                </a:lnTo>
                <a:lnTo>
                  <a:pt x="10216949" y="0"/>
                </a:lnTo>
                <a:lnTo>
                  <a:pt x="10293149" y="0"/>
                </a:lnTo>
                <a:lnTo>
                  <a:pt x="10293149" y="19050"/>
                </a:lnTo>
                <a:close/>
              </a:path>
              <a:path w="11523980" h="4061460">
                <a:moveTo>
                  <a:pt x="10159799" y="19050"/>
                </a:moveTo>
                <a:lnTo>
                  <a:pt x="10083599" y="19050"/>
                </a:lnTo>
                <a:lnTo>
                  <a:pt x="10083599" y="0"/>
                </a:lnTo>
                <a:lnTo>
                  <a:pt x="10159799" y="0"/>
                </a:lnTo>
                <a:lnTo>
                  <a:pt x="10159799" y="19050"/>
                </a:lnTo>
                <a:close/>
              </a:path>
              <a:path w="11523980" h="4061460">
                <a:moveTo>
                  <a:pt x="10026449" y="19050"/>
                </a:moveTo>
                <a:lnTo>
                  <a:pt x="9950249" y="19050"/>
                </a:lnTo>
                <a:lnTo>
                  <a:pt x="9950249" y="0"/>
                </a:lnTo>
                <a:lnTo>
                  <a:pt x="10026449" y="0"/>
                </a:lnTo>
                <a:lnTo>
                  <a:pt x="10026449" y="19050"/>
                </a:lnTo>
                <a:close/>
              </a:path>
              <a:path w="11523980" h="4061460">
                <a:moveTo>
                  <a:pt x="9893099" y="19050"/>
                </a:moveTo>
                <a:lnTo>
                  <a:pt x="9816899" y="19050"/>
                </a:lnTo>
                <a:lnTo>
                  <a:pt x="9816899" y="0"/>
                </a:lnTo>
                <a:lnTo>
                  <a:pt x="9893099" y="0"/>
                </a:lnTo>
                <a:lnTo>
                  <a:pt x="9893099" y="19050"/>
                </a:lnTo>
                <a:close/>
              </a:path>
              <a:path w="11523980" h="4061460">
                <a:moveTo>
                  <a:pt x="9759749" y="19050"/>
                </a:moveTo>
                <a:lnTo>
                  <a:pt x="9683549" y="19050"/>
                </a:lnTo>
                <a:lnTo>
                  <a:pt x="9683549" y="0"/>
                </a:lnTo>
                <a:lnTo>
                  <a:pt x="9759749" y="0"/>
                </a:lnTo>
                <a:lnTo>
                  <a:pt x="9759749" y="19050"/>
                </a:lnTo>
                <a:close/>
              </a:path>
              <a:path w="11523980" h="4061460">
                <a:moveTo>
                  <a:pt x="9626399" y="19050"/>
                </a:moveTo>
                <a:lnTo>
                  <a:pt x="9550199" y="19050"/>
                </a:lnTo>
                <a:lnTo>
                  <a:pt x="9550199" y="0"/>
                </a:lnTo>
                <a:lnTo>
                  <a:pt x="9626399" y="0"/>
                </a:lnTo>
                <a:lnTo>
                  <a:pt x="9626399" y="19050"/>
                </a:lnTo>
                <a:close/>
              </a:path>
              <a:path w="11523980" h="4061460">
                <a:moveTo>
                  <a:pt x="9493049" y="19050"/>
                </a:moveTo>
                <a:lnTo>
                  <a:pt x="9416849" y="19050"/>
                </a:lnTo>
                <a:lnTo>
                  <a:pt x="9416849" y="0"/>
                </a:lnTo>
                <a:lnTo>
                  <a:pt x="9493049" y="0"/>
                </a:lnTo>
                <a:lnTo>
                  <a:pt x="9493049" y="19050"/>
                </a:lnTo>
                <a:close/>
              </a:path>
              <a:path w="11523980" h="4061460">
                <a:moveTo>
                  <a:pt x="9359699" y="19050"/>
                </a:moveTo>
                <a:lnTo>
                  <a:pt x="9283499" y="19050"/>
                </a:lnTo>
                <a:lnTo>
                  <a:pt x="9283499" y="0"/>
                </a:lnTo>
                <a:lnTo>
                  <a:pt x="9359699" y="0"/>
                </a:lnTo>
                <a:lnTo>
                  <a:pt x="9359699" y="19050"/>
                </a:lnTo>
                <a:close/>
              </a:path>
              <a:path w="11523980" h="4061460">
                <a:moveTo>
                  <a:pt x="9226349" y="19050"/>
                </a:moveTo>
                <a:lnTo>
                  <a:pt x="9150149" y="19050"/>
                </a:lnTo>
                <a:lnTo>
                  <a:pt x="9150149" y="0"/>
                </a:lnTo>
                <a:lnTo>
                  <a:pt x="9226349" y="0"/>
                </a:lnTo>
                <a:lnTo>
                  <a:pt x="9226349" y="19050"/>
                </a:lnTo>
                <a:close/>
              </a:path>
              <a:path w="11523980" h="4061460">
                <a:moveTo>
                  <a:pt x="9092999" y="19050"/>
                </a:moveTo>
                <a:lnTo>
                  <a:pt x="9016799" y="19050"/>
                </a:lnTo>
                <a:lnTo>
                  <a:pt x="9016799" y="0"/>
                </a:lnTo>
                <a:lnTo>
                  <a:pt x="9092999" y="0"/>
                </a:lnTo>
                <a:lnTo>
                  <a:pt x="9092999" y="19050"/>
                </a:lnTo>
                <a:close/>
              </a:path>
              <a:path w="11523980" h="4061460">
                <a:moveTo>
                  <a:pt x="8959649" y="19050"/>
                </a:moveTo>
                <a:lnTo>
                  <a:pt x="8883449" y="19050"/>
                </a:lnTo>
                <a:lnTo>
                  <a:pt x="8883449" y="0"/>
                </a:lnTo>
                <a:lnTo>
                  <a:pt x="8959649" y="0"/>
                </a:lnTo>
                <a:lnTo>
                  <a:pt x="8959649" y="19050"/>
                </a:lnTo>
                <a:close/>
              </a:path>
              <a:path w="11523980" h="4061460">
                <a:moveTo>
                  <a:pt x="8826299" y="19050"/>
                </a:moveTo>
                <a:lnTo>
                  <a:pt x="8750099" y="19050"/>
                </a:lnTo>
                <a:lnTo>
                  <a:pt x="8750099" y="0"/>
                </a:lnTo>
                <a:lnTo>
                  <a:pt x="8826299" y="0"/>
                </a:lnTo>
                <a:lnTo>
                  <a:pt x="8826299" y="19050"/>
                </a:lnTo>
                <a:close/>
              </a:path>
              <a:path w="11523980" h="4061460">
                <a:moveTo>
                  <a:pt x="8692949" y="19050"/>
                </a:moveTo>
                <a:lnTo>
                  <a:pt x="8616749" y="19050"/>
                </a:lnTo>
                <a:lnTo>
                  <a:pt x="8616749" y="0"/>
                </a:lnTo>
                <a:lnTo>
                  <a:pt x="8692949" y="0"/>
                </a:lnTo>
                <a:lnTo>
                  <a:pt x="8692949" y="19050"/>
                </a:lnTo>
                <a:close/>
              </a:path>
              <a:path w="11523980" h="4061460">
                <a:moveTo>
                  <a:pt x="8559599" y="19050"/>
                </a:moveTo>
                <a:lnTo>
                  <a:pt x="8483399" y="19050"/>
                </a:lnTo>
                <a:lnTo>
                  <a:pt x="8483399" y="0"/>
                </a:lnTo>
                <a:lnTo>
                  <a:pt x="8559599" y="0"/>
                </a:lnTo>
                <a:lnTo>
                  <a:pt x="8559599" y="19050"/>
                </a:lnTo>
                <a:close/>
              </a:path>
              <a:path w="11523980" h="4061460">
                <a:moveTo>
                  <a:pt x="8426249" y="19050"/>
                </a:moveTo>
                <a:lnTo>
                  <a:pt x="8350049" y="19050"/>
                </a:lnTo>
                <a:lnTo>
                  <a:pt x="8350049" y="0"/>
                </a:lnTo>
                <a:lnTo>
                  <a:pt x="8426249" y="0"/>
                </a:lnTo>
                <a:lnTo>
                  <a:pt x="8426249" y="19050"/>
                </a:lnTo>
                <a:close/>
              </a:path>
              <a:path w="11523980" h="4061460">
                <a:moveTo>
                  <a:pt x="8292899" y="19050"/>
                </a:moveTo>
                <a:lnTo>
                  <a:pt x="8216699" y="19050"/>
                </a:lnTo>
                <a:lnTo>
                  <a:pt x="8216699" y="0"/>
                </a:lnTo>
                <a:lnTo>
                  <a:pt x="8292899" y="0"/>
                </a:lnTo>
                <a:lnTo>
                  <a:pt x="8292899" y="19050"/>
                </a:lnTo>
                <a:close/>
              </a:path>
              <a:path w="11523980" h="4061460">
                <a:moveTo>
                  <a:pt x="8159549" y="19050"/>
                </a:moveTo>
                <a:lnTo>
                  <a:pt x="8083349" y="19050"/>
                </a:lnTo>
                <a:lnTo>
                  <a:pt x="8083349" y="0"/>
                </a:lnTo>
                <a:lnTo>
                  <a:pt x="8159549" y="0"/>
                </a:lnTo>
                <a:lnTo>
                  <a:pt x="8159549" y="19050"/>
                </a:lnTo>
                <a:close/>
              </a:path>
              <a:path w="11523980" h="4061460">
                <a:moveTo>
                  <a:pt x="8026199" y="19050"/>
                </a:moveTo>
                <a:lnTo>
                  <a:pt x="7949999" y="19050"/>
                </a:lnTo>
                <a:lnTo>
                  <a:pt x="7949999" y="0"/>
                </a:lnTo>
                <a:lnTo>
                  <a:pt x="8026199" y="0"/>
                </a:lnTo>
                <a:lnTo>
                  <a:pt x="8026199" y="19050"/>
                </a:lnTo>
                <a:close/>
              </a:path>
              <a:path w="11523980" h="4061460">
                <a:moveTo>
                  <a:pt x="7892849" y="19050"/>
                </a:moveTo>
                <a:lnTo>
                  <a:pt x="7816649" y="19050"/>
                </a:lnTo>
                <a:lnTo>
                  <a:pt x="7816649" y="0"/>
                </a:lnTo>
                <a:lnTo>
                  <a:pt x="7892849" y="0"/>
                </a:lnTo>
                <a:lnTo>
                  <a:pt x="7892849" y="19050"/>
                </a:lnTo>
                <a:close/>
              </a:path>
            </a:pathLst>
          </a:custGeom>
          <a:solidFill>
            <a:srgbClr val="1F487C"/>
          </a:solidFill>
        </p:spPr>
        <p:txBody>
          <a:bodyPr wrap="square" lIns="0" tIns="0" rIns="0" bIns="0" rtlCol="0"/>
          <a:lstStyle/>
          <a:p>
            <a:endParaRPr/>
          </a:p>
        </p:txBody>
      </p:sp>
      <p:sp>
        <p:nvSpPr>
          <p:cNvPr id="21" name="object 21"/>
          <p:cNvSpPr txBox="1"/>
          <p:nvPr/>
        </p:nvSpPr>
        <p:spPr>
          <a:xfrm>
            <a:off x="1331049" y="138103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三、工作落</a:t>
            </a:r>
            <a:r>
              <a:rPr sz="2800" b="1" spc="-5" dirty="0">
                <a:solidFill>
                  <a:srgbClr val="C00000"/>
                </a:solidFill>
                <a:latin typeface="微软雅黑"/>
                <a:cs typeface="微软雅黑"/>
              </a:rPr>
              <a:t>实</a:t>
            </a:r>
            <a:endParaRPr sz="2800">
              <a:latin typeface="微软雅黑"/>
              <a:cs typeface="微软雅黑"/>
            </a:endParaRPr>
          </a:p>
        </p:txBody>
      </p:sp>
      <p:sp>
        <p:nvSpPr>
          <p:cNvPr id="22" name="object 22"/>
          <p:cNvSpPr txBox="1"/>
          <p:nvPr/>
        </p:nvSpPr>
        <p:spPr>
          <a:xfrm>
            <a:off x="6920344" y="1507236"/>
            <a:ext cx="265176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a:t>
            </a:r>
            <a:r>
              <a:rPr sz="2400" b="1" spc="-5" dirty="0">
                <a:solidFill>
                  <a:srgbClr val="1F487C"/>
                </a:solidFill>
                <a:latin typeface="微软雅黑"/>
                <a:cs typeface="微软雅黑"/>
              </a:rPr>
              <a:t>4</a:t>
            </a:r>
            <a:r>
              <a:rPr sz="2400" b="1" dirty="0">
                <a:solidFill>
                  <a:srgbClr val="1F487C"/>
                </a:solidFill>
                <a:latin typeface="微软雅黑"/>
                <a:cs typeface="微软雅黑"/>
              </a:rPr>
              <a:t>）乡村建设情况</a:t>
            </a:r>
            <a:endParaRPr sz="2400">
              <a:latin typeface="微软雅黑"/>
              <a:cs typeface="微软雅黑"/>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p:nvPr/>
        </p:nvSpPr>
        <p:spPr>
          <a:xfrm>
            <a:off x="3907535" y="2011679"/>
            <a:ext cx="4699000" cy="609600"/>
          </a:xfrm>
          <a:custGeom>
            <a:avLst/>
            <a:gdLst/>
            <a:ahLst/>
            <a:cxnLst/>
            <a:rect l="l" t="t" r="r" b="b"/>
            <a:pathLst>
              <a:path w="4699000" h="609600">
                <a:moveTo>
                  <a:pt x="0" y="0"/>
                </a:moveTo>
                <a:lnTo>
                  <a:pt x="4698492" y="0"/>
                </a:lnTo>
                <a:lnTo>
                  <a:pt x="4698492" y="609600"/>
                </a:lnTo>
                <a:lnTo>
                  <a:pt x="0" y="609600"/>
                </a:lnTo>
                <a:lnTo>
                  <a:pt x="0" y="0"/>
                </a:lnTo>
                <a:close/>
              </a:path>
            </a:pathLst>
          </a:custGeom>
          <a:solidFill>
            <a:srgbClr val="1F487C"/>
          </a:solidFill>
        </p:spPr>
        <p:txBody>
          <a:bodyPr wrap="square" lIns="0" tIns="0" rIns="0" bIns="0" rtlCol="0"/>
          <a:lstStyle/>
          <a:p>
            <a:endParaRPr/>
          </a:p>
        </p:txBody>
      </p:sp>
      <p:sp>
        <p:nvSpPr>
          <p:cNvPr id="7" name="object 7"/>
          <p:cNvSpPr txBox="1"/>
          <p:nvPr/>
        </p:nvSpPr>
        <p:spPr>
          <a:xfrm>
            <a:off x="818515" y="2066544"/>
            <a:ext cx="10813415" cy="4399915"/>
          </a:xfrm>
          <a:prstGeom prst="rect">
            <a:avLst/>
          </a:prstGeom>
        </p:spPr>
        <p:txBody>
          <a:bodyPr vert="horz" wrap="square" lIns="0" tIns="12065" rIns="0" bIns="0" rtlCol="0">
            <a:spAutoFit/>
          </a:bodyPr>
          <a:lstStyle/>
          <a:p>
            <a:pPr marL="47625" algn="ctr">
              <a:lnSpc>
                <a:spcPct val="100000"/>
              </a:lnSpc>
              <a:spcBef>
                <a:spcPts val="95"/>
              </a:spcBef>
            </a:pPr>
            <a:r>
              <a:rPr sz="2800" b="1" spc="100" dirty="0">
                <a:solidFill>
                  <a:srgbClr val="FFFFFF"/>
                </a:solidFill>
                <a:latin typeface="微软雅黑"/>
                <a:cs typeface="微软雅黑"/>
              </a:rPr>
              <a:t>重要指</a:t>
            </a:r>
            <a:r>
              <a:rPr sz="2800" b="1" spc="-5" dirty="0">
                <a:solidFill>
                  <a:srgbClr val="FFFFFF"/>
                </a:solidFill>
                <a:latin typeface="微软雅黑"/>
                <a:cs typeface="微软雅黑"/>
              </a:rPr>
              <a:t>标</a:t>
            </a:r>
            <a:endParaRPr sz="2800">
              <a:latin typeface="微软雅黑"/>
              <a:cs typeface="微软雅黑"/>
            </a:endParaRPr>
          </a:p>
          <a:p>
            <a:pPr marL="12700" marR="5080" algn="just">
              <a:lnSpc>
                <a:spcPct val="145800"/>
              </a:lnSpc>
              <a:spcBef>
                <a:spcPts val="1785"/>
              </a:spcBef>
              <a:buSzPct val="95000"/>
              <a:buFont typeface="Wingdings"/>
              <a:buChar char=""/>
              <a:tabLst>
                <a:tab pos="240665" algn="l"/>
              </a:tabLst>
            </a:pPr>
            <a:r>
              <a:rPr sz="2000" b="1" dirty="0">
                <a:solidFill>
                  <a:srgbClr val="404040"/>
                </a:solidFill>
                <a:latin typeface="微软雅黑"/>
                <a:cs typeface="微软雅黑"/>
              </a:rPr>
              <a:t>户厕改建情况。</a:t>
            </a:r>
            <a:r>
              <a:rPr sz="2000" b="1" spc="-5" dirty="0">
                <a:solidFill>
                  <a:srgbClr val="FF0000"/>
                </a:solidFill>
                <a:latin typeface="微软雅黑"/>
                <a:cs typeface="微软雅黑"/>
              </a:rPr>
              <a:t>2022</a:t>
            </a:r>
            <a:r>
              <a:rPr sz="2000" b="1" dirty="0">
                <a:solidFill>
                  <a:srgbClr val="FF0000"/>
                </a:solidFill>
                <a:latin typeface="微软雅黑"/>
                <a:cs typeface="微软雅黑"/>
              </a:rPr>
              <a:t>年改厕计划完成情况；补助兑现情况（根据计划看补贴兑现情况，查银</a:t>
            </a:r>
            <a:r>
              <a:rPr sz="2000" b="1" spc="5" dirty="0">
                <a:solidFill>
                  <a:srgbClr val="FF0000"/>
                </a:solidFill>
                <a:latin typeface="微软雅黑"/>
                <a:cs typeface="微软雅黑"/>
              </a:rPr>
              <a:t>行 </a:t>
            </a:r>
            <a:r>
              <a:rPr sz="2000" b="1" spc="-5" dirty="0">
                <a:solidFill>
                  <a:srgbClr val="FF0000"/>
                </a:solidFill>
                <a:latin typeface="微软雅黑"/>
                <a:cs typeface="微软雅黑"/>
              </a:rPr>
              <a:t>资金调拨情况）；问题厕所整改情况（2013年以来，已经享受厕改资金且完成改厕或问题厕所</a:t>
            </a:r>
            <a:r>
              <a:rPr sz="2000" b="1" dirty="0">
                <a:solidFill>
                  <a:srgbClr val="FF0000"/>
                </a:solidFill>
                <a:latin typeface="微软雅黑"/>
                <a:cs typeface="微软雅黑"/>
              </a:rPr>
              <a:t>整 改的，未正常使用）</a:t>
            </a:r>
            <a:r>
              <a:rPr sz="2000" b="1" spc="5" dirty="0">
                <a:solidFill>
                  <a:srgbClr val="FF0000"/>
                </a:solidFill>
                <a:latin typeface="微软雅黑"/>
                <a:cs typeface="微软雅黑"/>
              </a:rPr>
              <a:t>。</a:t>
            </a:r>
            <a:endParaRPr sz="2000">
              <a:latin typeface="微软雅黑"/>
              <a:cs typeface="微软雅黑"/>
            </a:endParaRPr>
          </a:p>
          <a:p>
            <a:pPr marL="240029" indent="-227965">
              <a:lnSpc>
                <a:spcPct val="100000"/>
              </a:lnSpc>
              <a:spcBef>
                <a:spcPts val="2300"/>
              </a:spcBef>
              <a:buSzPct val="95000"/>
              <a:buFont typeface="Wingdings"/>
              <a:buChar char=""/>
              <a:tabLst>
                <a:tab pos="240665" algn="l"/>
              </a:tabLst>
            </a:pPr>
            <a:r>
              <a:rPr sz="2000" b="1" dirty="0">
                <a:solidFill>
                  <a:srgbClr val="404040"/>
                </a:solidFill>
                <a:latin typeface="微软雅黑"/>
                <a:cs typeface="微软雅黑"/>
              </a:rPr>
              <a:t>农村垃圾治理情况。</a:t>
            </a:r>
            <a:r>
              <a:rPr sz="2000" b="1" dirty="0">
                <a:solidFill>
                  <a:srgbClr val="FF0000"/>
                </a:solidFill>
                <a:latin typeface="微软雅黑"/>
                <a:cs typeface="微软雅黑"/>
              </a:rPr>
              <a:t>垃圾收集转运机制；垃圾未及时清</a:t>
            </a:r>
            <a:r>
              <a:rPr sz="2000" b="1" spc="5" dirty="0">
                <a:solidFill>
                  <a:srgbClr val="FF0000"/>
                </a:solidFill>
                <a:latin typeface="微软雅黑"/>
                <a:cs typeface="微软雅黑"/>
              </a:rPr>
              <a:t>理</a:t>
            </a:r>
            <a:endParaRPr sz="2000">
              <a:latin typeface="微软雅黑"/>
              <a:cs typeface="微软雅黑"/>
            </a:endParaRPr>
          </a:p>
          <a:p>
            <a:pPr marL="240029" indent="-227965">
              <a:lnSpc>
                <a:spcPct val="100000"/>
              </a:lnSpc>
              <a:spcBef>
                <a:spcPts val="2300"/>
              </a:spcBef>
              <a:buSzPct val="95000"/>
              <a:buFont typeface="Wingdings"/>
              <a:buChar char=""/>
              <a:tabLst>
                <a:tab pos="240665" algn="l"/>
              </a:tabLst>
            </a:pPr>
            <a:r>
              <a:rPr sz="2000" b="1" dirty="0">
                <a:solidFill>
                  <a:srgbClr val="404040"/>
                </a:solidFill>
                <a:latin typeface="微软雅黑"/>
                <a:cs typeface="微软雅黑"/>
              </a:rPr>
              <a:t>污水处理情况。</a:t>
            </a:r>
            <a:r>
              <a:rPr sz="2000" b="1" dirty="0">
                <a:solidFill>
                  <a:srgbClr val="FF0000"/>
                </a:solidFill>
                <a:latin typeface="微软雅黑"/>
                <a:cs typeface="微软雅黑"/>
              </a:rPr>
              <a:t>污水横流；黑臭水体</a:t>
            </a:r>
            <a:r>
              <a:rPr sz="2000" b="1" spc="5" dirty="0">
                <a:solidFill>
                  <a:srgbClr val="FF0000"/>
                </a:solidFill>
                <a:latin typeface="微软雅黑"/>
                <a:cs typeface="微软雅黑"/>
              </a:rPr>
              <a:t>。</a:t>
            </a:r>
            <a:endParaRPr sz="2000">
              <a:latin typeface="微软雅黑"/>
              <a:cs typeface="微软雅黑"/>
            </a:endParaRPr>
          </a:p>
          <a:p>
            <a:pPr marL="240029" indent="-227965">
              <a:lnSpc>
                <a:spcPct val="100000"/>
              </a:lnSpc>
              <a:spcBef>
                <a:spcPts val="2300"/>
              </a:spcBef>
              <a:buSzPct val="95000"/>
              <a:buFont typeface="Wingdings"/>
              <a:buChar char=""/>
              <a:tabLst>
                <a:tab pos="240665" algn="l"/>
              </a:tabLst>
            </a:pPr>
            <a:r>
              <a:rPr sz="2000" b="1" dirty="0">
                <a:solidFill>
                  <a:srgbClr val="404040"/>
                </a:solidFill>
                <a:latin typeface="微软雅黑"/>
                <a:cs typeface="微软雅黑"/>
              </a:rPr>
              <a:t>村容村貌提升情况。村庄清洁行动；农户环境卫生“脏乱差</a:t>
            </a:r>
            <a:r>
              <a:rPr sz="2000" b="1" spc="5" dirty="0">
                <a:solidFill>
                  <a:srgbClr val="404040"/>
                </a:solidFill>
                <a:latin typeface="微软雅黑"/>
                <a:cs typeface="微软雅黑"/>
              </a:rPr>
              <a:t>”</a:t>
            </a:r>
            <a:endParaRPr sz="2000">
              <a:latin typeface="微软雅黑"/>
              <a:cs typeface="微软雅黑"/>
            </a:endParaRPr>
          </a:p>
          <a:p>
            <a:pPr marL="240029" indent="-227965">
              <a:lnSpc>
                <a:spcPct val="100000"/>
              </a:lnSpc>
              <a:spcBef>
                <a:spcPts val="2300"/>
              </a:spcBef>
              <a:buSzPct val="95000"/>
              <a:buFont typeface="Wingdings"/>
              <a:buChar char=""/>
              <a:tabLst>
                <a:tab pos="240665" algn="l"/>
              </a:tabLst>
            </a:pPr>
            <a:r>
              <a:rPr sz="2000" b="1" dirty="0">
                <a:solidFill>
                  <a:srgbClr val="404040"/>
                </a:solidFill>
                <a:latin typeface="微软雅黑"/>
                <a:cs typeface="微软雅黑"/>
              </a:rPr>
              <a:t>群众对人居环境满意情</a:t>
            </a:r>
            <a:r>
              <a:rPr sz="2000" b="1" spc="5" dirty="0">
                <a:solidFill>
                  <a:srgbClr val="404040"/>
                </a:solidFill>
                <a:latin typeface="微软雅黑"/>
                <a:cs typeface="微软雅黑"/>
              </a:rPr>
              <a:t>况</a:t>
            </a:r>
            <a:endParaRPr sz="2000">
              <a:latin typeface="微软雅黑"/>
              <a:cs typeface="微软雅黑"/>
            </a:endParaRPr>
          </a:p>
        </p:txBody>
      </p:sp>
      <p:sp>
        <p:nvSpPr>
          <p:cNvPr id="8" name="object 8"/>
          <p:cNvSpPr/>
          <p:nvPr/>
        </p:nvSpPr>
        <p:spPr>
          <a:xfrm>
            <a:off x="541032" y="2433827"/>
            <a:ext cx="11431270" cy="4061460"/>
          </a:xfrm>
          <a:custGeom>
            <a:avLst/>
            <a:gdLst/>
            <a:ahLst/>
            <a:cxnLst/>
            <a:rect l="l" t="t" r="r" b="b"/>
            <a:pathLst>
              <a:path w="11431270" h="4061460">
                <a:moveTo>
                  <a:pt x="3365969" y="31750"/>
                </a:moveTo>
                <a:lnTo>
                  <a:pt x="3289769" y="31750"/>
                </a:lnTo>
                <a:lnTo>
                  <a:pt x="3289769" y="12700"/>
                </a:lnTo>
                <a:lnTo>
                  <a:pt x="3365969" y="12700"/>
                </a:lnTo>
                <a:lnTo>
                  <a:pt x="3365969" y="31750"/>
                </a:lnTo>
                <a:close/>
              </a:path>
              <a:path w="11431270" h="4061460">
                <a:moveTo>
                  <a:pt x="3232619" y="31750"/>
                </a:moveTo>
                <a:lnTo>
                  <a:pt x="3156419" y="31750"/>
                </a:lnTo>
                <a:lnTo>
                  <a:pt x="3156419" y="12700"/>
                </a:lnTo>
                <a:lnTo>
                  <a:pt x="3232619" y="12700"/>
                </a:lnTo>
                <a:lnTo>
                  <a:pt x="3232619" y="31750"/>
                </a:lnTo>
                <a:close/>
              </a:path>
              <a:path w="11431270" h="4061460">
                <a:moveTo>
                  <a:pt x="3099269" y="31750"/>
                </a:moveTo>
                <a:lnTo>
                  <a:pt x="3023069" y="31750"/>
                </a:lnTo>
                <a:lnTo>
                  <a:pt x="3023069" y="12700"/>
                </a:lnTo>
                <a:lnTo>
                  <a:pt x="3099269" y="12700"/>
                </a:lnTo>
                <a:lnTo>
                  <a:pt x="3099269" y="31750"/>
                </a:lnTo>
                <a:close/>
              </a:path>
              <a:path w="11431270" h="4061460">
                <a:moveTo>
                  <a:pt x="2965919" y="31750"/>
                </a:moveTo>
                <a:lnTo>
                  <a:pt x="2889719" y="31750"/>
                </a:lnTo>
                <a:lnTo>
                  <a:pt x="2889719" y="12700"/>
                </a:lnTo>
                <a:lnTo>
                  <a:pt x="2965919" y="12700"/>
                </a:lnTo>
                <a:lnTo>
                  <a:pt x="2965919" y="31750"/>
                </a:lnTo>
                <a:close/>
              </a:path>
              <a:path w="11431270" h="4061460">
                <a:moveTo>
                  <a:pt x="2832569" y="31750"/>
                </a:moveTo>
                <a:lnTo>
                  <a:pt x="2756369" y="31750"/>
                </a:lnTo>
                <a:lnTo>
                  <a:pt x="2756369" y="12700"/>
                </a:lnTo>
                <a:lnTo>
                  <a:pt x="2832569" y="12700"/>
                </a:lnTo>
                <a:lnTo>
                  <a:pt x="2832569" y="31750"/>
                </a:lnTo>
                <a:close/>
              </a:path>
              <a:path w="11431270" h="4061460">
                <a:moveTo>
                  <a:pt x="2699219" y="31750"/>
                </a:moveTo>
                <a:lnTo>
                  <a:pt x="2623019" y="31750"/>
                </a:lnTo>
                <a:lnTo>
                  <a:pt x="2623019" y="12700"/>
                </a:lnTo>
                <a:lnTo>
                  <a:pt x="2699219" y="12700"/>
                </a:lnTo>
                <a:lnTo>
                  <a:pt x="2699219" y="31750"/>
                </a:lnTo>
                <a:close/>
              </a:path>
              <a:path w="11431270" h="4061460">
                <a:moveTo>
                  <a:pt x="2565869" y="31750"/>
                </a:moveTo>
                <a:lnTo>
                  <a:pt x="2489669" y="31750"/>
                </a:lnTo>
                <a:lnTo>
                  <a:pt x="2489669" y="12700"/>
                </a:lnTo>
                <a:lnTo>
                  <a:pt x="2565869" y="12700"/>
                </a:lnTo>
                <a:lnTo>
                  <a:pt x="2565869" y="31750"/>
                </a:lnTo>
                <a:close/>
              </a:path>
              <a:path w="11431270" h="4061460">
                <a:moveTo>
                  <a:pt x="2432519" y="31750"/>
                </a:moveTo>
                <a:lnTo>
                  <a:pt x="2356319" y="31750"/>
                </a:lnTo>
                <a:lnTo>
                  <a:pt x="2356319" y="12700"/>
                </a:lnTo>
                <a:lnTo>
                  <a:pt x="2432519" y="12700"/>
                </a:lnTo>
                <a:lnTo>
                  <a:pt x="2432519" y="31750"/>
                </a:lnTo>
                <a:close/>
              </a:path>
              <a:path w="11431270" h="4061460">
                <a:moveTo>
                  <a:pt x="2299169" y="31750"/>
                </a:moveTo>
                <a:lnTo>
                  <a:pt x="2222969" y="31750"/>
                </a:lnTo>
                <a:lnTo>
                  <a:pt x="2222969" y="12700"/>
                </a:lnTo>
                <a:lnTo>
                  <a:pt x="2299169" y="12700"/>
                </a:lnTo>
                <a:lnTo>
                  <a:pt x="2299169" y="31750"/>
                </a:lnTo>
                <a:close/>
              </a:path>
              <a:path w="11431270" h="4061460">
                <a:moveTo>
                  <a:pt x="2165819" y="31750"/>
                </a:moveTo>
                <a:lnTo>
                  <a:pt x="2089619" y="31750"/>
                </a:lnTo>
                <a:lnTo>
                  <a:pt x="2089619" y="12700"/>
                </a:lnTo>
                <a:lnTo>
                  <a:pt x="2165819" y="12700"/>
                </a:lnTo>
                <a:lnTo>
                  <a:pt x="2165819" y="31750"/>
                </a:lnTo>
                <a:close/>
              </a:path>
              <a:path w="11431270" h="4061460">
                <a:moveTo>
                  <a:pt x="2032469" y="31750"/>
                </a:moveTo>
                <a:lnTo>
                  <a:pt x="1956269" y="31750"/>
                </a:lnTo>
                <a:lnTo>
                  <a:pt x="1956269" y="12700"/>
                </a:lnTo>
                <a:lnTo>
                  <a:pt x="2032469" y="12700"/>
                </a:lnTo>
                <a:lnTo>
                  <a:pt x="2032469" y="31750"/>
                </a:lnTo>
                <a:close/>
              </a:path>
              <a:path w="11431270" h="4061460">
                <a:moveTo>
                  <a:pt x="1899119" y="31750"/>
                </a:moveTo>
                <a:lnTo>
                  <a:pt x="1822919" y="31750"/>
                </a:lnTo>
                <a:lnTo>
                  <a:pt x="1822919" y="12700"/>
                </a:lnTo>
                <a:lnTo>
                  <a:pt x="1899119" y="12700"/>
                </a:lnTo>
                <a:lnTo>
                  <a:pt x="1899119" y="31750"/>
                </a:lnTo>
                <a:close/>
              </a:path>
              <a:path w="11431270" h="4061460">
                <a:moveTo>
                  <a:pt x="1765769" y="31750"/>
                </a:moveTo>
                <a:lnTo>
                  <a:pt x="1689569" y="31750"/>
                </a:lnTo>
                <a:lnTo>
                  <a:pt x="1689569" y="12700"/>
                </a:lnTo>
                <a:lnTo>
                  <a:pt x="1765769" y="12700"/>
                </a:lnTo>
                <a:lnTo>
                  <a:pt x="1765769" y="31750"/>
                </a:lnTo>
                <a:close/>
              </a:path>
              <a:path w="11431270" h="4061460">
                <a:moveTo>
                  <a:pt x="1632419" y="31750"/>
                </a:moveTo>
                <a:lnTo>
                  <a:pt x="1556219" y="31750"/>
                </a:lnTo>
                <a:lnTo>
                  <a:pt x="1556219" y="12700"/>
                </a:lnTo>
                <a:lnTo>
                  <a:pt x="1632419" y="12700"/>
                </a:lnTo>
                <a:lnTo>
                  <a:pt x="1632419" y="31750"/>
                </a:lnTo>
                <a:close/>
              </a:path>
              <a:path w="11431270" h="4061460">
                <a:moveTo>
                  <a:pt x="1499069" y="31750"/>
                </a:moveTo>
                <a:lnTo>
                  <a:pt x="1422869" y="31750"/>
                </a:lnTo>
                <a:lnTo>
                  <a:pt x="1422869" y="12700"/>
                </a:lnTo>
                <a:lnTo>
                  <a:pt x="1499069" y="12700"/>
                </a:lnTo>
                <a:lnTo>
                  <a:pt x="1499069" y="31750"/>
                </a:lnTo>
                <a:close/>
              </a:path>
              <a:path w="11431270" h="4061460">
                <a:moveTo>
                  <a:pt x="1365719" y="31750"/>
                </a:moveTo>
                <a:lnTo>
                  <a:pt x="1289519" y="31750"/>
                </a:lnTo>
                <a:lnTo>
                  <a:pt x="1289519" y="12700"/>
                </a:lnTo>
                <a:lnTo>
                  <a:pt x="1365719" y="12700"/>
                </a:lnTo>
                <a:lnTo>
                  <a:pt x="1365719" y="31750"/>
                </a:lnTo>
                <a:close/>
              </a:path>
              <a:path w="11431270" h="4061460">
                <a:moveTo>
                  <a:pt x="1232369" y="31750"/>
                </a:moveTo>
                <a:lnTo>
                  <a:pt x="1156169" y="31750"/>
                </a:lnTo>
                <a:lnTo>
                  <a:pt x="1156169" y="12700"/>
                </a:lnTo>
                <a:lnTo>
                  <a:pt x="1232369" y="12700"/>
                </a:lnTo>
                <a:lnTo>
                  <a:pt x="1232369" y="31750"/>
                </a:lnTo>
                <a:close/>
              </a:path>
              <a:path w="11431270" h="4061460">
                <a:moveTo>
                  <a:pt x="1099019" y="31750"/>
                </a:moveTo>
                <a:lnTo>
                  <a:pt x="1022819" y="31750"/>
                </a:lnTo>
                <a:lnTo>
                  <a:pt x="1022819" y="12700"/>
                </a:lnTo>
                <a:lnTo>
                  <a:pt x="1099019" y="12700"/>
                </a:lnTo>
                <a:lnTo>
                  <a:pt x="1099019" y="31750"/>
                </a:lnTo>
                <a:close/>
              </a:path>
              <a:path w="11431270" h="4061460">
                <a:moveTo>
                  <a:pt x="965669" y="31750"/>
                </a:moveTo>
                <a:lnTo>
                  <a:pt x="889469" y="31750"/>
                </a:lnTo>
                <a:lnTo>
                  <a:pt x="889469" y="12700"/>
                </a:lnTo>
                <a:lnTo>
                  <a:pt x="965669" y="12700"/>
                </a:lnTo>
                <a:lnTo>
                  <a:pt x="965669" y="31750"/>
                </a:lnTo>
                <a:close/>
              </a:path>
              <a:path w="11431270" h="4061460">
                <a:moveTo>
                  <a:pt x="832319" y="31750"/>
                </a:moveTo>
                <a:lnTo>
                  <a:pt x="756119" y="31750"/>
                </a:lnTo>
                <a:lnTo>
                  <a:pt x="756119" y="12700"/>
                </a:lnTo>
                <a:lnTo>
                  <a:pt x="832319" y="12700"/>
                </a:lnTo>
                <a:lnTo>
                  <a:pt x="832319" y="31750"/>
                </a:lnTo>
                <a:close/>
              </a:path>
              <a:path w="11431270" h="4061460">
                <a:moveTo>
                  <a:pt x="698969" y="31750"/>
                </a:moveTo>
                <a:lnTo>
                  <a:pt x="622769" y="31750"/>
                </a:lnTo>
                <a:lnTo>
                  <a:pt x="622769" y="12700"/>
                </a:lnTo>
                <a:lnTo>
                  <a:pt x="698969" y="12700"/>
                </a:lnTo>
                <a:lnTo>
                  <a:pt x="698969" y="31750"/>
                </a:lnTo>
                <a:close/>
              </a:path>
              <a:path w="11431270" h="4061460">
                <a:moveTo>
                  <a:pt x="565619" y="31750"/>
                </a:moveTo>
                <a:lnTo>
                  <a:pt x="489419" y="31750"/>
                </a:lnTo>
                <a:lnTo>
                  <a:pt x="489419" y="12700"/>
                </a:lnTo>
                <a:lnTo>
                  <a:pt x="565619" y="12700"/>
                </a:lnTo>
                <a:lnTo>
                  <a:pt x="565619" y="31750"/>
                </a:lnTo>
                <a:close/>
              </a:path>
              <a:path w="11431270" h="4061460">
                <a:moveTo>
                  <a:pt x="432269" y="31750"/>
                </a:moveTo>
                <a:lnTo>
                  <a:pt x="356069" y="31750"/>
                </a:lnTo>
                <a:lnTo>
                  <a:pt x="356069" y="12700"/>
                </a:lnTo>
                <a:lnTo>
                  <a:pt x="432269" y="12700"/>
                </a:lnTo>
                <a:lnTo>
                  <a:pt x="432269" y="31750"/>
                </a:lnTo>
                <a:close/>
              </a:path>
              <a:path w="11431270" h="4061460">
                <a:moveTo>
                  <a:pt x="298919" y="31750"/>
                </a:moveTo>
                <a:lnTo>
                  <a:pt x="222719" y="31750"/>
                </a:lnTo>
                <a:lnTo>
                  <a:pt x="222719" y="12700"/>
                </a:lnTo>
                <a:lnTo>
                  <a:pt x="298919" y="12700"/>
                </a:lnTo>
                <a:lnTo>
                  <a:pt x="298919" y="31750"/>
                </a:lnTo>
                <a:close/>
              </a:path>
              <a:path w="11431270" h="4061460">
                <a:moveTo>
                  <a:pt x="165569" y="31750"/>
                </a:moveTo>
                <a:lnTo>
                  <a:pt x="89369" y="31750"/>
                </a:lnTo>
                <a:lnTo>
                  <a:pt x="89369" y="12700"/>
                </a:lnTo>
                <a:lnTo>
                  <a:pt x="165569" y="12700"/>
                </a:lnTo>
                <a:lnTo>
                  <a:pt x="165569" y="31750"/>
                </a:lnTo>
                <a:close/>
              </a:path>
              <a:path w="11431270" h="4061460">
                <a:moveTo>
                  <a:pt x="19050" y="75730"/>
                </a:moveTo>
                <a:lnTo>
                  <a:pt x="0" y="75730"/>
                </a:lnTo>
                <a:lnTo>
                  <a:pt x="0" y="12700"/>
                </a:lnTo>
                <a:lnTo>
                  <a:pt x="32219" y="12700"/>
                </a:lnTo>
                <a:lnTo>
                  <a:pt x="32219" y="22225"/>
                </a:lnTo>
                <a:lnTo>
                  <a:pt x="19050" y="22225"/>
                </a:lnTo>
                <a:lnTo>
                  <a:pt x="9525" y="31750"/>
                </a:lnTo>
                <a:lnTo>
                  <a:pt x="19050" y="31750"/>
                </a:lnTo>
                <a:lnTo>
                  <a:pt x="19050" y="75730"/>
                </a:lnTo>
                <a:close/>
              </a:path>
              <a:path w="11431270" h="4061460">
                <a:moveTo>
                  <a:pt x="19050" y="31750"/>
                </a:moveTo>
                <a:lnTo>
                  <a:pt x="9525" y="31750"/>
                </a:lnTo>
                <a:lnTo>
                  <a:pt x="19050" y="22225"/>
                </a:lnTo>
                <a:lnTo>
                  <a:pt x="19050" y="31750"/>
                </a:lnTo>
                <a:close/>
              </a:path>
              <a:path w="11431270" h="4061460">
                <a:moveTo>
                  <a:pt x="32219" y="31750"/>
                </a:moveTo>
                <a:lnTo>
                  <a:pt x="19050" y="31750"/>
                </a:lnTo>
                <a:lnTo>
                  <a:pt x="19050" y="22225"/>
                </a:lnTo>
                <a:lnTo>
                  <a:pt x="32219" y="22225"/>
                </a:lnTo>
                <a:lnTo>
                  <a:pt x="32219" y="31750"/>
                </a:lnTo>
                <a:close/>
              </a:path>
              <a:path w="11431270" h="4061460">
                <a:moveTo>
                  <a:pt x="19050" y="209080"/>
                </a:moveTo>
                <a:lnTo>
                  <a:pt x="0" y="209080"/>
                </a:lnTo>
                <a:lnTo>
                  <a:pt x="0" y="132880"/>
                </a:lnTo>
                <a:lnTo>
                  <a:pt x="19050" y="132880"/>
                </a:lnTo>
                <a:lnTo>
                  <a:pt x="19050" y="209080"/>
                </a:lnTo>
                <a:close/>
              </a:path>
              <a:path w="11431270" h="4061460">
                <a:moveTo>
                  <a:pt x="19050" y="342430"/>
                </a:moveTo>
                <a:lnTo>
                  <a:pt x="0" y="342430"/>
                </a:lnTo>
                <a:lnTo>
                  <a:pt x="0" y="266230"/>
                </a:lnTo>
                <a:lnTo>
                  <a:pt x="19050" y="266230"/>
                </a:lnTo>
                <a:lnTo>
                  <a:pt x="19050" y="342430"/>
                </a:lnTo>
                <a:close/>
              </a:path>
              <a:path w="11431270" h="4061460">
                <a:moveTo>
                  <a:pt x="19050" y="475780"/>
                </a:moveTo>
                <a:lnTo>
                  <a:pt x="0" y="475780"/>
                </a:lnTo>
                <a:lnTo>
                  <a:pt x="0" y="399580"/>
                </a:lnTo>
                <a:lnTo>
                  <a:pt x="19050" y="399580"/>
                </a:lnTo>
                <a:lnTo>
                  <a:pt x="19050" y="475780"/>
                </a:lnTo>
                <a:close/>
              </a:path>
              <a:path w="11431270" h="4061460">
                <a:moveTo>
                  <a:pt x="19050" y="609130"/>
                </a:moveTo>
                <a:lnTo>
                  <a:pt x="0" y="609130"/>
                </a:lnTo>
                <a:lnTo>
                  <a:pt x="0" y="532930"/>
                </a:lnTo>
                <a:lnTo>
                  <a:pt x="19050" y="532930"/>
                </a:lnTo>
                <a:lnTo>
                  <a:pt x="19050" y="609130"/>
                </a:lnTo>
                <a:close/>
              </a:path>
              <a:path w="11431270" h="4061460">
                <a:moveTo>
                  <a:pt x="19050" y="742480"/>
                </a:moveTo>
                <a:lnTo>
                  <a:pt x="0" y="742480"/>
                </a:lnTo>
                <a:lnTo>
                  <a:pt x="0" y="666280"/>
                </a:lnTo>
                <a:lnTo>
                  <a:pt x="19050" y="666280"/>
                </a:lnTo>
                <a:lnTo>
                  <a:pt x="19050" y="742480"/>
                </a:lnTo>
                <a:close/>
              </a:path>
              <a:path w="11431270" h="4061460">
                <a:moveTo>
                  <a:pt x="19050" y="875830"/>
                </a:moveTo>
                <a:lnTo>
                  <a:pt x="0" y="875830"/>
                </a:lnTo>
                <a:lnTo>
                  <a:pt x="0" y="799630"/>
                </a:lnTo>
                <a:lnTo>
                  <a:pt x="19050" y="799630"/>
                </a:lnTo>
                <a:lnTo>
                  <a:pt x="19050" y="875830"/>
                </a:lnTo>
                <a:close/>
              </a:path>
              <a:path w="11431270" h="4061460">
                <a:moveTo>
                  <a:pt x="19050" y="1009180"/>
                </a:moveTo>
                <a:lnTo>
                  <a:pt x="0" y="1009180"/>
                </a:lnTo>
                <a:lnTo>
                  <a:pt x="0" y="932980"/>
                </a:lnTo>
                <a:lnTo>
                  <a:pt x="19050" y="932980"/>
                </a:lnTo>
                <a:lnTo>
                  <a:pt x="19050" y="1009180"/>
                </a:lnTo>
                <a:close/>
              </a:path>
              <a:path w="11431270" h="4061460">
                <a:moveTo>
                  <a:pt x="19050" y="1142530"/>
                </a:moveTo>
                <a:lnTo>
                  <a:pt x="0" y="1142530"/>
                </a:lnTo>
                <a:lnTo>
                  <a:pt x="0" y="1066330"/>
                </a:lnTo>
                <a:lnTo>
                  <a:pt x="19050" y="1066330"/>
                </a:lnTo>
                <a:lnTo>
                  <a:pt x="19050" y="1142530"/>
                </a:lnTo>
                <a:close/>
              </a:path>
              <a:path w="11431270" h="4061460">
                <a:moveTo>
                  <a:pt x="19050" y="1275880"/>
                </a:moveTo>
                <a:lnTo>
                  <a:pt x="0" y="1275880"/>
                </a:lnTo>
                <a:lnTo>
                  <a:pt x="0" y="1199680"/>
                </a:lnTo>
                <a:lnTo>
                  <a:pt x="19050" y="1199680"/>
                </a:lnTo>
                <a:lnTo>
                  <a:pt x="19050" y="1275880"/>
                </a:lnTo>
                <a:close/>
              </a:path>
              <a:path w="11431270" h="4061460">
                <a:moveTo>
                  <a:pt x="19050" y="1409230"/>
                </a:moveTo>
                <a:lnTo>
                  <a:pt x="0" y="1409230"/>
                </a:lnTo>
                <a:lnTo>
                  <a:pt x="0" y="1333030"/>
                </a:lnTo>
                <a:lnTo>
                  <a:pt x="19050" y="1333030"/>
                </a:lnTo>
                <a:lnTo>
                  <a:pt x="19050" y="1409230"/>
                </a:lnTo>
                <a:close/>
              </a:path>
              <a:path w="11431270" h="4061460">
                <a:moveTo>
                  <a:pt x="19050" y="1542580"/>
                </a:moveTo>
                <a:lnTo>
                  <a:pt x="0" y="1542580"/>
                </a:lnTo>
                <a:lnTo>
                  <a:pt x="0" y="1466380"/>
                </a:lnTo>
                <a:lnTo>
                  <a:pt x="19050" y="1466380"/>
                </a:lnTo>
                <a:lnTo>
                  <a:pt x="19050" y="1542580"/>
                </a:lnTo>
                <a:close/>
              </a:path>
              <a:path w="11431270" h="4061460">
                <a:moveTo>
                  <a:pt x="19050" y="1675930"/>
                </a:moveTo>
                <a:lnTo>
                  <a:pt x="0" y="1675930"/>
                </a:lnTo>
                <a:lnTo>
                  <a:pt x="0" y="1599730"/>
                </a:lnTo>
                <a:lnTo>
                  <a:pt x="19050" y="1599730"/>
                </a:lnTo>
                <a:lnTo>
                  <a:pt x="19050" y="1675930"/>
                </a:lnTo>
                <a:close/>
              </a:path>
              <a:path w="11431270" h="4061460">
                <a:moveTo>
                  <a:pt x="19050" y="1809280"/>
                </a:moveTo>
                <a:lnTo>
                  <a:pt x="0" y="1809280"/>
                </a:lnTo>
                <a:lnTo>
                  <a:pt x="0" y="1733080"/>
                </a:lnTo>
                <a:lnTo>
                  <a:pt x="19050" y="1733080"/>
                </a:lnTo>
                <a:lnTo>
                  <a:pt x="19050" y="1809280"/>
                </a:lnTo>
                <a:close/>
              </a:path>
              <a:path w="11431270" h="4061460">
                <a:moveTo>
                  <a:pt x="19050" y="1942630"/>
                </a:moveTo>
                <a:lnTo>
                  <a:pt x="0" y="1942630"/>
                </a:lnTo>
                <a:lnTo>
                  <a:pt x="0" y="1866430"/>
                </a:lnTo>
                <a:lnTo>
                  <a:pt x="19050" y="1866430"/>
                </a:lnTo>
                <a:lnTo>
                  <a:pt x="19050" y="1942630"/>
                </a:lnTo>
                <a:close/>
              </a:path>
              <a:path w="11431270" h="4061460">
                <a:moveTo>
                  <a:pt x="19050" y="2075980"/>
                </a:moveTo>
                <a:lnTo>
                  <a:pt x="0" y="2075980"/>
                </a:lnTo>
                <a:lnTo>
                  <a:pt x="0" y="1999780"/>
                </a:lnTo>
                <a:lnTo>
                  <a:pt x="19050" y="1999780"/>
                </a:lnTo>
                <a:lnTo>
                  <a:pt x="19050" y="2075980"/>
                </a:lnTo>
                <a:close/>
              </a:path>
              <a:path w="11431270" h="4061460">
                <a:moveTo>
                  <a:pt x="19050" y="2209330"/>
                </a:moveTo>
                <a:lnTo>
                  <a:pt x="0" y="2209330"/>
                </a:lnTo>
                <a:lnTo>
                  <a:pt x="0" y="2133130"/>
                </a:lnTo>
                <a:lnTo>
                  <a:pt x="19050" y="2133130"/>
                </a:lnTo>
                <a:lnTo>
                  <a:pt x="19050" y="2209330"/>
                </a:lnTo>
                <a:close/>
              </a:path>
              <a:path w="11431270" h="4061460">
                <a:moveTo>
                  <a:pt x="19050" y="2342680"/>
                </a:moveTo>
                <a:lnTo>
                  <a:pt x="0" y="2342680"/>
                </a:lnTo>
                <a:lnTo>
                  <a:pt x="0" y="2266480"/>
                </a:lnTo>
                <a:lnTo>
                  <a:pt x="19050" y="2266480"/>
                </a:lnTo>
                <a:lnTo>
                  <a:pt x="19050" y="2342680"/>
                </a:lnTo>
                <a:close/>
              </a:path>
              <a:path w="11431270" h="4061460">
                <a:moveTo>
                  <a:pt x="19050" y="2476030"/>
                </a:moveTo>
                <a:lnTo>
                  <a:pt x="0" y="2476030"/>
                </a:lnTo>
                <a:lnTo>
                  <a:pt x="0" y="2399830"/>
                </a:lnTo>
                <a:lnTo>
                  <a:pt x="19050" y="2399830"/>
                </a:lnTo>
                <a:lnTo>
                  <a:pt x="19050" y="2476030"/>
                </a:lnTo>
                <a:close/>
              </a:path>
              <a:path w="11431270" h="4061460">
                <a:moveTo>
                  <a:pt x="19050" y="2609380"/>
                </a:moveTo>
                <a:lnTo>
                  <a:pt x="0" y="2609380"/>
                </a:lnTo>
                <a:lnTo>
                  <a:pt x="0" y="2533180"/>
                </a:lnTo>
                <a:lnTo>
                  <a:pt x="19050" y="2533180"/>
                </a:lnTo>
                <a:lnTo>
                  <a:pt x="19050" y="2609380"/>
                </a:lnTo>
                <a:close/>
              </a:path>
              <a:path w="11431270" h="4061460">
                <a:moveTo>
                  <a:pt x="19050" y="2742730"/>
                </a:moveTo>
                <a:lnTo>
                  <a:pt x="0" y="2742730"/>
                </a:lnTo>
                <a:lnTo>
                  <a:pt x="0" y="2666530"/>
                </a:lnTo>
                <a:lnTo>
                  <a:pt x="19050" y="2666530"/>
                </a:lnTo>
                <a:lnTo>
                  <a:pt x="19050" y="2742730"/>
                </a:lnTo>
                <a:close/>
              </a:path>
              <a:path w="11431270" h="4061460">
                <a:moveTo>
                  <a:pt x="19050" y="2876080"/>
                </a:moveTo>
                <a:lnTo>
                  <a:pt x="0" y="2876080"/>
                </a:lnTo>
                <a:lnTo>
                  <a:pt x="0" y="2799880"/>
                </a:lnTo>
                <a:lnTo>
                  <a:pt x="19050" y="2799880"/>
                </a:lnTo>
                <a:lnTo>
                  <a:pt x="19050" y="2876080"/>
                </a:lnTo>
                <a:close/>
              </a:path>
              <a:path w="11431270" h="4061460">
                <a:moveTo>
                  <a:pt x="19050" y="3009430"/>
                </a:moveTo>
                <a:lnTo>
                  <a:pt x="0" y="3009430"/>
                </a:lnTo>
                <a:lnTo>
                  <a:pt x="0" y="2933230"/>
                </a:lnTo>
                <a:lnTo>
                  <a:pt x="19050" y="2933230"/>
                </a:lnTo>
                <a:lnTo>
                  <a:pt x="19050" y="3009430"/>
                </a:lnTo>
                <a:close/>
              </a:path>
              <a:path w="11431270" h="4061460">
                <a:moveTo>
                  <a:pt x="19050" y="3142780"/>
                </a:moveTo>
                <a:lnTo>
                  <a:pt x="0" y="3142780"/>
                </a:lnTo>
                <a:lnTo>
                  <a:pt x="0" y="3066580"/>
                </a:lnTo>
                <a:lnTo>
                  <a:pt x="19050" y="3066580"/>
                </a:lnTo>
                <a:lnTo>
                  <a:pt x="19050" y="3142780"/>
                </a:lnTo>
                <a:close/>
              </a:path>
              <a:path w="11431270" h="4061460">
                <a:moveTo>
                  <a:pt x="19050" y="3276130"/>
                </a:moveTo>
                <a:lnTo>
                  <a:pt x="0" y="3276130"/>
                </a:lnTo>
                <a:lnTo>
                  <a:pt x="0" y="3199930"/>
                </a:lnTo>
                <a:lnTo>
                  <a:pt x="19050" y="3199930"/>
                </a:lnTo>
                <a:lnTo>
                  <a:pt x="19050" y="3276130"/>
                </a:lnTo>
                <a:close/>
              </a:path>
              <a:path w="11431270" h="4061460">
                <a:moveTo>
                  <a:pt x="19050" y="3409480"/>
                </a:moveTo>
                <a:lnTo>
                  <a:pt x="0" y="3409480"/>
                </a:lnTo>
                <a:lnTo>
                  <a:pt x="0" y="3333280"/>
                </a:lnTo>
                <a:lnTo>
                  <a:pt x="19050" y="3333280"/>
                </a:lnTo>
                <a:lnTo>
                  <a:pt x="19050" y="3409480"/>
                </a:lnTo>
                <a:close/>
              </a:path>
              <a:path w="11431270" h="4061460">
                <a:moveTo>
                  <a:pt x="19050" y="3542830"/>
                </a:moveTo>
                <a:lnTo>
                  <a:pt x="0" y="3542830"/>
                </a:lnTo>
                <a:lnTo>
                  <a:pt x="0" y="3466630"/>
                </a:lnTo>
                <a:lnTo>
                  <a:pt x="19050" y="3466630"/>
                </a:lnTo>
                <a:lnTo>
                  <a:pt x="19050" y="3542830"/>
                </a:lnTo>
                <a:close/>
              </a:path>
              <a:path w="11431270" h="4061460">
                <a:moveTo>
                  <a:pt x="19050" y="3676180"/>
                </a:moveTo>
                <a:lnTo>
                  <a:pt x="0" y="3676180"/>
                </a:lnTo>
                <a:lnTo>
                  <a:pt x="0" y="3599980"/>
                </a:lnTo>
                <a:lnTo>
                  <a:pt x="19050" y="3599980"/>
                </a:lnTo>
                <a:lnTo>
                  <a:pt x="19050" y="3676180"/>
                </a:lnTo>
                <a:close/>
              </a:path>
              <a:path w="11431270" h="4061460">
                <a:moveTo>
                  <a:pt x="19050" y="3809530"/>
                </a:moveTo>
                <a:lnTo>
                  <a:pt x="0" y="3809530"/>
                </a:lnTo>
                <a:lnTo>
                  <a:pt x="0" y="3733330"/>
                </a:lnTo>
                <a:lnTo>
                  <a:pt x="19050" y="3733330"/>
                </a:lnTo>
                <a:lnTo>
                  <a:pt x="19050" y="3809530"/>
                </a:lnTo>
                <a:close/>
              </a:path>
              <a:path w="11431270" h="4061460">
                <a:moveTo>
                  <a:pt x="19050" y="3942880"/>
                </a:moveTo>
                <a:lnTo>
                  <a:pt x="0" y="3942880"/>
                </a:lnTo>
                <a:lnTo>
                  <a:pt x="0" y="3866680"/>
                </a:lnTo>
                <a:lnTo>
                  <a:pt x="19050" y="3866680"/>
                </a:lnTo>
                <a:lnTo>
                  <a:pt x="19050" y="3942880"/>
                </a:lnTo>
                <a:close/>
              </a:path>
              <a:path w="11431270" h="4061460">
                <a:moveTo>
                  <a:pt x="34328" y="4060952"/>
                </a:moveTo>
                <a:lnTo>
                  <a:pt x="0" y="4060952"/>
                </a:lnTo>
                <a:lnTo>
                  <a:pt x="0" y="4000030"/>
                </a:lnTo>
                <a:lnTo>
                  <a:pt x="19050" y="4000030"/>
                </a:lnTo>
                <a:lnTo>
                  <a:pt x="19050" y="4041902"/>
                </a:lnTo>
                <a:lnTo>
                  <a:pt x="9525" y="4041902"/>
                </a:lnTo>
                <a:lnTo>
                  <a:pt x="19050" y="4051427"/>
                </a:lnTo>
                <a:lnTo>
                  <a:pt x="34328" y="4051427"/>
                </a:lnTo>
                <a:lnTo>
                  <a:pt x="34328" y="4060952"/>
                </a:lnTo>
                <a:close/>
              </a:path>
              <a:path w="11431270" h="4061460">
                <a:moveTo>
                  <a:pt x="19050" y="4051427"/>
                </a:moveTo>
                <a:lnTo>
                  <a:pt x="9525" y="4041902"/>
                </a:lnTo>
                <a:lnTo>
                  <a:pt x="19050" y="4041902"/>
                </a:lnTo>
                <a:lnTo>
                  <a:pt x="19050" y="4051427"/>
                </a:lnTo>
                <a:close/>
              </a:path>
              <a:path w="11431270" h="4061460">
                <a:moveTo>
                  <a:pt x="34328" y="4051427"/>
                </a:moveTo>
                <a:lnTo>
                  <a:pt x="19050" y="4051427"/>
                </a:lnTo>
                <a:lnTo>
                  <a:pt x="19050" y="4041902"/>
                </a:lnTo>
                <a:lnTo>
                  <a:pt x="34328" y="4041902"/>
                </a:lnTo>
                <a:lnTo>
                  <a:pt x="34328" y="4051427"/>
                </a:lnTo>
                <a:close/>
              </a:path>
              <a:path w="11431270" h="4061460">
                <a:moveTo>
                  <a:pt x="167678" y="4060952"/>
                </a:moveTo>
                <a:lnTo>
                  <a:pt x="91478" y="4060952"/>
                </a:lnTo>
                <a:lnTo>
                  <a:pt x="91478" y="4041902"/>
                </a:lnTo>
                <a:lnTo>
                  <a:pt x="167678" y="4041902"/>
                </a:lnTo>
                <a:lnTo>
                  <a:pt x="167678" y="4060952"/>
                </a:lnTo>
                <a:close/>
              </a:path>
              <a:path w="11431270" h="4061460">
                <a:moveTo>
                  <a:pt x="301028" y="4060952"/>
                </a:moveTo>
                <a:lnTo>
                  <a:pt x="224828" y="4060952"/>
                </a:lnTo>
                <a:lnTo>
                  <a:pt x="224828" y="4041902"/>
                </a:lnTo>
                <a:lnTo>
                  <a:pt x="301028" y="4041902"/>
                </a:lnTo>
                <a:lnTo>
                  <a:pt x="301028" y="4060952"/>
                </a:lnTo>
                <a:close/>
              </a:path>
              <a:path w="11431270" h="4061460">
                <a:moveTo>
                  <a:pt x="434378" y="4060952"/>
                </a:moveTo>
                <a:lnTo>
                  <a:pt x="358178" y="4060952"/>
                </a:lnTo>
                <a:lnTo>
                  <a:pt x="358178" y="4041902"/>
                </a:lnTo>
                <a:lnTo>
                  <a:pt x="434378" y="4041902"/>
                </a:lnTo>
                <a:lnTo>
                  <a:pt x="434378" y="4060952"/>
                </a:lnTo>
                <a:close/>
              </a:path>
              <a:path w="11431270" h="4061460">
                <a:moveTo>
                  <a:pt x="567728" y="4060952"/>
                </a:moveTo>
                <a:lnTo>
                  <a:pt x="491528" y="4060952"/>
                </a:lnTo>
                <a:lnTo>
                  <a:pt x="491528" y="4041902"/>
                </a:lnTo>
                <a:lnTo>
                  <a:pt x="567728" y="4041902"/>
                </a:lnTo>
                <a:lnTo>
                  <a:pt x="567728" y="4060952"/>
                </a:lnTo>
                <a:close/>
              </a:path>
              <a:path w="11431270" h="4061460">
                <a:moveTo>
                  <a:pt x="701078" y="4060952"/>
                </a:moveTo>
                <a:lnTo>
                  <a:pt x="624878" y="4060952"/>
                </a:lnTo>
                <a:lnTo>
                  <a:pt x="624878" y="4041902"/>
                </a:lnTo>
                <a:lnTo>
                  <a:pt x="701078" y="4041902"/>
                </a:lnTo>
                <a:lnTo>
                  <a:pt x="701078" y="4060952"/>
                </a:lnTo>
                <a:close/>
              </a:path>
              <a:path w="11431270" h="4061460">
                <a:moveTo>
                  <a:pt x="834428" y="4060952"/>
                </a:moveTo>
                <a:lnTo>
                  <a:pt x="758228" y="4060952"/>
                </a:lnTo>
                <a:lnTo>
                  <a:pt x="758228" y="4041902"/>
                </a:lnTo>
                <a:lnTo>
                  <a:pt x="834428" y="4041902"/>
                </a:lnTo>
                <a:lnTo>
                  <a:pt x="834428" y="4060952"/>
                </a:lnTo>
                <a:close/>
              </a:path>
              <a:path w="11431270" h="4061460">
                <a:moveTo>
                  <a:pt x="967778" y="4060952"/>
                </a:moveTo>
                <a:lnTo>
                  <a:pt x="891578" y="4060952"/>
                </a:lnTo>
                <a:lnTo>
                  <a:pt x="891578" y="4041902"/>
                </a:lnTo>
                <a:lnTo>
                  <a:pt x="967778" y="4041902"/>
                </a:lnTo>
                <a:lnTo>
                  <a:pt x="967778" y="4060952"/>
                </a:lnTo>
                <a:close/>
              </a:path>
              <a:path w="11431270" h="4061460">
                <a:moveTo>
                  <a:pt x="1101128" y="4060952"/>
                </a:moveTo>
                <a:lnTo>
                  <a:pt x="1024928" y="4060952"/>
                </a:lnTo>
                <a:lnTo>
                  <a:pt x="1024928" y="4041902"/>
                </a:lnTo>
                <a:lnTo>
                  <a:pt x="1101128" y="4041902"/>
                </a:lnTo>
                <a:lnTo>
                  <a:pt x="1101128" y="4060952"/>
                </a:lnTo>
                <a:close/>
              </a:path>
              <a:path w="11431270" h="4061460">
                <a:moveTo>
                  <a:pt x="1234478" y="4060952"/>
                </a:moveTo>
                <a:lnTo>
                  <a:pt x="1158278" y="4060952"/>
                </a:lnTo>
                <a:lnTo>
                  <a:pt x="1158278" y="4041902"/>
                </a:lnTo>
                <a:lnTo>
                  <a:pt x="1234478" y="4041902"/>
                </a:lnTo>
                <a:lnTo>
                  <a:pt x="1234478" y="4060952"/>
                </a:lnTo>
                <a:close/>
              </a:path>
              <a:path w="11431270" h="4061460">
                <a:moveTo>
                  <a:pt x="1367828" y="4060952"/>
                </a:moveTo>
                <a:lnTo>
                  <a:pt x="1291628" y="4060952"/>
                </a:lnTo>
                <a:lnTo>
                  <a:pt x="1291628" y="4041902"/>
                </a:lnTo>
                <a:lnTo>
                  <a:pt x="1367828" y="4041902"/>
                </a:lnTo>
                <a:lnTo>
                  <a:pt x="1367828" y="4060952"/>
                </a:lnTo>
                <a:close/>
              </a:path>
              <a:path w="11431270" h="4061460">
                <a:moveTo>
                  <a:pt x="1501178" y="4060952"/>
                </a:moveTo>
                <a:lnTo>
                  <a:pt x="1424978" y="4060952"/>
                </a:lnTo>
                <a:lnTo>
                  <a:pt x="1424978" y="4041902"/>
                </a:lnTo>
                <a:lnTo>
                  <a:pt x="1501178" y="4041902"/>
                </a:lnTo>
                <a:lnTo>
                  <a:pt x="1501178" y="4060952"/>
                </a:lnTo>
                <a:close/>
              </a:path>
              <a:path w="11431270" h="4061460">
                <a:moveTo>
                  <a:pt x="1634528" y="4060952"/>
                </a:moveTo>
                <a:lnTo>
                  <a:pt x="1558328" y="4060952"/>
                </a:lnTo>
                <a:lnTo>
                  <a:pt x="1558328" y="4041902"/>
                </a:lnTo>
                <a:lnTo>
                  <a:pt x="1634528" y="4041902"/>
                </a:lnTo>
                <a:lnTo>
                  <a:pt x="1634528" y="4060952"/>
                </a:lnTo>
                <a:close/>
              </a:path>
              <a:path w="11431270" h="4061460">
                <a:moveTo>
                  <a:pt x="1767878" y="4060952"/>
                </a:moveTo>
                <a:lnTo>
                  <a:pt x="1691678" y="4060952"/>
                </a:lnTo>
                <a:lnTo>
                  <a:pt x="1691678" y="4041902"/>
                </a:lnTo>
                <a:lnTo>
                  <a:pt x="1767878" y="4041902"/>
                </a:lnTo>
                <a:lnTo>
                  <a:pt x="1767878" y="4060952"/>
                </a:lnTo>
                <a:close/>
              </a:path>
              <a:path w="11431270" h="4061460">
                <a:moveTo>
                  <a:pt x="1901228" y="4060952"/>
                </a:moveTo>
                <a:lnTo>
                  <a:pt x="1825028" y="4060952"/>
                </a:lnTo>
                <a:lnTo>
                  <a:pt x="1825028" y="4041902"/>
                </a:lnTo>
                <a:lnTo>
                  <a:pt x="1901228" y="4041902"/>
                </a:lnTo>
                <a:lnTo>
                  <a:pt x="1901228" y="4060952"/>
                </a:lnTo>
                <a:close/>
              </a:path>
              <a:path w="11431270" h="4061460">
                <a:moveTo>
                  <a:pt x="2034578" y="4060952"/>
                </a:moveTo>
                <a:lnTo>
                  <a:pt x="1958378" y="4060952"/>
                </a:lnTo>
                <a:lnTo>
                  <a:pt x="1958378" y="4041902"/>
                </a:lnTo>
                <a:lnTo>
                  <a:pt x="2034578" y="4041902"/>
                </a:lnTo>
                <a:lnTo>
                  <a:pt x="2034578" y="4060952"/>
                </a:lnTo>
                <a:close/>
              </a:path>
              <a:path w="11431270" h="4061460">
                <a:moveTo>
                  <a:pt x="2167928" y="4060952"/>
                </a:moveTo>
                <a:lnTo>
                  <a:pt x="2091728" y="4060952"/>
                </a:lnTo>
                <a:lnTo>
                  <a:pt x="2091728" y="4041902"/>
                </a:lnTo>
                <a:lnTo>
                  <a:pt x="2167928" y="4041902"/>
                </a:lnTo>
                <a:lnTo>
                  <a:pt x="2167928" y="4060952"/>
                </a:lnTo>
                <a:close/>
              </a:path>
              <a:path w="11431270" h="4061460">
                <a:moveTo>
                  <a:pt x="2301278" y="4060952"/>
                </a:moveTo>
                <a:lnTo>
                  <a:pt x="2225078" y="4060952"/>
                </a:lnTo>
                <a:lnTo>
                  <a:pt x="2225078" y="4041902"/>
                </a:lnTo>
                <a:lnTo>
                  <a:pt x="2301278" y="4041902"/>
                </a:lnTo>
                <a:lnTo>
                  <a:pt x="2301278" y="4060952"/>
                </a:lnTo>
                <a:close/>
              </a:path>
              <a:path w="11431270" h="4061460">
                <a:moveTo>
                  <a:pt x="2434628" y="4060952"/>
                </a:moveTo>
                <a:lnTo>
                  <a:pt x="2358428" y="4060952"/>
                </a:lnTo>
                <a:lnTo>
                  <a:pt x="2358428" y="4041902"/>
                </a:lnTo>
                <a:lnTo>
                  <a:pt x="2434628" y="4041902"/>
                </a:lnTo>
                <a:lnTo>
                  <a:pt x="2434628" y="4060952"/>
                </a:lnTo>
                <a:close/>
              </a:path>
              <a:path w="11431270" h="4061460">
                <a:moveTo>
                  <a:pt x="2567978" y="4060952"/>
                </a:moveTo>
                <a:lnTo>
                  <a:pt x="2491778" y="4060952"/>
                </a:lnTo>
                <a:lnTo>
                  <a:pt x="2491778" y="4041902"/>
                </a:lnTo>
                <a:lnTo>
                  <a:pt x="2567978" y="4041902"/>
                </a:lnTo>
                <a:lnTo>
                  <a:pt x="2567978" y="4060952"/>
                </a:lnTo>
                <a:close/>
              </a:path>
              <a:path w="11431270" h="4061460">
                <a:moveTo>
                  <a:pt x="2701328" y="4060952"/>
                </a:moveTo>
                <a:lnTo>
                  <a:pt x="2625128" y="4060952"/>
                </a:lnTo>
                <a:lnTo>
                  <a:pt x="2625128" y="4041902"/>
                </a:lnTo>
                <a:lnTo>
                  <a:pt x="2701328" y="4041902"/>
                </a:lnTo>
                <a:lnTo>
                  <a:pt x="2701328" y="4060952"/>
                </a:lnTo>
                <a:close/>
              </a:path>
              <a:path w="11431270" h="4061460">
                <a:moveTo>
                  <a:pt x="2834678" y="4060952"/>
                </a:moveTo>
                <a:lnTo>
                  <a:pt x="2758478" y="4060952"/>
                </a:lnTo>
                <a:lnTo>
                  <a:pt x="2758478" y="4041902"/>
                </a:lnTo>
                <a:lnTo>
                  <a:pt x="2834678" y="4041902"/>
                </a:lnTo>
                <a:lnTo>
                  <a:pt x="2834678" y="4060952"/>
                </a:lnTo>
                <a:close/>
              </a:path>
              <a:path w="11431270" h="4061460">
                <a:moveTo>
                  <a:pt x="2968028" y="4060952"/>
                </a:moveTo>
                <a:lnTo>
                  <a:pt x="2891828" y="4060952"/>
                </a:lnTo>
                <a:lnTo>
                  <a:pt x="2891828" y="4041902"/>
                </a:lnTo>
                <a:lnTo>
                  <a:pt x="2968028" y="4041902"/>
                </a:lnTo>
                <a:lnTo>
                  <a:pt x="2968028" y="4060952"/>
                </a:lnTo>
                <a:close/>
              </a:path>
              <a:path w="11431270" h="4061460">
                <a:moveTo>
                  <a:pt x="3101378" y="4060952"/>
                </a:moveTo>
                <a:lnTo>
                  <a:pt x="3025178" y="4060952"/>
                </a:lnTo>
                <a:lnTo>
                  <a:pt x="3025178" y="4041902"/>
                </a:lnTo>
                <a:lnTo>
                  <a:pt x="3101378" y="4041902"/>
                </a:lnTo>
                <a:lnTo>
                  <a:pt x="3101378" y="4060952"/>
                </a:lnTo>
                <a:close/>
              </a:path>
              <a:path w="11431270" h="4061460">
                <a:moveTo>
                  <a:pt x="3234728" y="4060952"/>
                </a:moveTo>
                <a:lnTo>
                  <a:pt x="3158528" y="4060952"/>
                </a:lnTo>
                <a:lnTo>
                  <a:pt x="3158528" y="4041902"/>
                </a:lnTo>
                <a:lnTo>
                  <a:pt x="3234728" y="4041902"/>
                </a:lnTo>
                <a:lnTo>
                  <a:pt x="3234728" y="4060952"/>
                </a:lnTo>
                <a:close/>
              </a:path>
              <a:path w="11431270" h="4061460">
                <a:moveTo>
                  <a:pt x="3368078" y="4060952"/>
                </a:moveTo>
                <a:lnTo>
                  <a:pt x="3291878" y="4060952"/>
                </a:lnTo>
                <a:lnTo>
                  <a:pt x="3291878" y="4041902"/>
                </a:lnTo>
                <a:lnTo>
                  <a:pt x="3368078" y="4041902"/>
                </a:lnTo>
                <a:lnTo>
                  <a:pt x="3368078" y="4060952"/>
                </a:lnTo>
                <a:close/>
              </a:path>
              <a:path w="11431270" h="4061460">
                <a:moveTo>
                  <a:pt x="3501428" y="4060952"/>
                </a:moveTo>
                <a:lnTo>
                  <a:pt x="3425228" y="4060952"/>
                </a:lnTo>
                <a:lnTo>
                  <a:pt x="3425228" y="4041902"/>
                </a:lnTo>
                <a:lnTo>
                  <a:pt x="3501428" y="4041902"/>
                </a:lnTo>
                <a:lnTo>
                  <a:pt x="3501428" y="4060952"/>
                </a:lnTo>
                <a:close/>
              </a:path>
              <a:path w="11431270" h="4061460">
                <a:moveTo>
                  <a:pt x="3634778" y="4060952"/>
                </a:moveTo>
                <a:lnTo>
                  <a:pt x="3558578" y="4060952"/>
                </a:lnTo>
                <a:lnTo>
                  <a:pt x="3558578" y="4041902"/>
                </a:lnTo>
                <a:lnTo>
                  <a:pt x="3634778" y="4041902"/>
                </a:lnTo>
                <a:lnTo>
                  <a:pt x="3634778" y="4060952"/>
                </a:lnTo>
                <a:close/>
              </a:path>
              <a:path w="11431270" h="4061460">
                <a:moveTo>
                  <a:pt x="3768128" y="4060952"/>
                </a:moveTo>
                <a:lnTo>
                  <a:pt x="3691928" y="4060952"/>
                </a:lnTo>
                <a:lnTo>
                  <a:pt x="3691928" y="4041902"/>
                </a:lnTo>
                <a:lnTo>
                  <a:pt x="3768128" y="4041902"/>
                </a:lnTo>
                <a:lnTo>
                  <a:pt x="3768128" y="4060952"/>
                </a:lnTo>
                <a:close/>
              </a:path>
              <a:path w="11431270" h="4061460">
                <a:moveTo>
                  <a:pt x="3901478" y="4060952"/>
                </a:moveTo>
                <a:lnTo>
                  <a:pt x="3825278" y="4060952"/>
                </a:lnTo>
                <a:lnTo>
                  <a:pt x="3825278" y="4041902"/>
                </a:lnTo>
                <a:lnTo>
                  <a:pt x="3901478" y="4041902"/>
                </a:lnTo>
                <a:lnTo>
                  <a:pt x="3901478" y="4060952"/>
                </a:lnTo>
                <a:close/>
              </a:path>
              <a:path w="11431270" h="4061460">
                <a:moveTo>
                  <a:pt x="4034828" y="4060952"/>
                </a:moveTo>
                <a:lnTo>
                  <a:pt x="3958628" y="4060952"/>
                </a:lnTo>
                <a:lnTo>
                  <a:pt x="3958628" y="4041902"/>
                </a:lnTo>
                <a:lnTo>
                  <a:pt x="4034828" y="4041902"/>
                </a:lnTo>
                <a:lnTo>
                  <a:pt x="4034828" y="4060952"/>
                </a:lnTo>
                <a:close/>
              </a:path>
              <a:path w="11431270" h="4061460">
                <a:moveTo>
                  <a:pt x="4168178" y="4060952"/>
                </a:moveTo>
                <a:lnTo>
                  <a:pt x="4091978" y="4060952"/>
                </a:lnTo>
                <a:lnTo>
                  <a:pt x="4091978" y="4041902"/>
                </a:lnTo>
                <a:lnTo>
                  <a:pt x="4168178" y="4041902"/>
                </a:lnTo>
                <a:lnTo>
                  <a:pt x="4168178" y="4060952"/>
                </a:lnTo>
                <a:close/>
              </a:path>
              <a:path w="11431270" h="4061460">
                <a:moveTo>
                  <a:pt x="4301528" y="4060952"/>
                </a:moveTo>
                <a:lnTo>
                  <a:pt x="4225328" y="4060952"/>
                </a:lnTo>
                <a:lnTo>
                  <a:pt x="4225328" y="4041902"/>
                </a:lnTo>
                <a:lnTo>
                  <a:pt x="4301528" y="4041902"/>
                </a:lnTo>
                <a:lnTo>
                  <a:pt x="4301528" y="4060952"/>
                </a:lnTo>
                <a:close/>
              </a:path>
              <a:path w="11431270" h="4061460">
                <a:moveTo>
                  <a:pt x="4434878" y="4060952"/>
                </a:moveTo>
                <a:lnTo>
                  <a:pt x="4358678" y="4060952"/>
                </a:lnTo>
                <a:lnTo>
                  <a:pt x="4358678" y="4041902"/>
                </a:lnTo>
                <a:lnTo>
                  <a:pt x="4434878" y="4041902"/>
                </a:lnTo>
                <a:lnTo>
                  <a:pt x="4434878" y="4060952"/>
                </a:lnTo>
                <a:close/>
              </a:path>
              <a:path w="11431270" h="4061460">
                <a:moveTo>
                  <a:pt x="4568228" y="4060952"/>
                </a:moveTo>
                <a:lnTo>
                  <a:pt x="4492028" y="4060952"/>
                </a:lnTo>
                <a:lnTo>
                  <a:pt x="4492028" y="4041902"/>
                </a:lnTo>
                <a:lnTo>
                  <a:pt x="4568228" y="4041902"/>
                </a:lnTo>
                <a:lnTo>
                  <a:pt x="4568228" y="4060952"/>
                </a:lnTo>
                <a:close/>
              </a:path>
              <a:path w="11431270" h="4061460">
                <a:moveTo>
                  <a:pt x="4701578" y="4060952"/>
                </a:moveTo>
                <a:lnTo>
                  <a:pt x="4625378" y="4060952"/>
                </a:lnTo>
                <a:lnTo>
                  <a:pt x="4625378" y="4041902"/>
                </a:lnTo>
                <a:lnTo>
                  <a:pt x="4701578" y="4041902"/>
                </a:lnTo>
                <a:lnTo>
                  <a:pt x="4701578" y="4060952"/>
                </a:lnTo>
                <a:close/>
              </a:path>
              <a:path w="11431270" h="4061460">
                <a:moveTo>
                  <a:pt x="4834928" y="4060952"/>
                </a:moveTo>
                <a:lnTo>
                  <a:pt x="4758728" y="4060952"/>
                </a:lnTo>
                <a:lnTo>
                  <a:pt x="4758728" y="4041902"/>
                </a:lnTo>
                <a:lnTo>
                  <a:pt x="4834928" y="4041902"/>
                </a:lnTo>
                <a:lnTo>
                  <a:pt x="4834928" y="4060952"/>
                </a:lnTo>
                <a:close/>
              </a:path>
              <a:path w="11431270" h="4061460">
                <a:moveTo>
                  <a:pt x="4968278" y="4060952"/>
                </a:moveTo>
                <a:lnTo>
                  <a:pt x="4892078" y="4060952"/>
                </a:lnTo>
                <a:lnTo>
                  <a:pt x="4892078" y="4041902"/>
                </a:lnTo>
                <a:lnTo>
                  <a:pt x="4968278" y="4041902"/>
                </a:lnTo>
                <a:lnTo>
                  <a:pt x="4968278" y="4060952"/>
                </a:lnTo>
                <a:close/>
              </a:path>
              <a:path w="11431270" h="4061460">
                <a:moveTo>
                  <a:pt x="5101628" y="4060952"/>
                </a:moveTo>
                <a:lnTo>
                  <a:pt x="5025428" y="4060952"/>
                </a:lnTo>
                <a:lnTo>
                  <a:pt x="5025428" y="4041902"/>
                </a:lnTo>
                <a:lnTo>
                  <a:pt x="5101628" y="4041902"/>
                </a:lnTo>
                <a:lnTo>
                  <a:pt x="5101628" y="4060952"/>
                </a:lnTo>
                <a:close/>
              </a:path>
              <a:path w="11431270" h="4061460">
                <a:moveTo>
                  <a:pt x="5234978" y="4060952"/>
                </a:moveTo>
                <a:lnTo>
                  <a:pt x="5158778" y="4060952"/>
                </a:lnTo>
                <a:lnTo>
                  <a:pt x="5158778" y="4041902"/>
                </a:lnTo>
                <a:lnTo>
                  <a:pt x="5234978" y="4041902"/>
                </a:lnTo>
                <a:lnTo>
                  <a:pt x="5234978" y="4060952"/>
                </a:lnTo>
                <a:close/>
              </a:path>
              <a:path w="11431270" h="4061460">
                <a:moveTo>
                  <a:pt x="5368328" y="4060952"/>
                </a:moveTo>
                <a:lnTo>
                  <a:pt x="5292128" y="4060952"/>
                </a:lnTo>
                <a:lnTo>
                  <a:pt x="5292128" y="4041902"/>
                </a:lnTo>
                <a:lnTo>
                  <a:pt x="5368328" y="4041902"/>
                </a:lnTo>
                <a:lnTo>
                  <a:pt x="5368328" y="4060952"/>
                </a:lnTo>
                <a:close/>
              </a:path>
              <a:path w="11431270" h="4061460">
                <a:moveTo>
                  <a:pt x="5501678" y="4060952"/>
                </a:moveTo>
                <a:lnTo>
                  <a:pt x="5425478" y="4060952"/>
                </a:lnTo>
                <a:lnTo>
                  <a:pt x="5425478" y="4041902"/>
                </a:lnTo>
                <a:lnTo>
                  <a:pt x="5501678" y="4041902"/>
                </a:lnTo>
                <a:lnTo>
                  <a:pt x="5501678" y="4060952"/>
                </a:lnTo>
                <a:close/>
              </a:path>
              <a:path w="11431270" h="4061460">
                <a:moveTo>
                  <a:pt x="5635028" y="4060952"/>
                </a:moveTo>
                <a:lnTo>
                  <a:pt x="5558828" y="4060952"/>
                </a:lnTo>
                <a:lnTo>
                  <a:pt x="5558828" y="4041902"/>
                </a:lnTo>
                <a:lnTo>
                  <a:pt x="5635028" y="4041902"/>
                </a:lnTo>
                <a:lnTo>
                  <a:pt x="5635028" y="4060952"/>
                </a:lnTo>
                <a:close/>
              </a:path>
              <a:path w="11431270" h="4061460">
                <a:moveTo>
                  <a:pt x="5768378" y="4060952"/>
                </a:moveTo>
                <a:lnTo>
                  <a:pt x="5692178" y="4060952"/>
                </a:lnTo>
                <a:lnTo>
                  <a:pt x="5692178" y="4041902"/>
                </a:lnTo>
                <a:lnTo>
                  <a:pt x="5768378" y="4041902"/>
                </a:lnTo>
                <a:lnTo>
                  <a:pt x="5768378" y="4060952"/>
                </a:lnTo>
                <a:close/>
              </a:path>
              <a:path w="11431270" h="4061460">
                <a:moveTo>
                  <a:pt x="5901728" y="4060952"/>
                </a:moveTo>
                <a:lnTo>
                  <a:pt x="5825528" y="4060952"/>
                </a:lnTo>
                <a:lnTo>
                  <a:pt x="5825528" y="4041902"/>
                </a:lnTo>
                <a:lnTo>
                  <a:pt x="5901728" y="4041902"/>
                </a:lnTo>
                <a:lnTo>
                  <a:pt x="5901728" y="4060952"/>
                </a:lnTo>
                <a:close/>
              </a:path>
              <a:path w="11431270" h="4061460">
                <a:moveTo>
                  <a:pt x="6035078" y="4060952"/>
                </a:moveTo>
                <a:lnTo>
                  <a:pt x="5958878" y="4060952"/>
                </a:lnTo>
                <a:lnTo>
                  <a:pt x="5958878" y="4041902"/>
                </a:lnTo>
                <a:lnTo>
                  <a:pt x="6035078" y="4041902"/>
                </a:lnTo>
                <a:lnTo>
                  <a:pt x="6035078" y="4060952"/>
                </a:lnTo>
                <a:close/>
              </a:path>
              <a:path w="11431270" h="4061460">
                <a:moveTo>
                  <a:pt x="6168428" y="4060952"/>
                </a:moveTo>
                <a:lnTo>
                  <a:pt x="6092228" y="4060952"/>
                </a:lnTo>
                <a:lnTo>
                  <a:pt x="6092228" y="4041902"/>
                </a:lnTo>
                <a:lnTo>
                  <a:pt x="6168428" y="4041902"/>
                </a:lnTo>
                <a:lnTo>
                  <a:pt x="6168428" y="4060952"/>
                </a:lnTo>
                <a:close/>
              </a:path>
              <a:path w="11431270" h="4061460">
                <a:moveTo>
                  <a:pt x="6301778" y="4060952"/>
                </a:moveTo>
                <a:lnTo>
                  <a:pt x="6225578" y="4060952"/>
                </a:lnTo>
                <a:lnTo>
                  <a:pt x="6225578" y="4041902"/>
                </a:lnTo>
                <a:lnTo>
                  <a:pt x="6301778" y="4041902"/>
                </a:lnTo>
                <a:lnTo>
                  <a:pt x="6301778" y="4060952"/>
                </a:lnTo>
                <a:close/>
              </a:path>
              <a:path w="11431270" h="4061460">
                <a:moveTo>
                  <a:pt x="6435128" y="4060952"/>
                </a:moveTo>
                <a:lnTo>
                  <a:pt x="6358928" y="4060952"/>
                </a:lnTo>
                <a:lnTo>
                  <a:pt x="6358928" y="4041902"/>
                </a:lnTo>
                <a:lnTo>
                  <a:pt x="6435128" y="4041902"/>
                </a:lnTo>
                <a:lnTo>
                  <a:pt x="6435128" y="4060952"/>
                </a:lnTo>
                <a:close/>
              </a:path>
              <a:path w="11431270" h="4061460">
                <a:moveTo>
                  <a:pt x="6568478" y="4060952"/>
                </a:moveTo>
                <a:lnTo>
                  <a:pt x="6492278" y="4060952"/>
                </a:lnTo>
                <a:lnTo>
                  <a:pt x="6492278" y="4041902"/>
                </a:lnTo>
                <a:lnTo>
                  <a:pt x="6568478" y="4041902"/>
                </a:lnTo>
                <a:lnTo>
                  <a:pt x="6568478" y="4060952"/>
                </a:lnTo>
                <a:close/>
              </a:path>
              <a:path w="11431270" h="4061460">
                <a:moveTo>
                  <a:pt x="6701828" y="4060952"/>
                </a:moveTo>
                <a:lnTo>
                  <a:pt x="6625628" y="4060952"/>
                </a:lnTo>
                <a:lnTo>
                  <a:pt x="6625628" y="4041902"/>
                </a:lnTo>
                <a:lnTo>
                  <a:pt x="6701828" y="4041902"/>
                </a:lnTo>
                <a:lnTo>
                  <a:pt x="6701828" y="4060952"/>
                </a:lnTo>
                <a:close/>
              </a:path>
              <a:path w="11431270" h="4061460">
                <a:moveTo>
                  <a:pt x="6835178" y="4060952"/>
                </a:moveTo>
                <a:lnTo>
                  <a:pt x="6758978" y="4060952"/>
                </a:lnTo>
                <a:lnTo>
                  <a:pt x="6758978" y="4041902"/>
                </a:lnTo>
                <a:lnTo>
                  <a:pt x="6835178" y="4041902"/>
                </a:lnTo>
                <a:lnTo>
                  <a:pt x="6835178" y="4060952"/>
                </a:lnTo>
                <a:close/>
              </a:path>
              <a:path w="11431270" h="4061460">
                <a:moveTo>
                  <a:pt x="6968528" y="4060952"/>
                </a:moveTo>
                <a:lnTo>
                  <a:pt x="6892328" y="4060952"/>
                </a:lnTo>
                <a:lnTo>
                  <a:pt x="6892328" y="4041902"/>
                </a:lnTo>
                <a:lnTo>
                  <a:pt x="6968528" y="4041902"/>
                </a:lnTo>
                <a:lnTo>
                  <a:pt x="6968528" y="4060952"/>
                </a:lnTo>
                <a:close/>
              </a:path>
              <a:path w="11431270" h="4061460">
                <a:moveTo>
                  <a:pt x="7101878" y="4060952"/>
                </a:moveTo>
                <a:lnTo>
                  <a:pt x="7025678" y="4060952"/>
                </a:lnTo>
                <a:lnTo>
                  <a:pt x="7025678" y="4041902"/>
                </a:lnTo>
                <a:lnTo>
                  <a:pt x="7101878" y="4041902"/>
                </a:lnTo>
                <a:lnTo>
                  <a:pt x="7101878" y="4060952"/>
                </a:lnTo>
                <a:close/>
              </a:path>
              <a:path w="11431270" h="4061460">
                <a:moveTo>
                  <a:pt x="7235228" y="4060952"/>
                </a:moveTo>
                <a:lnTo>
                  <a:pt x="7159028" y="4060952"/>
                </a:lnTo>
                <a:lnTo>
                  <a:pt x="7159028" y="4041902"/>
                </a:lnTo>
                <a:lnTo>
                  <a:pt x="7235228" y="4041902"/>
                </a:lnTo>
                <a:lnTo>
                  <a:pt x="7235228" y="4060952"/>
                </a:lnTo>
                <a:close/>
              </a:path>
              <a:path w="11431270" h="4061460">
                <a:moveTo>
                  <a:pt x="7368578" y="4060952"/>
                </a:moveTo>
                <a:lnTo>
                  <a:pt x="7292378" y="4060952"/>
                </a:lnTo>
                <a:lnTo>
                  <a:pt x="7292378" y="4041902"/>
                </a:lnTo>
                <a:lnTo>
                  <a:pt x="7368578" y="4041902"/>
                </a:lnTo>
                <a:lnTo>
                  <a:pt x="7368578" y="4060952"/>
                </a:lnTo>
                <a:close/>
              </a:path>
              <a:path w="11431270" h="4061460">
                <a:moveTo>
                  <a:pt x="7501928" y="4060952"/>
                </a:moveTo>
                <a:lnTo>
                  <a:pt x="7425728" y="4060952"/>
                </a:lnTo>
                <a:lnTo>
                  <a:pt x="7425728" y="4041902"/>
                </a:lnTo>
                <a:lnTo>
                  <a:pt x="7501928" y="4041902"/>
                </a:lnTo>
                <a:lnTo>
                  <a:pt x="7501928" y="4060952"/>
                </a:lnTo>
                <a:close/>
              </a:path>
              <a:path w="11431270" h="4061460">
                <a:moveTo>
                  <a:pt x="7635278" y="4060952"/>
                </a:moveTo>
                <a:lnTo>
                  <a:pt x="7559078" y="4060952"/>
                </a:lnTo>
                <a:lnTo>
                  <a:pt x="7559078" y="4041902"/>
                </a:lnTo>
                <a:lnTo>
                  <a:pt x="7635278" y="4041902"/>
                </a:lnTo>
                <a:lnTo>
                  <a:pt x="7635278" y="4060952"/>
                </a:lnTo>
                <a:close/>
              </a:path>
              <a:path w="11431270" h="4061460">
                <a:moveTo>
                  <a:pt x="7768628" y="4060952"/>
                </a:moveTo>
                <a:lnTo>
                  <a:pt x="7692428" y="4060952"/>
                </a:lnTo>
                <a:lnTo>
                  <a:pt x="7692428" y="4041902"/>
                </a:lnTo>
                <a:lnTo>
                  <a:pt x="7768628" y="4041902"/>
                </a:lnTo>
                <a:lnTo>
                  <a:pt x="7768628" y="4060952"/>
                </a:lnTo>
                <a:close/>
              </a:path>
              <a:path w="11431270" h="4061460">
                <a:moveTo>
                  <a:pt x="7901978" y="4060952"/>
                </a:moveTo>
                <a:lnTo>
                  <a:pt x="7825778" y="4060952"/>
                </a:lnTo>
                <a:lnTo>
                  <a:pt x="7825778" y="4041902"/>
                </a:lnTo>
                <a:lnTo>
                  <a:pt x="7901978" y="4041902"/>
                </a:lnTo>
                <a:lnTo>
                  <a:pt x="7901978" y="4060952"/>
                </a:lnTo>
                <a:close/>
              </a:path>
              <a:path w="11431270" h="4061460">
                <a:moveTo>
                  <a:pt x="8035328" y="4060952"/>
                </a:moveTo>
                <a:lnTo>
                  <a:pt x="7959128" y="4060952"/>
                </a:lnTo>
                <a:lnTo>
                  <a:pt x="7959128" y="4041902"/>
                </a:lnTo>
                <a:lnTo>
                  <a:pt x="8035328" y="4041902"/>
                </a:lnTo>
                <a:lnTo>
                  <a:pt x="8035328" y="4060952"/>
                </a:lnTo>
                <a:close/>
              </a:path>
              <a:path w="11431270" h="4061460">
                <a:moveTo>
                  <a:pt x="8168678" y="4060952"/>
                </a:moveTo>
                <a:lnTo>
                  <a:pt x="8092478" y="4060952"/>
                </a:lnTo>
                <a:lnTo>
                  <a:pt x="8092478" y="4041902"/>
                </a:lnTo>
                <a:lnTo>
                  <a:pt x="8168678" y="4041902"/>
                </a:lnTo>
                <a:lnTo>
                  <a:pt x="8168678" y="4060952"/>
                </a:lnTo>
                <a:close/>
              </a:path>
              <a:path w="11431270" h="4061460">
                <a:moveTo>
                  <a:pt x="8302028" y="4060952"/>
                </a:moveTo>
                <a:lnTo>
                  <a:pt x="8225828" y="4060952"/>
                </a:lnTo>
                <a:lnTo>
                  <a:pt x="8225828" y="4041902"/>
                </a:lnTo>
                <a:lnTo>
                  <a:pt x="8302028" y="4041902"/>
                </a:lnTo>
                <a:lnTo>
                  <a:pt x="8302028" y="4060952"/>
                </a:lnTo>
                <a:close/>
              </a:path>
              <a:path w="11431270" h="4061460">
                <a:moveTo>
                  <a:pt x="8435378" y="4060952"/>
                </a:moveTo>
                <a:lnTo>
                  <a:pt x="8359178" y="4060952"/>
                </a:lnTo>
                <a:lnTo>
                  <a:pt x="8359178" y="4041902"/>
                </a:lnTo>
                <a:lnTo>
                  <a:pt x="8435378" y="4041902"/>
                </a:lnTo>
                <a:lnTo>
                  <a:pt x="8435378" y="4060952"/>
                </a:lnTo>
                <a:close/>
              </a:path>
              <a:path w="11431270" h="4061460">
                <a:moveTo>
                  <a:pt x="8568728" y="4060952"/>
                </a:moveTo>
                <a:lnTo>
                  <a:pt x="8492528" y="4060952"/>
                </a:lnTo>
                <a:lnTo>
                  <a:pt x="8492528" y="4041902"/>
                </a:lnTo>
                <a:lnTo>
                  <a:pt x="8568728" y="4041902"/>
                </a:lnTo>
                <a:lnTo>
                  <a:pt x="8568728" y="4060952"/>
                </a:lnTo>
                <a:close/>
              </a:path>
              <a:path w="11431270" h="4061460">
                <a:moveTo>
                  <a:pt x="8702078" y="4060952"/>
                </a:moveTo>
                <a:lnTo>
                  <a:pt x="8625878" y="4060952"/>
                </a:lnTo>
                <a:lnTo>
                  <a:pt x="8625878" y="4041902"/>
                </a:lnTo>
                <a:lnTo>
                  <a:pt x="8702078" y="4041902"/>
                </a:lnTo>
                <a:lnTo>
                  <a:pt x="8702078" y="4060952"/>
                </a:lnTo>
                <a:close/>
              </a:path>
              <a:path w="11431270" h="4061460">
                <a:moveTo>
                  <a:pt x="8835428" y="4060952"/>
                </a:moveTo>
                <a:lnTo>
                  <a:pt x="8759228" y="4060952"/>
                </a:lnTo>
                <a:lnTo>
                  <a:pt x="8759228" y="4041902"/>
                </a:lnTo>
                <a:lnTo>
                  <a:pt x="8835428" y="4041902"/>
                </a:lnTo>
                <a:lnTo>
                  <a:pt x="8835428" y="4060952"/>
                </a:lnTo>
                <a:close/>
              </a:path>
              <a:path w="11431270" h="4061460">
                <a:moveTo>
                  <a:pt x="8968778" y="4060952"/>
                </a:moveTo>
                <a:lnTo>
                  <a:pt x="8892578" y="4060952"/>
                </a:lnTo>
                <a:lnTo>
                  <a:pt x="8892578" y="4041902"/>
                </a:lnTo>
                <a:lnTo>
                  <a:pt x="8968778" y="4041902"/>
                </a:lnTo>
                <a:lnTo>
                  <a:pt x="8968778" y="4060952"/>
                </a:lnTo>
                <a:close/>
              </a:path>
              <a:path w="11431270" h="4061460">
                <a:moveTo>
                  <a:pt x="9102128" y="4060952"/>
                </a:moveTo>
                <a:lnTo>
                  <a:pt x="9025928" y="4060952"/>
                </a:lnTo>
                <a:lnTo>
                  <a:pt x="9025928" y="4041902"/>
                </a:lnTo>
                <a:lnTo>
                  <a:pt x="9102128" y="4041902"/>
                </a:lnTo>
                <a:lnTo>
                  <a:pt x="9102128" y="4060952"/>
                </a:lnTo>
                <a:close/>
              </a:path>
              <a:path w="11431270" h="4061460">
                <a:moveTo>
                  <a:pt x="9235478" y="4060952"/>
                </a:moveTo>
                <a:lnTo>
                  <a:pt x="9159278" y="4060952"/>
                </a:lnTo>
                <a:lnTo>
                  <a:pt x="9159278" y="4041902"/>
                </a:lnTo>
                <a:lnTo>
                  <a:pt x="9235478" y="4041902"/>
                </a:lnTo>
                <a:lnTo>
                  <a:pt x="9235478" y="4060952"/>
                </a:lnTo>
                <a:close/>
              </a:path>
              <a:path w="11431270" h="4061460">
                <a:moveTo>
                  <a:pt x="9368828" y="4060952"/>
                </a:moveTo>
                <a:lnTo>
                  <a:pt x="9292628" y="4060952"/>
                </a:lnTo>
                <a:lnTo>
                  <a:pt x="9292628" y="4041902"/>
                </a:lnTo>
                <a:lnTo>
                  <a:pt x="9368828" y="4041902"/>
                </a:lnTo>
                <a:lnTo>
                  <a:pt x="9368828" y="4060952"/>
                </a:lnTo>
                <a:close/>
              </a:path>
              <a:path w="11431270" h="4061460">
                <a:moveTo>
                  <a:pt x="9502178" y="4060952"/>
                </a:moveTo>
                <a:lnTo>
                  <a:pt x="9425978" y="4060952"/>
                </a:lnTo>
                <a:lnTo>
                  <a:pt x="9425978" y="4041902"/>
                </a:lnTo>
                <a:lnTo>
                  <a:pt x="9502178" y="4041902"/>
                </a:lnTo>
                <a:lnTo>
                  <a:pt x="9502178" y="4060952"/>
                </a:lnTo>
                <a:close/>
              </a:path>
              <a:path w="11431270" h="4061460">
                <a:moveTo>
                  <a:pt x="9635528" y="4060952"/>
                </a:moveTo>
                <a:lnTo>
                  <a:pt x="9559328" y="4060952"/>
                </a:lnTo>
                <a:lnTo>
                  <a:pt x="9559328" y="4041902"/>
                </a:lnTo>
                <a:lnTo>
                  <a:pt x="9635528" y="4041902"/>
                </a:lnTo>
                <a:lnTo>
                  <a:pt x="9635528" y="4060952"/>
                </a:lnTo>
                <a:close/>
              </a:path>
              <a:path w="11431270" h="4061460">
                <a:moveTo>
                  <a:pt x="9768878" y="4060952"/>
                </a:moveTo>
                <a:lnTo>
                  <a:pt x="9692678" y="4060952"/>
                </a:lnTo>
                <a:lnTo>
                  <a:pt x="9692678" y="4041902"/>
                </a:lnTo>
                <a:lnTo>
                  <a:pt x="9768878" y="4041902"/>
                </a:lnTo>
                <a:lnTo>
                  <a:pt x="9768878" y="4060952"/>
                </a:lnTo>
                <a:close/>
              </a:path>
              <a:path w="11431270" h="4061460">
                <a:moveTo>
                  <a:pt x="9902228" y="4060952"/>
                </a:moveTo>
                <a:lnTo>
                  <a:pt x="9826028" y="4060952"/>
                </a:lnTo>
                <a:lnTo>
                  <a:pt x="9826028" y="4041902"/>
                </a:lnTo>
                <a:lnTo>
                  <a:pt x="9902228" y="4041902"/>
                </a:lnTo>
                <a:lnTo>
                  <a:pt x="9902228" y="4060952"/>
                </a:lnTo>
                <a:close/>
              </a:path>
              <a:path w="11431270" h="4061460">
                <a:moveTo>
                  <a:pt x="10035578" y="4060952"/>
                </a:moveTo>
                <a:lnTo>
                  <a:pt x="9959378" y="4060952"/>
                </a:lnTo>
                <a:lnTo>
                  <a:pt x="9959378" y="4041902"/>
                </a:lnTo>
                <a:lnTo>
                  <a:pt x="10035578" y="4041902"/>
                </a:lnTo>
                <a:lnTo>
                  <a:pt x="10035578" y="4060952"/>
                </a:lnTo>
                <a:close/>
              </a:path>
              <a:path w="11431270" h="4061460">
                <a:moveTo>
                  <a:pt x="10168928" y="4060952"/>
                </a:moveTo>
                <a:lnTo>
                  <a:pt x="10092728" y="4060952"/>
                </a:lnTo>
                <a:lnTo>
                  <a:pt x="10092728" y="4041902"/>
                </a:lnTo>
                <a:lnTo>
                  <a:pt x="10168928" y="4041902"/>
                </a:lnTo>
                <a:lnTo>
                  <a:pt x="10168928" y="4060952"/>
                </a:lnTo>
                <a:close/>
              </a:path>
              <a:path w="11431270" h="4061460">
                <a:moveTo>
                  <a:pt x="10302278" y="4060952"/>
                </a:moveTo>
                <a:lnTo>
                  <a:pt x="10226078" y="4060952"/>
                </a:lnTo>
                <a:lnTo>
                  <a:pt x="10226078" y="4041902"/>
                </a:lnTo>
                <a:lnTo>
                  <a:pt x="10302278" y="4041902"/>
                </a:lnTo>
                <a:lnTo>
                  <a:pt x="10302278" y="4060952"/>
                </a:lnTo>
                <a:close/>
              </a:path>
              <a:path w="11431270" h="4061460">
                <a:moveTo>
                  <a:pt x="10435628" y="4060952"/>
                </a:moveTo>
                <a:lnTo>
                  <a:pt x="10359428" y="4060952"/>
                </a:lnTo>
                <a:lnTo>
                  <a:pt x="10359428" y="4041902"/>
                </a:lnTo>
                <a:lnTo>
                  <a:pt x="10435628" y="4041902"/>
                </a:lnTo>
                <a:lnTo>
                  <a:pt x="10435628" y="4060952"/>
                </a:lnTo>
                <a:close/>
              </a:path>
              <a:path w="11431270" h="4061460">
                <a:moveTo>
                  <a:pt x="10568978" y="4060952"/>
                </a:moveTo>
                <a:lnTo>
                  <a:pt x="10492778" y="4060952"/>
                </a:lnTo>
                <a:lnTo>
                  <a:pt x="10492778" y="4041902"/>
                </a:lnTo>
                <a:lnTo>
                  <a:pt x="10568978" y="4041902"/>
                </a:lnTo>
                <a:lnTo>
                  <a:pt x="10568978" y="4060952"/>
                </a:lnTo>
                <a:close/>
              </a:path>
              <a:path w="11431270" h="4061460">
                <a:moveTo>
                  <a:pt x="10702328" y="4060952"/>
                </a:moveTo>
                <a:lnTo>
                  <a:pt x="10626128" y="4060952"/>
                </a:lnTo>
                <a:lnTo>
                  <a:pt x="10626128" y="4041902"/>
                </a:lnTo>
                <a:lnTo>
                  <a:pt x="10702328" y="4041902"/>
                </a:lnTo>
                <a:lnTo>
                  <a:pt x="10702328" y="4060952"/>
                </a:lnTo>
                <a:close/>
              </a:path>
              <a:path w="11431270" h="4061460">
                <a:moveTo>
                  <a:pt x="10835678" y="4060952"/>
                </a:moveTo>
                <a:lnTo>
                  <a:pt x="10759478" y="4060952"/>
                </a:lnTo>
                <a:lnTo>
                  <a:pt x="10759478" y="4041902"/>
                </a:lnTo>
                <a:lnTo>
                  <a:pt x="10835678" y="4041902"/>
                </a:lnTo>
                <a:lnTo>
                  <a:pt x="10835678" y="4060952"/>
                </a:lnTo>
                <a:close/>
              </a:path>
              <a:path w="11431270" h="4061460">
                <a:moveTo>
                  <a:pt x="10969028" y="4060952"/>
                </a:moveTo>
                <a:lnTo>
                  <a:pt x="10892828" y="4060952"/>
                </a:lnTo>
                <a:lnTo>
                  <a:pt x="10892828" y="4041902"/>
                </a:lnTo>
                <a:lnTo>
                  <a:pt x="10969028" y="4041902"/>
                </a:lnTo>
                <a:lnTo>
                  <a:pt x="10969028" y="4060952"/>
                </a:lnTo>
                <a:close/>
              </a:path>
              <a:path w="11431270" h="4061460">
                <a:moveTo>
                  <a:pt x="11102378" y="4060952"/>
                </a:moveTo>
                <a:lnTo>
                  <a:pt x="11026178" y="4060952"/>
                </a:lnTo>
                <a:lnTo>
                  <a:pt x="11026178" y="4041902"/>
                </a:lnTo>
                <a:lnTo>
                  <a:pt x="11102378" y="4041902"/>
                </a:lnTo>
                <a:lnTo>
                  <a:pt x="11102378" y="4060952"/>
                </a:lnTo>
                <a:close/>
              </a:path>
              <a:path w="11431270" h="4061460">
                <a:moveTo>
                  <a:pt x="11235728" y="4060952"/>
                </a:moveTo>
                <a:lnTo>
                  <a:pt x="11159528" y="4060952"/>
                </a:lnTo>
                <a:lnTo>
                  <a:pt x="11159528" y="4041902"/>
                </a:lnTo>
                <a:lnTo>
                  <a:pt x="11235728" y="4041902"/>
                </a:lnTo>
                <a:lnTo>
                  <a:pt x="11235728" y="4060952"/>
                </a:lnTo>
                <a:close/>
              </a:path>
              <a:path w="11431270" h="4061460">
                <a:moveTo>
                  <a:pt x="11369078" y="4060952"/>
                </a:moveTo>
                <a:lnTo>
                  <a:pt x="11292878" y="4060952"/>
                </a:lnTo>
                <a:lnTo>
                  <a:pt x="11292878" y="4041902"/>
                </a:lnTo>
                <a:lnTo>
                  <a:pt x="11369078" y="4041902"/>
                </a:lnTo>
                <a:lnTo>
                  <a:pt x="11369078" y="4060952"/>
                </a:lnTo>
                <a:close/>
              </a:path>
              <a:path w="11431270" h="4061460">
                <a:moveTo>
                  <a:pt x="11431257" y="4046931"/>
                </a:moveTo>
                <a:lnTo>
                  <a:pt x="11412207" y="4046931"/>
                </a:lnTo>
                <a:lnTo>
                  <a:pt x="11412207" y="3970731"/>
                </a:lnTo>
                <a:lnTo>
                  <a:pt x="11431257" y="3970731"/>
                </a:lnTo>
                <a:lnTo>
                  <a:pt x="11431257" y="4046931"/>
                </a:lnTo>
                <a:close/>
              </a:path>
              <a:path w="11431270" h="4061460">
                <a:moveTo>
                  <a:pt x="11431257" y="3913581"/>
                </a:moveTo>
                <a:lnTo>
                  <a:pt x="11412207" y="3913581"/>
                </a:lnTo>
                <a:lnTo>
                  <a:pt x="11412207" y="3837381"/>
                </a:lnTo>
                <a:lnTo>
                  <a:pt x="11431257" y="3837381"/>
                </a:lnTo>
                <a:lnTo>
                  <a:pt x="11431257" y="3913581"/>
                </a:lnTo>
                <a:close/>
              </a:path>
              <a:path w="11431270" h="4061460">
                <a:moveTo>
                  <a:pt x="11431257" y="3780231"/>
                </a:moveTo>
                <a:lnTo>
                  <a:pt x="11412207" y="3780231"/>
                </a:lnTo>
                <a:lnTo>
                  <a:pt x="11412207" y="3704031"/>
                </a:lnTo>
                <a:lnTo>
                  <a:pt x="11431257" y="3704031"/>
                </a:lnTo>
                <a:lnTo>
                  <a:pt x="11431257" y="3780231"/>
                </a:lnTo>
                <a:close/>
              </a:path>
              <a:path w="11431270" h="4061460">
                <a:moveTo>
                  <a:pt x="11431257" y="3646881"/>
                </a:moveTo>
                <a:lnTo>
                  <a:pt x="11412207" y="3646881"/>
                </a:lnTo>
                <a:lnTo>
                  <a:pt x="11412207" y="3570681"/>
                </a:lnTo>
                <a:lnTo>
                  <a:pt x="11431257" y="3570681"/>
                </a:lnTo>
                <a:lnTo>
                  <a:pt x="11431257" y="3646881"/>
                </a:lnTo>
                <a:close/>
              </a:path>
              <a:path w="11431270" h="4061460">
                <a:moveTo>
                  <a:pt x="11431257" y="3513531"/>
                </a:moveTo>
                <a:lnTo>
                  <a:pt x="11412207" y="3513531"/>
                </a:lnTo>
                <a:lnTo>
                  <a:pt x="11412207" y="3437331"/>
                </a:lnTo>
                <a:lnTo>
                  <a:pt x="11431257" y="3437331"/>
                </a:lnTo>
                <a:lnTo>
                  <a:pt x="11431257" y="3513531"/>
                </a:lnTo>
                <a:close/>
              </a:path>
              <a:path w="11431270" h="4061460">
                <a:moveTo>
                  <a:pt x="11431257" y="3380181"/>
                </a:moveTo>
                <a:lnTo>
                  <a:pt x="11412207" y="3380181"/>
                </a:lnTo>
                <a:lnTo>
                  <a:pt x="11412207" y="3303981"/>
                </a:lnTo>
                <a:lnTo>
                  <a:pt x="11431257" y="3303981"/>
                </a:lnTo>
                <a:lnTo>
                  <a:pt x="11431257" y="3380181"/>
                </a:lnTo>
                <a:close/>
              </a:path>
              <a:path w="11431270" h="4061460">
                <a:moveTo>
                  <a:pt x="11431257" y="3246831"/>
                </a:moveTo>
                <a:lnTo>
                  <a:pt x="11412207" y="3246831"/>
                </a:lnTo>
                <a:lnTo>
                  <a:pt x="11412207" y="3170631"/>
                </a:lnTo>
                <a:lnTo>
                  <a:pt x="11431257" y="3170631"/>
                </a:lnTo>
                <a:lnTo>
                  <a:pt x="11431257" y="3246831"/>
                </a:lnTo>
                <a:close/>
              </a:path>
              <a:path w="11431270" h="4061460">
                <a:moveTo>
                  <a:pt x="11431257" y="3113481"/>
                </a:moveTo>
                <a:lnTo>
                  <a:pt x="11412207" y="3113481"/>
                </a:lnTo>
                <a:lnTo>
                  <a:pt x="11412207" y="3037281"/>
                </a:lnTo>
                <a:lnTo>
                  <a:pt x="11431257" y="3037281"/>
                </a:lnTo>
                <a:lnTo>
                  <a:pt x="11431257" y="3113481"/>
                </a:lnTo>
                <a:close/>
              </a:path>
              <a:path w="11431270" h="4061460">
                <a:moveTo>
                  <a:pt x="11431257" y="2980131"/>
                </a:moveTo>
                <a:lnTo>
                  <a:pt x="11412207" y="2980131"/>
                </a:lnTo>
                <a:lnTo>
                  <a:pt x="11412207" y="2903931"/>
                </a:lnTo>
                <a:lnTo>
                  <a:pt x="11431257" y="2903931"/>
                </a:lnTo>
                <a:lnTo>
                  <a:pt x="11431257" y="2980131"/>
                </a:lnTo>
                <a:close/>
              </a:path>
              <a:path w="11431270" h="4061460">
                <a:moveTo>
                  <a:pt x="11431257" y="2846781"/>
                </a:moveTo>
                <a:lnTo>
                  <a:pt x="11412207" y="2846781"/>
                </a:lnTo>
                <a:lnTo>
                  <a:pt x="11412207" y="2770581"/>
                </a:lnTo>
                <a:lnTo>
                  <a:pt x="11431257" y="2770581"/>
                </a:lnTo>
                <a:lnTo>
                  <a:pt x="11431257" y="2846781"/>
                </a:lnTo>
                <a:close/>
              </a:path>
              <a:path w="11431270" h="4061460">
                <a:moveTo>
                  <a:pt x="11431257" y="2713431"/>
                </a:moveTo>
                <a:lnTo>
                  <a:pt x="11412207" y="2713431"/>
                </a:lnTo>
                <a:lnTo>
                  <a:pt x="11412207" y="2637231"/>
                </a:lnTo>
                <a:lnTo>
                  <a:pt x="11431257" y="2637231"/>
                </a:lnTo>
                <a:lnTo>
                  <a:pt x="11431257" y="2713431"/>
                </a:lnTo>
                <a:close/>
              </a:path>
              <a:path w="11431270" h="4061460">
                <a:moveTo>
                  <a:pt x="11431257" y="2580081"/>
                </a:moveTo>
                <a:lnTo>
                  <a:pt x="11412207" y="2580081"/>
                </a:lnTo>
                <a:lnTo>
                  <a:pt x="11412207" y="2503881"/>
                </a:lnTo>
                <a:lnTo>
                  <a:pt x="11431257" y="2503881"/>
                </a:lnTo>
                <a:lnTo>
                  <a:pt x="11431257" y="2580081"/>
                </a:lnTo>
                <a:close/>
              </a:path>
              <a:path w="11431270" h="4061460">
                <a:moveTo>
                  <a:pt x="11431257" y="2446731"/>
                </a:moveTo>
                <a:lnTo>
                  <a:pt x="11412207" y="2446731"/>
                </a:lnTo>
                <a:lnTo>
                  <a:pt x="11412207" y="2370531"/>
                </a:lnTo>
                <a:lnTo>
                  <a:pt x="11431257" y="2370531"/>
                </a:lnTo>
                <a:lnTo>
                  <a:pt x="11431257" y="2446731"/>
                </a:lnTo>
                <a:close/>
              </a:path>
              <a:path w="11431270" h="4061460">
                <a:moveTo>
                  <a:pt x="11431257" y="2313381"/>
                </a:moveTo>
                <a:lnTo>
                  <a:pt x="11412207" y="2313381"/>
                </a:lnTo>
                <a:lnTo>
                  <a:pt x="11412207" y="2237181"/>
                </a:lnTo>
                <a:lnTo>
                  <a:pt x="11431257" y="2237181"/>
                </a:lnTo>
                <a:lnTo>
                  <a:pt x="11431257" y="2313381"/>
                </a:lnTo>
                <a:close/>
              </a:path>
              <a:path w="11431270" h="4061460">
                <a:moveTo>
                  <a:pt x="11431257" y="2180031"/>
                </a:moveTo>
                <a:lnTo>
                  <a:pt x="11412207" y="2180031"/>
                </a:lnTo>
                <a:lnTo>
                  <a:pt x="11412207" y="2103831"/>
                </a:lnTo>
                <a:lnTo>
                  <a:pt x="11431257" y="2103831"/>
                </a:lnTo>
                <a:lnTo>
                  <a:pt x="11431257" y="2180031"/>
                </a:lnTo>
                <a:close/>
              </a:path>
              <a:path w="11431270" h="4061460">
                <a:moveTo>
                  <a:pt x="11431257" y="2046681"/>
                </a:moveTo>
                <a:lnTo>
                  <a:pt x="11412207" y="2046681"/>
                </a:lnTo>
                <a:lnTo>
                  <a:pt x="11412207" y="1970481"/>
                </a:lnTo>
                <a:lnTo>
                  <a:pt x="11431257" y="1970481"/>
                </a:lnTo>
                <a:lnTo>
                  <a:pt x="11431257" y="2046681"/>
                </a:lnTo>
                <a:close/>
              </a:path>
              <a:path w="11431270" h="4061460">
                <a:moveTo>
                  <a:pt x="11431257" y="1913331"/>
                </a:moveTo>
                <a:lnTo>
                  <a:pt x="11412207" y="1913331"/>
                </a:lnTo>
                <a:lnTo>
                  <a:pt x="11412207" y="1837131"/>
                </a:lnTo>
                <a:lnTo>
                  <a:pt x="11431257" y="1837131"/>
                </a:lnTo>
                <a:lnTo>
                  <a:pt x="11431257" y="1913331"/>
                </a:lnTo>
                <a:close/>
              </a:path>
              <a:path w="11431270" h="4061460">
                <a:moveTo>
                  <a:pt x="11431257" y="1779981"/>
                </a:moveTo>
                <a:lnTo>
                  <a:pt x="11412207" y="1779981"/>
                </a:lnTo>
                <a:lnTo>
                  <a:pt x="11412207" y="1703781"/>
                </a:lnTo>
                <a:lnTo>
                  <a:pt x="11431257" y="1703781"/>
                </a:lnTo>
                <a:lnTo>
                  <a:pt x="11431257" y="1779981"/>
                </a:lnTo>
                <a:close/>
              </a:path>
              <a:path w="11431270" h="4061460">
                <a:moveTo>
                  <a:pt x="11431257" y="1646631"/>
                </a:moveTo>
                <a:lnTo>
                  <a:pt x="11412207" y="1646631"/>
                </a:lnTo>
                <a:lnTo>
                  <a:pt x="11412207" y="1570431"/>
                </a:lnTo>
                <a:lnTo>
                  <a:pt x="11431257" y="1570431"/>
                </a:lnTo>
                <a:lnTo>
                  <a:pt x="11431257" y="1646631"/>
                </a:lnTo>
                <a:close/>
              </a:path>
              <a:path w="11431270" h="4061460">
                <a:moveTo>
                  <a:pt x="11431257" y="1513281"/>
                </a:moveTo>
                <a:lnTo>
                  <a:pt x="11412207" y="1513281"/>
                </a:lnTo>
                <a:lnTo>
                  <a:pt x="11412207" y="1437081"/>
                </a:lnTo>
                <a:lnTo>
                  <a:pt x="11431257" y="1437081"/>
                </a:lnTo>
                <a:lnTo>
                  <a:pt x="11431257" y="1513281"/>
                </a:lnTo>
                <a:close/>
              </a:path>
              <a:path w="11431270" h="4061460">
                <a:moveTo>
                  <a:pt x="11431257" y="1379931"/>
                </a:moveTo>
                <a:lnTo>
                  <a:pt x="11412207" y="1379931"/>
                </a:lnTo>
                <a:lnTo>
                  <a:pt x="11412207" y="1303731"/>
                </a:lnTo>
                <a:lnTo>
                  <a:pt x="11431257" y="1303731"/>
                </a:lnTo>
                <a:lnTo>
                  <a:pt x="11431257" y="1379931"/>
                </a:lnTo>
                <a:close/>
              </a:path>
              <a:path w="11431270" h="4061460">
                <a:moveTo>
                  <a:pt x="11431257" y="1246581"/>
                </a:moveTo>
                <a:lnTo>
                  <a:pt x="11412207" y="1246581"/>
                </a:lnTo>
                <a:lnTo>
                  <a:pt x="11412207" y="1170381"/>
                </a:lnTo>
                <a:lnTo>
                  <a:pt x="11431257" y="1170381"/>
                </a:lnTo>
                <a:lnTo>
                  <a:pt x="11431257" y="1246581"/>
                </a:lnTo>
                <a:close/>
              </a:path>
              <a:path w="11431270" h="4061460">
                <a:moveTo>
                  <a:pt x="11431257" y="1113231"/>
                </a:moveTo>
                <a:lnTo>
                  <a:pt x="11412207" y="1113231"/>
                </a:lnTo>
                <a:lnTo>
                  <a:pt x="11412207" y="1037031"/>
                </a:lnTo>
                <a:lnTo>
                  <a:pt x="11431257" y="1037031"/>
                </a:lnTo>
                <a:lnTo>
                  <a:pt x="11431257" y="1113231"/>
                </a:lnTo>
                <a:close/>
              </a:path>
              <a:path w="11431270" h="4061460">
                <a:moveTo>
                  <a:pt x="11431257" y="979881"/>
                </a:moveTo>
                <a:lnTo>
                  <a:pt x="11412207" y="979881"/>
                </a:lnTo>
                <a:lnTo>
                  <a:pt x="11412207" y="903681"/>
                </a:lnTo>
                <a:lnTo>
                  <a:pt x="11431257" y="903681"/>
                </a:lnTo>
                <a:lnTo>
                  <a:pt x="11431257" y="979881"/>
                </a:lnTo>
                <a:close/>
              </a:path>
              <a:path w="11431270" h="4061460">
                <a:moveTo>
                  <a:pt x="11431257" y="846531"/>
                </a:moveTo>
                <a:lnTo>
                  <a:pt x="11412207" y="846531"/>
                </a:lnTo>
                <a:lnTo>
                  <a:pt x="11412207" y="770331"/>
                </a:lnTo>
                <a:lnTo>
                  <a:pt x="11431257" y="770331"/>
                </a:lnTo>
                <a:lnTo>
                  <a:pt x="11431257" y="846531"/>
                </a:lnTo>
                <a:close/>
              </a:path>
              <a:path w="11431270" h="4061460">
                <a:moveTo>
                  <a:pt x="11431257" y="713181"/>
                </a:moveTo>
                <a:lnTo>
                  <a:pt x="11412207" y="713181"/>
                </a:lnTo>
                <a:lnTo>
                  <a:pt x="11412207" y="636981"/>
                </a:lnTo>
                <a:lnTo>
                  <a:pt x="11431257" y="636981"/>
                </a:lnTo>
                <a:lnTo>
                  <a:pt x="11431257" y="713181"/>
                </a:lnTo>
                <a:close/>
              </a:path>
              <a:path w="11431270" h="4061460">
                <a:moveTo>
                  <a:pt x="11431257" y="579831"/>
                </a:moveTo>
                <a:lnTo>
                  <a:pt x="11412207" y="579831"/>
                </a:lnTo>
                <a:lnTo>
                  <a:pt x="11412207" y="503631"/>
                </a:lnTo>
                <a:lnTo>
                  <a:pt x="11431257" y="503631"/>
                </a:lnTo>
                <a:lnTo>
                  <a:pt x="11431257" y="579831"/>
                </a:lnTo>
                <a:close/>
              </a:path>
              <a:path w="11431270" h="4061460">
                <a:moveTo>
                  <a:pt x="11431257" y="446481"/>
                </a:moveTo>
                <a:lnTo>
                  <a:pt x="11412207" y="446481"/>
                </a:lnTo>
                <a:lnTo>
                  <a:pt x="11412207" y="370281"/>
                </a:lnTo>
                <a:lnTo>
                  <a:pt x="11431257" y="370281"/>
                </a:lnTo>
                <a:lnTo>
                  <a:pt x="11431257" y="446481"/>
                </a:lnTo>
                <a:close/>
              </a:path>
              <a:path w="11431270" h="4061460">
                <a:moveTo>
                  <a:pt x="11431257" y="313131"/>
                </a:moveTo>
                <a:lnTo>
                  <a:pt x="11412207" y="313131"/>
                </a:lnTo>
                <a:lnTo>
                  <a:pt x="11412207" y="236931"/>
                </a:lnTo>
                <a:lnTo>
                  <a:pt x="11431257" y="236931"/>
                </a:lnTo>
                <a:lnTo>
                  <a:pt x="11431257" y="313131"/>
                </a:lnTo>
                <a:close/>
              </a:path>
              <a:path w="11431270" h="4061460">
                <a:moveTo>
                  <a:pt x="11431257" y="179781"/>
                </a:moveTo>
                <a:lnTo>
                  <a:pt x="11412207" y="179781"/>
                </a:lnTo>
                <a:lnTo>
                  <a:pt x="11412207" y="103581"/>
                </a:lnTo>
                <a:lnTo>
                  <a:pt x="11431257" y="103581"/>
                </a:lnTo>
                <a:lnTo>
                  <a:pt x="11431257" y="179781"/>
                </a:lnTo>
                <a:close/>
              </a:path>
              <a:path w="11431270" h="4061460">
                <a:moveTo>
                  <a:pt x="11412207" y="19050"/>
                </a:moveTo>
                <a:lnTo>
                  <a:pt x="11382425" y="19050"/>
                </a:lnTo>
                <a:lnTo>
                  <a:pt x="11382425" y="0"/>
                </a:lnTo>
                <a:lnTo>
                  <a:pt x="11431257" y="0"/>
                </a:lnTo>
                <a:lnTo>
                  <a:pt x="11431257" y="9525"/>
                </a:lnTo>
                <a:lnTo>
                  <a:pt x="11412207" y="9525"/>
                </a:lnTo>
                <a:lnTo>
                  <a:pt x="11412207" y="19050"/>
                </a:lnTo>
                <a:close/>
              </a:path>
              <a:path w="11431270" h="4061460">
                <a:moveTo>
                  <a:pt x="11431257" y="46431"/>
                </a:moveTo>
                <a:lnTo>
                  <a:pt x="11412207" y="46431"/>
                </a:lnTo>
                <a:lnTo>
                  <a:pt x="11412207" y="9525"/>
                </a:lnTo>
                <a:lnTo>
                  <a:pt x="11421732" y="19050"/>
                </a:lnTo>
                <a:lnTo>
                  <a:pt x="11431257" y="19050"/>
                </a:lnTo>
                <a:lnTo>
                  <a:pt x="11431257" y="46431"/>
                </a:lnTo>
                <a:close/>
              </a:path>
              <a:path w="11431270" h="4061460">
                <a:moveTo>
                  <a:pt x="11431257" y="19050"/>
                </a:moveTo>
                <a:lnTo>
                  <a:pt x="11421732" y="19050"/>
                </a:lnTo>
                <a:lnTo>
                  <a:pt x="11412207" y="9525"/>
                </a:lnTo>
                <a:lnTo>
                  <a:pt x="11431257" y="9525"/>
                </a:lnTo>
                <a:lnTo>
                  <a:pt x="11431257" y="19050"/>
                </a:lnTo>
                <a:close/>
              </a:path>
              <a:path w="11431270" h="4061460">
                <a:moveTo>
                  <a:pt x="11325275" y="19050"/>
                </a:moveTo>
                <a:lnTo>
                  <a:pt x="11249075" y="19050"/>
                </a:lnTo>
                <a:lnTo>
                  <a:pt x="11249075" y="0"/>
                </a:lnTo>
                <a:lnTo>
                  <a:pt x="11325275" y="0"/>
                </a:lnTo>
                <a:lnTo>
                  <a:pt x="11325275" y="19050"/>
                </a:lnTo>
                <a:close/>
              </a:path>
              <a:path w="11431270" h="4061460">
                <a:moveTo>
                  <a:pt x="11191925" y="19050"/>
                </a:moveTo>
                <a:lnTo>
                  <a:pt x="11115725" y="19050"/>
                </a:lnTo>
                <a:lnTo>
                  <a:pt x="11115725" y="0"/>
                </a:lnTo>
                <a:lnTo>
                  <a:pt x="11191925" y="0"/>
                </a:lnTo>
                <a:lnTo>
                  <a:pt x="11191925" y="19050"/>
                </a:lnTo>
                <a:close/>
              </a:path>
              <a:path w="11431270" h="4061460">
                <a:moveTo>
                  <a:pt x="11058575" y="19050"/>
                </a:moveTo>
                <a:lnTo>
                  <a:pt x="10982375" y="19050"/>
                </a:lnTo>
                <a:lnTo>
                  <a:pt x="10982375" y="0"/>
                </a:lnTo>
                <a:lnTo>
                  <a:pt x="11058575" y="0"/>
                </a:lnTo>
                <a:lnTo>
                  <a:pt x="11058575" y="19050"/>
                </a:lnTo>
                <a:close/>
              </a:path>
              <a:path w="11431270" h="4061460">
                <a:moveTo>
                  <a:pt x="10925225" y="19050"/>
                </a:moveTo>
                <a:lnTo>
                  <a:pt x="10849025" y="19050"/>
                </a:lnTo>
                <a:lnTo>
                  <a:pt x="10849025" y="0"/>
                </a:lnTo>
                <a:lnTo>
                  <a:pt x="10925225" y="0"/>
                </a:lnTo>
                <a:lnTo>
                  <a:pt x="10925225" y="19050"/>
                </a:lnTo>
                <a:close/>
              </a:path>
              <a:path w="11431270" h="4061460">
                <a:moveTo>
                  <a:pt x="10791875" y="19050"/>
                </a:moveTo>
                <a:lnTo>
                  <a:pt x="10715675" y="19050"/>
                </a:lnTo>
                <a:lnTo>
                  <a:pt x="10715675" y="0"/>
                </a:lnTo>
                <a:lnTo>
                  <a:pt x="10791875" y="0"/>
                </a:lnTo>
                <a:lnTo>
                  <a:pt x="10791875" y="19050"/>
                </a:lnTo>
                <a:close/>
              </a:path>
              <a:path w="11431270" h="4061460">
                <a:moveTo>
                  <a:pt x="10658525" y="19050"/>
                </a:moveTo>
                <a:lnTo>
                  <a:pt x="10582325" y="19050"/>
                </a:lnTo>
                <a:lnTo>
                  <a:pt x="10582325" y="0"/>
                </a:lnTo>
                <a:lnTo>
                  <a:pt x="10658525" y="0"/>
                </a:lnTo>
                <a:lnTo>
                  <a:pt x="10658525" y="19050"/>
                </a:lnTo>
                <a:close/>
              </a:path>
              <a:path w="11431270" h="4061460">
                <a:moveTo>
                  <a:pt x="10525175" y="19050"/>
                </a:moveTo>
                <a:lnTo>
                  <a:pt x="10448975" y="19050"/>
                </a:lnTo>
                <a:lnTo>
                  <a:pt x="10448975" y="0"/>
                </a:lnTo>
                <a:lnTo>
                  <a:pt x="10525175" y="0"/>
                </a:lnTo>
                <a:lnTo>
                  <a:pt x="10525175" y="19050"/>
                </a:lnTo>
                <a:close/>
              </a:path>
              <a:path w="11431270" h="4061460">
                <a:moveTo>
                  <a:pt x="10391825" y="19050"/>
                </a:moveTo>
                <a:lnTo>
                  <a:pt x="10315625" y="19050"/>
                </a:lnTo>
                <a:lnTo>
                  <a:pt x="10315625" y="0"/>
                </a:lnTo>
                <a:lnTo>
                  <a:pt x="10391825" y="0"/>
                </a:lnTo>
                <a:lnTo>
                  <a:pt x="10391825" y="19050"/>
                </a:lnTo>
                <a:close/>
              </a:path>
              <a:path w="11431270" h="4061460">
                <a:moveTo>
                  <a:pt x="10258475" y="19050"/>
                </a:moveTo>
                <a:lnTo>
                  <a:pt x="10182275" y="19050"/>
                </a:lnTo>
                <a:lnTo>
                  <a:pt x="10182275" y="0"/>
                </a:lnTo>
                <a:lnTo>
                  <a:pt x="10258475" y="0"/>
                </a:lnTo>
                <a:lnTo>
                  <a:pt x="10258475" y="19050"/>
                </a:lnTo>
                <a:close/>
              </a:path>
              <a:path w="11431270" h="4061460">
                <a:moveTo>
                  <a:pt x="10125125" y="19050"/>
                </a:moveTo>
                <a:lnTo>
                  <a:pt x="10048925" y="19050"/>
                </a:lnTo>
                <a:lnTo>
                  <a:pt x="10048925" y="0"/>
                </a:lnTo>
                <a:lnTo>
                  <a:pt x="10125125" y="0"/>
                </a:lnTo>
                <a:lnTo>
                  <a:pt x="10125125" y="19050"/>
                </a:lnTo>
                <a:close/>
              </a:path>
              <a:path w="11431270" h="4061460">
                <a:moveTo>
                  <a:pt x="9991775" y="19050"/>
                </a:moveTo>
                <a:lnTo>
                  <a:pt x="9915575" y="19050"/>
                </a:lnTo>
                <a:lnTo>
                  <a:pt x="9915575" y="0"/>
                </a:lnTo>
                <a:lnTo>
                  <a:pt x="9991775" y="0"/>
                </a:lnTo>
                <a:lnTo>
                  <a:pt x="9991775" y="19050"/>
                </a:lnTo>
                <a:close/>
              </a:path>
              <a:path w="11431270" h="4061460">
                <a:moveTo>
                  <a:pt x="9858425" y="19050"/>
                </a:moveTo>
                <a:lnTo>
                  <a:pt x="9782225" y="19050"/>
                </a:lnTo>
                <a:lnTo>
                  <a:pt x="9782225" y="0"/>
                </a:lnTo>
                <a:lnTo>
                  <a:pt x="9858425" y="0"/>
                </a:lnTo>
                <a:lnTo>
                  <a:pt x="9858425" y="19050"/>
                </a:lnTo>
                <a:close/>
              </a:path>
              <a:path w="11431270" h="4061460">
                <a:moveTo>
                  <a:pt x="9725075" y="19050"/>
                </a:moveTo>
                <a:lnTo>
                  <a:pt x="9648875" y="19050"/>
                </a:lnTo>
                <a:lnTo>
                  <a:pt x="9648875" y="0"/>
                </a:lnTo>
                <a:lnTo>
                  <a:pt x="9725075" y="0"/>
                </a:lnTo>
                <a:lnTo>
                  <a:pt x="9725075" y="19050"/>
                </a:lnTo>
                <a:close/>
              </a:path>
              <a:path w="11431270" h="4061460">
                <a:moveTo>
                  <a:pt x="9591725" y="19050"/>
                </a:moveTo>
                <a:lnTo>
                  <a:pt x="9515525" y="19050"/>
                </a:lnTo>
                <a:lnTo>
                  <a:pt x="9515525" y="0"/>
                </a:lnTo>
                <a:lnTo>
                  <a:pt x="9591725" y="0"/>
                </a:lnTo>
                <a:lnTo>
                  <a:pt x="9591725" y="19050"/>
                </a:lnTo>
                <a:close/>
              </a:path>
              <a:path w="11431270" h="4061460">
                <a:moveTo>
                  <a:pt x="9458375" y="19050"/>
                </a:moveTo>
                <a:lnTo>
                  <a:pt x="9382175" y="19050"/>
                </a:lnTo>
                <a:lnTo>
                  <a:pt x="9382175" y="0"/>
                </a:lnTo>
                <a:lnTo>
                  <a:pt x="9458375" y="0"/>
                </a:lnTo>
                <a:lnTo>
                  <a:pt x="9458375" y="19050"/>
                </a:lnTo>
                <a:close/>
              </a:path>
              <a:path w="11431270" h="4061460">
                <a:moveTo>
                  <a:pt x="9325025" y="19050"/>
                </a:moveTo>
                <a:lnTo>
                  <a:pt x="9248825" y="19050"/>
                </a:lnTo>
                <a:lnTo>
                  <a:pt x="9248825" y="0"/>
                </a:lnTo>
                <a:lnTo>
                  <a:pt x="9325025" y="0"/>
                </a:lnTo>
                <a:lnTo>
                  <a:pt x="9325025" y="19050"/>
                </a:lnTo>
                <a:close/>
              </a:path>
              <a:path w="11431270" h="4061460">
                <a:moveTo>
                  <a:pt x="9191675" y="19050"/>
                </a:moveTo>
                <a:lnTo>
                  <a:pt x="9115475" y="19050"/>
                </a:lnTo>
                <a:lnTo>
                  <a:pt x="9115475" y="0"/>
                </a:lnTo>
                <a:lnTo>
                  <a:pt x="9191675" y="0"/>
                </a:lnTo>
                <a:lnTo>
                  <a:pt x="9191675" y="19050"/>
                </a:lnTo>
                <a:close/>
              </a:path>
              <a:path w="11431270" h="4061460">
                <a:moveTo>
                  <a:pt x="9058325" y="19050"/>
                </a:moveTo>
                <a:lnTo>
                  <a:pt x="8982125" y="19050"/>
                </a:lnTo>
                <a:lnTo>
                  <a:pt x="8982125" y="0"/>
                </a:lnTo>
                <a:lnTo>
                  <a:pt x="9058325" y="0"/>
                </a:lnTo>
                <a:lnTo>
                  <a:pt x="9058325" y="19050"/>
                </a:lnTo>
                <a:close/>
              </a:path>
              <a:path w="11431270" h="4061460">
                <a:moveTo>
                  <a:pt x="8924975" y="19050"/>
                </a:moveTo>
                <a:lnTo>
                  <a:pt x="8848775" y="19050"/>
                </a:lnTo>
                <a:lnTo>
                  <a:pt x="8848775" y="0"/>
                </a:lnTo>
                <a:lnTo>
                  <a:pt x="8924975" y="0"/>
                </a:lnTo>
                <a:lnTo>
                  <a:pt x="8924975" y="19050"/>
                </a:lnTo>
                <a:close/>
              </a:path>
              <a:path w="11431270" h="4061460">
                <a:moveTo>
                  <a:pt x="8791625" y="19050"/>
                </a:moveTo>
                <a:lnTo>
                  <a:pt x="8715425" y="19050"/>
                </a:lnTo>
                <a:lnTo>
                  <a:pt x="8715425" y="0"/>
                </a:lnTo>
                <a:lnTo>
                  <a:pt x="8791625" y="0"/>
                </a:lnTo>
                <a:lnTo>
                  <a:pt x="8791625" y="19050"/>
                </a:lnTo>
                <a:close/>
              </a:path>
              <a:path w="11431270" h="4061460">
                <a:moveTo>
                  <a:pt x="8658275" y="19050"/>
                </a:moveTo>
                <a:lnTo>
                  <a:pt x="8582075" y="19050"/>
                </a:lnTo>
                <a:lnTo>
                  <a:pt x="8582075" y="0"/>
                </a:lnTo>
                <a:lnTo>
                  <a:pt x="8658275" y="0"/>
                </a:lnTo>
                <a:lnTo>
                  <a:pt x="8658275" y="19050"/>
                </a:lnTo>
                <a:close/>
              </a:path>
              <a:path w="11431270" h="4061460">
                <a:moveTo>
                  <a:pt x="8524925" y="19050"/>
                </a:moveTo>
                <a:lnTo>
                  <a:pt x="8448725" y="19050"/>
                </a:lnTo>
                <a:lnTo>
                  <a:pt x="8448725" y="0"/>
                </a:lnTo>
                <a:lnTo>
                  <a:pt x="8524925" y="0"/>
                </a:lnTo>
                <a:lnTo>
                  <a:pt x="8524925" y="19050"/>
                </a:lnTo>
                <a:close/>
              </a:path>
              <a:path w="11431270" h="4061460">
                <a:moveTo>
                  <a:pt x="8391575" y="19050"/>
                </a:moveTo>
                <a:lnTo>
                  <a:pt x="8315375" y="19050"/>
                </a:lnTo>
                <a:lnTo>
                  <a:pt x="8315375" y="0"/>
                </a:lnTo>
                <a:lnTo>
                  <a:pt x="8391575" y="0"/>
                </a:lnTo>
                <a:lnTo>
                  <a:pt x="8391575" y="19050"/>
                </a:lnTo>
                <a:close/>
              </a:path>
              <a:path w="11431270" h="4061460">
                <a:moveTo>
                  <a:pt x="8258225" y="19050"/>
                </a:moveTo>
                <a:lnTo>
                  <a:pt x="8182025" y="19050"/>
                </a:lnTo>
                <a:lnTo>
                  <a:pt x="8182025" y="0"/>
                </a:lnTo>
                <a:lnTo>
                  <a:pt x="8258225" y="0"/>
                </a:lnTo>
                <a:lnTo>
                  <a:pt x="8258225" y="19050"/>
                </a:lnTo>
                <a:close/>
              </a:path>
              <a:path w="11431270" h="4061460">
                <a:moveTo>
                  <a:pt x="8124875" y="19050"/>
                </a:moveTo>
                <a:lnTo>
                  <a:pt x="8064906" y="19050"/>
                </a:lnTo>
                <a:lnTo>
                  <a:pt x="8064906" y="0"/>
                </a:lnTo>
                <a:lnTo>
                  <a:pt x="8124875" y="0"/>
                </a:lnTo>
                <a:lnTo>
                  <a:pt x="8124875" y="19050"/>
                </a:lnTo>
                <a:close/>
              </a:path>
            </a:pathLst>
          </a:custGeom>
          <a:solidFill>
            <a:srgbClr val="1F487C"/>
          </a:solidFill>
        </p:spPr>
        <p:txBody>
          <a:bodyPr wrap="square" lIns="0" tIns="0" rIns="0" bIns="0" rtlCol="0"/>
          <a:lstStyle/>
          <a:p>
            <a:endParaRPr/>
          </a:p>
        </p:txBody>
      </p:sp>
      <p:sp>
        <p:nvSpPr>
          <p:cNvPr id="9" name="object 9"/>
          <p:cNvSpPr txBox="1"/>
          <p:nvPr/>
        </p:nvSpPr>
        <p:spPr>
          <a:xfrm>
            <a:off x="1331049" y="138103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三、工作落</a:t>
            </a:r>
            <a:r>
              <a:rPr sz="2800" b="1" spc="-5" dirty="0">
                <a:solidFill>
                  <a:srgbClr val="C00000"/>
                </a:solidFill>
                <a:latin typeface="微软雅黑"/>
                <a:cs typeface="微软雅黑"/>
              </a:rPr>
              <a:t>实</a:t>
            </a:r>
            <a:endParaRPr sz="2800">
              <a:latin typeface="微软雅黑"/>
              <a:cs typeface="微软雅黑"/>
            </a:endParaRPr>
          </a:p>
        </p:txBody>
      </p:sp>
      <p:sp>
        <p:nvSpPr>
          <p:cNvPr id="10" name="object 10"/>
          <p:cNvSpPr txBox="1"/>
          <p:nvPr/>
        </p:nvSpPr>
        <p:spPr>
          <a:xfrm>
            <a:off x="6920344" y="1507236"/>
            <a:ext cx="265176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a:t>
            </a:r>
            <a:r>
              <a:rPr sz="2400" b="1" spc="-5" dirty="0">
                <a:solidFill>
                  <a:srgbClr val="1F487C"/>
                </a:solidFill>
                <a:latin typeface="微软雅黑"/>
                <a:cs typeface="微软雅黑"/>
              </a:rPr>
              <a:t>5</a:t>
            </a:r>
            <a:r>
              <a:rPr sz="2400" b="1" dirty="0">
                <a:solidFill>
                  <a:srgbClr val="1F487C"/>
                </a:solidFill>
                <a:latin typeface="微软雅黑"/>
                <a:cs typeface="微软雅黑"/>
              </a:rPr>
              <a:t>）乡村建设情况</a:t>
            </a:r>
            <a:endParaRPr sz="2400">
              <a:latin typeface="微软雅黑"/>
              <a:cs typeface="微软雅黑"/>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95" y="596"/>
            <a:ext cx="1536192" cy="1489015"/>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210055" y="963930"/>
            <a:ext cx="9005570" cy="0"/>
          </a:xfrm>
          <a:custGeom>
            <a:avLst/>
            <a:gdLst/>
            <a:ahLst/>
            <a:cxnLst/>
            <a:rect l="l" t="t" r="r" b="b"/>
            <a:pathLst>
              <a:path w="9005570">
                <a:moveTo>
                  <a:pt x="0" y="0"/>
                </a:moveTo>
                <a:lnTo>
                  <a:pt x="9005316" y="0"/>
                </a:lnTo>
              </a:path>
            </a:pathLst>
          </a:custGeom>
          <a:ln w="44196">
            <a:solidFill>
              <a:srgbClr val="21467C"/>
            </a:solidFill>
          </a:ln>
        </p:spPr>
        <p:txBody>
          <a:bodyPr wrap="square" lIns="0" tIns="0" rIns="0" bIns="0" rtlCol="0"/>
          <a:lstStyle/>
          <a:p>
            <a:endParaRPr/>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826"/>
            <a:ext cx="12192000" cy="0"/>
          </a:xfrm>
          <a:custGeom>
            <a:avLst/>
            <a:gdLst/>
            <a:ahLst/>
            <a:cxnLst/>
            <a:rect l="l" t="t" r="r" b="b"/>
            <a:pathLst>
              <a:path w="12192000">
                <a:moveTo>
                  <a:pt x="0" y="0"/>
                </a:moveTo>
                <a:lnTo>
                  <a:pt x="12192000" y="0"/>
                </a:lnTo>
              </a:path>
            </a:pathLst>
          </a:custGeom>
          <a:ln w="71627">
            <a:solidFill>
              <a:srgbClr val="21467C"/>
            </a:solidFill>
          </a:ln>
        </p:spPr>
        <p:txBody>
          <a:bodyPr wrap="square" lIns="0" tIns="0" rIns="0" bIns="0" rtlCol="0"/>
          <a:lstStyle/>
          <a:p>
            <a:endParaRPr/>
          </a:p>
        </p:txBody>
      </p:sp>
      <p:sp>
        <p:nvSpPr>
          <p:cNvPr id="7" name="object 7"/>
          <p:cNvSpPr/>
          <p:nvPr/>
        </p:nvSpPr>
        <p:spPr>
          <a:xfrm>
            <a:off x="0" y="4098035"/>
            <a:ext cx="3215639" cy="2398776"/>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3276600" y="4098035"/>
            <a:ext cx="3456432" cy="2398776"/>
          </a:xfrm>
          <a:prstGeom prst="rect">
            <a:avLst/>
          </a:prstGeom>
          <a:blipFill>
            <a:blip r:embed="rId4" cstate="print"/>
            <a:stretch>
              <a:fillRect/>
            </a:stretch>
          </a:blipFill>
        </p:spPr>
        <p:txBody>
          <a:bodyPr wrap="square" lIns="0" tIns="0" rIns="0" bIns="0" rtlCol="0"/>
          <a:lstStyle/>
          <a:p>
            <a:endParaRPr/>
          </a:p>
        </p:txBody>
      </p:sp>
      <p:sp>
        <p:nvSpPr>
          <p:cNvPr id="9" name="object 9"/>
          <p:cNvSpPr/>
          <p:nvPr/>
        </p:nvSpPr>
        <p:spPr>
          <a:xfrm>
            <a:off x="6792467" y="4098035"/>
            <a:ext cx="4479035" cy="2397251"/>
          </a:xfrm>
          <a:prstGeom prst="rect">
            <a:avLst/>
          </a:prstGeom>
          <a:blipFill>
            <a:blip r:embed="rId5" cstate="print"/>
            <a:stretch>
              <a:fillRect/>
            </a:stretch>
          </a:blipFill>
        </p:spPr>
        <p:txBody>
          <a:bodyPr wrap="square" lIns="0" tIns="0" rIns="0" bIns="0" rtlCol="0"/>
          <a:lstStyle/>
          <a:p>
            <a:endParaRPr/>
          </a:p>
        </p:txBody>
      </p:sp>
      <p:sp>
        <p:nvSpPr>
          <p:cNvPr id="10" name="object 10"/>
          <p:cNvSpPr/>
          <p:nvPr/>
        </p:nvSpPr>
        <p:spPr>
          <a:xfrm>
            <a:off x="6096000" y="1444418"/>
            <a:ext cx="3979163" cy="2400300"/>
          </a:xfrm>
          <a:prstGeom prst="rect">
            <a:avLst/>
          </a:prstGeom>
          <a:blipFill>
            <a:blip r:embed="rId6" cstate="print"/>
            <a:stretch>
              <a:fillRect/>
            </a:stretch>
          </a:blipFill>
        </p:spPr>
        <p:txBody>
          <a:bodyPr wrap="square" lIns="0" tIns="0" rIns="0" bIns="0" rtlCol="0"/>
          <a:lstStyle/>
          <a:p>
            <a:endParaRPr/>
          </a:p>
        </p:txBody>
      </p:sp>
      <p:sp>
        <p:nvSpPr>
          <p:cNvPr id="11" name="object 11"/>
          <p:cNvSpPr/>
          <p:nvPr/>
        </p:nvSpPr>
        <p:spPr>
          <a:xfrm>
            <a:off x="1371600" y="1444418"/>
            <a:ext cx="3977640" cy="2400300"/>
          </a:xfrm>
          <a:prstGeom prst="rect">
            <a:avLst/>
          </a:prstGeom>
          <a:blipFill>
            <a:blip r:embed="rId7" cstate="print"/>
            <a:stretch>
              <a:fillRect/>
            </a:stretch>
          </a:blipFill>
        </p:spPr>
        <p:txBody>
          <a:bodyPr wrap="square" lIns="0" tIns="0" rIns="0" bIns="0" rtlCol="0"/>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txBox="1"/>
          <p:nvPr/>
        </p:nvSpPr>
        <p:spPr>
          <a:xfrm>
            <a:off x="1061719" y="3084194"/>
            <a:ext cx="10200005" cy="2312670"/>
          </a:xfrm>
          <a:prstGeom prst="rect">
            <a:avLst/>
          </a:prstGeom>
        </p:spPr>
        <p:txBody>
          <a:bodyPr vert="horz" wrap="square" lIns="0" tIns="13335" rIns="0" bIns="0" rtlCol="0">
            <a:spAutoFit/>
          </a:bodyPr>
          <a:lstStyle/>
          <a:p>
            <a:pPr marL="240029" indent="-227965">
              <a:lnSpc>
                <a:spcPct val="100000"/>
              </a:lnSpc>
              <a:spcBef>
                <a:spcPts val="105"/>
              </a:spcBef>
              <a:buSzPct val="95000"/>
              <a:buFont typeface="Wingdings"/>
              <a:buChar char=""/>
              <a:tabLst>
                <a:tab pos="240665" algn="l"/>
              </a:tabLst>
            </a:pPr>
            <a:r>
              <a:rPr sz="2000" b="1" dirty="0">
                <a:solidFill>
                  <a:srgbClr val="404040"/>
                </a:solidFill>
                <a:latin typeface="微软雅黑"/>
                <a:cs typeface="微软雅黑"/>
              </a:rPr>
              <a:t>“积分制”“清单制”推进情况。</a:t>
            </a:r>
            <a:r>
              <a:rPr sz="2000" b="1" spc="-5" dirty="0">
                <a:solidFill>
                  <a:srgbClr val="FF0000"/>
                </a:solidFill>
                <a:latin typeface="微软雅黑"/>
                <a:cs typeface="微软雅黑"/>
              </a:rPr>
              <a:t>50</a:t>
            </a:r>
            <a:r>
              <a:rPr sz="2000" b="1" spc="-10" dirty="0">
                <a:solidFill>
                  <a:srgbClr val="FF0000"/>
                </a:solidFill>
                <a:latin typeface="微软雅黑"/>
                <a:cs typeface="微软雅黑"/>
              </a:rPr>
              <a:t>%</a:t>
            </a:r>
            <a:r>
              <a:rPr sz="2000" b="1" dirty="0">
                <a:solidFill>
                  <a:srgbClr val="FF0000"/>
                </a:solidFill>
                <a:latin typeface="微软雅黑"/>
                <a:cs typeface="微软雅黑"/>
              </a:rPr>
              <a:t>以上的行政村推广应用“积分制”；所有行政村</a:t>
            </a:r>
            <a:r>
              <a:rPr sz="2000" b="1" spc="5" dirty="0">
                <a:solidFill>
                  <a:srgbClr val="FF0000"/>
                </a:solidFill>
                <a:latin typeface="微软雅黑"/>
                <a:cs typeface="微软雅黑"/>
              </a:rPr>
              <a:t>全</a:t>
            </a:r>
            <a:endParaRPr sz="2000">
              <a:latin typeface="微软雅黑"/>
              <a:cs typeface="微软雅黑"/>
            </a:endParaRPr>
          </a:p>
          <a:p>
            <a:pPr>
              <a:lnSpc>
                <a:spcPct val="100000"/>
              </a:lnSpc>
              <a:spcBef>
                <a:spcPts val="40"/>
              </a:spcBef>
              <a:buClr>
                <a:srgbClr val="404040"/>
              </a:buClr>
              <a:buFont typeface="Wingdings"/>
              <a:buChar char=""/>
            </a:pPr>
            <a:endParaRPr sz="2050">
              <a:latin typeface="Times New Roman"/>
              <a:cs typeface="Times New Roman"/>
            </a:endParaRPr>
          </a:p>
          <a:p>
            <a:pPr marL="12700">
              <a:lnSpc>
                <a:spcPct val="100000"/>
              </a:lnSpc>
            </a:pPr>
            <a:r>
              <a:rPr sz="2000" b="1" dirty="0">
                <a:solidFill>
                  <a:srgbClr val="FF0000"/>
                </a:solidFill>
                <a:latin typeface="微软雅黑"/>
                <a:cs typeface="微软雅黑"/>
              </a:rPr>
              <a:t>部推行清单制。（查清楚抽样村是否属于</a:t>
            </a:r>
            <a:r>
              <a:rPr sz="2000" b="1" spc="-5" dirty="0">
                <a:solidFill>
                  <a:srgbClr val="FF0000"/>
                </a:solidFill>
                <a:latin typeface="微软雅黑"/>
                <a:cs typeface="微软雅黑"/>
              </a:rPr>
              <a:t>50%</a:t>
            </a:r>
            <a:r>
              <a:rPr sz="2000" b="1" dirty="0">
                <a:solidFill>
                  <a:srgbClr val="FF0000"/>
                </a:solidFill>
                <a:latin typeface="微软雅黑"/>
                <a:cs typeface="微软雅黑"/>
              </a:rPr>
              <a:t>以内</a:t>
            </a:r>
            <a:r>
              <a:rPr sz="2000" b="1" spc="5" dirty="0">
                <a:solidFill>
                  <a:srgbClr val="FF0000"/>
                </a:solidFill>
                <a:latin typeface="微软雅黑"/>
                <a:cs typeface="微软雅黑"/>
              </a:rPr>
              <a:t>）</a:t>
            </a:r>
            <a:endParaRPr sz="2000">
              <a:latin typeface="微软雅黑"/>
              <a:cs typeface="微软雅黑"/>
            </a:endParaRPr>
          </a:p>
          <a:p>
            <a:pPr marL="12700" marR="46990">
              <a:lnSpc>
                <a:spcPct val="200000"/>
              </a:lnSpc>
              <a:spcBef>
                <a:spcPts val="1200"/>
              </a:spcBef>
              <a:buSzPct val="95000"/>
              <a:buFont typeface="Wingdings"/>
              <a:buChar char=""/>
              <a:tabLst>
                <a:tab pos="240665" algn="l"/>
              </a:tabLst>
            </a:pPr>
            <a:r>
              <a:rPr sz="2000" b="1" dirty="0">
                <a:solidFill>
                  <a:srgbClr val="404040"/>
                </a:solidFill>
                <a:latin typeface="微软雅黑"/>
                <a:cs typeface="微软雅黑"/>
              </a:rPr>
              <a:t>农村移风易俗建设情况。</a:t>
            </a:r>
            <a:r>
              <a:rPr sz="2000" b="1" dirty="0">
                <a:solidFill>
                  <a:srgbClr val="FF0000"/>
                </a:solidFill>
                <a:latin typeface="微软雅黑"/>
                <a:cs typeface="微软雅黑"/>
              </a:rPr>
              <a:t>推进农村移风易俗，重点治理高价彩礼、人情攀比、铺张浪费、 封建迷信等情况；对村规民约、红白理事会的发挥作用和邻里关系满意情</a:t>
            </a:r>
            <a:r>
              <a:rPr sz="2000" b="1" spc="5" dirty="0">
                <a:solidFill>
                  <a:srgbClr val="FF0000"/>
                </a:solidFill>
                <a:latin typeface="微软雅黑"/>
                <a:cs typeface="微软雅黑"/>
              </a:rPr>
              <a:t>况</a:t>
            </a:r>
            <a:endParaRPr sz="2000">
              <a:latin typeface="微软雅黑"/>
              <a:cs typeface="微软雅黑"/>
            </a:endParaRPr>
          </a:p>
        </p:txBody>
      </p:sp>
      <p:sp>
        <p:nvSpPr>
          <p:cNvPr id="7" name="object 7"/>
          <p:cNvSpPr/>
          <p:nvPr/>
        </p:nvSpPr>
        <p:spPr>
          <a:xfrm>
            <a:off x="3907535" y="2011679"/>
            <a:ext cx="4699000" cy="609600"/>
          </a:xfrm>
          <a:custGeom>
            <a:avLst/>
            <a:gdLst/>
            <a:ahLst/>
            <a:cxnLst/>
            <a:rect l="l" t="t" r="r" b="b"/>
            <a:pathLst>
              <a:path w="4699000" h="609600">
                <a:moveTo>
                  <a:pt x="0" y="0"/>
                </a:moveTo>
                <a:lnTo>
                  <a:pt x="4698492" y="0"/>
                </a:lnTo>
                <a:lnTo>
                  <a:pt x="4698492" y="609600"/>
                </a:lnTo>
                <a:lnTo>
                  <a:pt x="0" y="609600"/>
                </a:lnTo>
                <a:lnTo>
                  <a:pt x="0" y="0"/>
                </a:lnTo>
                <a:close/>
              </a:path>
            </a:pathLst>
          </a:custGeom>
          <a:solidFill>
            <a:srgbClr val="1F487C"/>
          </a:solidFill>
        </p:spPr>
        <p:txBody>
          <a:bodyPr wrap="square" lIns="0" tIns="0" rIns="0" bIns="0" rtlCol="0"/>
          <a:lstStyle/>
          <a:p>
            <a:endParaRPr/>
          </a:p>
        </p:txBody>
      </p:sp>
      <p:sp>
        <p:nvSpPr>
          <p:cNvPr id="8" name="object 8"/>
          <p:cNvSpPr txBox="1"/>
          <p:nvPr/>
        </p:nvSpPr>
        <p:spPr>
          <a:xfrm>
            <a:off x="3907535" y="2066544"/>
            <a:ext cx="4699000" cy="451484"/>
          </a:xfrm>
          <a:prstGeom prst="rect">
            <a:avLst/>
          </a:prstGeom>
        </p:spPr>
        <p:txBody>
          <a:bodyPr vert="horz" wrap="square" lIns="0" tIns="12065" rIns="0" bIns="0" rtlCol="0">
            <a:spAutoFit/>
          </a:bodyPr>
          <a:lstStyle/>
          <a:p>
            <a:pPr marR="6985" algn="ctr">
              <a:lnSpc>
                <a:spcPct val="100000"/>
              </a:lnSpc>
              <a:spcBef>
                <a:spcPts val="95"/>
              </a:spcBef>
            </a:pPr>
            <a:r>
              <a:rPr sz="2800" b="1" spc="100" dirty="0">
                <a:solidFill>
                  <a:srgbClr val="FFFFFF"/>
                </a:solidFill>
                <a:latin typeface="微软雅黑"/>
                <a:cs typeface="微软雅黑"/>
              </a:rPr>
              <a:t>重要指</a:t>
            </a:r>
            <a:r>
              <a:rPr sz="2800" b="1" spc="-5" dirty="0">
                <a:solidFill>
                  <a:srgbClr val="FFFFFF"/>
                </a:solidFill>
                <a:latin typeface="微软雅黑"/>
                <a:cs typeface="微软雅黑"/>
              </a:rPr>
              <a:t>标</a:t>
            </a:r>
            <a:endParaRPr sz="2800">
              <a:latin typeface="微软雅黑"/>
              <a:cs typeface="微软雅黑"/>
            </a:endParaRPr>
          </a:p>
        </p:txBody>
      </p:sp>
      <p:sp>
        <p:nvSpPr>
          <p:cNvPr id="9" name="object 9"/>
          <p:cNvSpPr/>
          <p:nvPr/>
        </p:nvSpPr>
        <p:spPr>
          <a:xfrm>
            <a:off x="824102" y="2433827"/>
            <a:ext cx="10814685" cy="3248660"/>
          </a:xfrm>
          <a:custGeom>
            <a:avLst/>
            <a:gdLst/>
            <a:ahLst/>
            <a:cxnLst/>
            <a:rect l="l" t="t" r="r" b="b"/>
            <a:pathLst>
              <a:path w="10814685" h="3248660">
                <a:moveTo>
                  <a:pt x="3082899" y="31750"/>
                </a:moveTo>
                <a:lnTo>
                  <a:pt x="3006699" y="31750"/>
                </a:lnTo>
                <a:lnTo>
                  <a:pt x="3006699" y="12700"/>
                </a:lnTo>
                <a:lnTo>
                  <a:pt x="3082899" y="12700"/>
                </a:lnTo>
                <a:lnTo>
                  <a:pt x="3082899" y="31750"/>
                </a:lnTo>
                <a:close/>
              </a:path>
              <a:path w="10814685" h="3248660">
                <a:moveTo>
                  <a:pt x="2949549" y="31750"/>
                </a:moveTo>
                <a:lnTo>
                  <a:pt x="2873349" y="31750"/>
                </a:lnTo>
                <a:lnTo>
                  <a:pt x="2873349" y="12700"/>
                </a:lnTo>
                <a:lnTo>
                  <a:pt x="2949549" y="12700"/>
                </a:lnTo>
                <a:lnTo>
                  <a:pt x="2949549" y="31750"/>
                </a:lnTo>
                <a:close/>
              </a:path>
              <a:path w="10814685" h="3248660">
                <a:moveTo>
                  <a:pt x="2816199" y="31750"/>
                </a:moveTo>
                <a:lnTo>
                  <a:pt x="2739999" y="31750"/>
                </a:lnTo>
                <a:lnTo>
                  <a:pt x="2739999" y="12700"/>
                </a:lnTo>
                <a:lnTo>
                  <a:pt x="2816199" y="12700"/>
                </a:lnTo>
                <a:lnTo>
                  <a:pt x="2816199" y="31750"/>
                </a:lnTo>
                <a:close/>
              </a:path>
              <a:path w="10814685" h="3248660">
                <a:moveTo>
                  <a:pt x="2682849" y="31750"/>
                </a:moveTo>
                <a:lnTo>
                  <a:pt x="2606649" y="31750"/>
                </a:lnTo>
                <a:lnTo>
                  <a:pt x="2606649" y="12700"/>
                </a:lnTo>
                <a:lnTo>
                  <a:pt x="2682849" y="12700"/>
                </a:lnTo>
                <a:lnTo>
                  <a:pt x="2682849" y="31750"/>
                </a:lnTo>
                <a:close/>
              </a:path>
              <a:path w="10814685" h="3248660">
                <a:moveTo>
                  <a:pt x="2549499" y="31750"/>
                </a:moveTo>
                <a:lnTo>
                  <a:pt x="2473299" y="31750"/>
                </a:lnTo>
                <a:lnTo>
                  <a:pt x="2473299" y="12700"/>
                </a:lnTo>
                <a:lnTo>
                  <a:pt x="2549499" y="12700"/>
                </a:lnTo>
                <a:lnTo>
                  <a:pt x="2549499" y="31750"/>
                </a:lnTo>
                <a:close/>
              </a:path>
              <a:path w="10814685" h="3248660">
                <a:moveTo>
                  <a:pt x="2416149" y="31750"/>
                </a:moveTo>
                <a:lnTo>
                  <a:pt x="2339949" y="31750"/>
                </a:lnTo>
                <a:lnTo>
                  <a:pt x="2339949" y="12700"/>
                </a:lnTo>
                <a:lnTo>
                  <a:pt x="2416149" y="12700"/>
                </a:lnTo>
                <a:lnTo>
                  <a:pt x="2416149" y="31750"/>
                </a:lnTo>
                <a:close/>
              </a:path>
              <a:path w="10814685" h="3248660">
                <a:moveTo>
                  <a:pt x="2282799" y="31750"/>
                </a:moveTo>
                <a:lnTo>
                  <a:pt x="2206599" y="31750"/>
                </a:lnTo>
                <a:lnTo>
                  <a:pt x="2206599" y="12700"/>
                </a:lnTo>
                <a:lnTo>
                  <a:pt x="2282799" y="12700"/>
                </a:lnTo>
                <a:lnTo>
                  <a:pt x="2282799" y="31750"/>
                </a:lnTo>
                <a:close/>
              </a:path>
              <a:path w="10814685" h="3248660">
                <a:moveTo>
                  <a:pt x="2149449" y="31750"/>
                </a:moveTo>
                <a:lnTo>
                  <a:pt x="2073249" y="31750"/>
                </a:lnTo>
                <a:lnTo>
                  <a:pt x="2073249" y="12700"/>
                </a:lnTo>
                <a:lnTo>
                  <a:pt x="2149449" y="12700"/>
                </a:lnTo>
                <a:lnTo>
                  <a:pt x="2149449" y="31750"/>
                </a:lnTo>
                <a:close/>
              </a:path>
              <a:path w="10814685" h="3248660">
                <a:moveTo>
                  <a:pt x="2016099" y="31750"/>
                </a:moveTo>
                <a:lnTo>
                  <a:pt x="1939899" y="31750"/>
                </a:lnTo>
                <a:lnTo>
                  <a:pt x="1939899" y="12700"/>
                </a:lnTo>
                <a:lnTo>
                  <a:pt x="2016099" y="12700"/>
                </a:lnTo>
                <a:lnTo>
                  <a:pt x="2016099" y="31750"/>
                </a:lnTo>
                <a:close/>
              </a:path>
              <a:path w="10814685" h="3248660">
                <a:moveTo>
                  <a:pt x="1882749" y="31750"/>
                </a:moveTo>
                <a:lnTo>
                  <a:pt x="1806549" y="31750"/>
                </a:lnTo>
                <a:lnTo>
                  <a:pt x="1806549" y="12700"/>
                </a:lnTo>
                <a:lnTo>
                  <a:pt x="1882749" y="12700"/>
                </a:lnTo>
                <a:lnTo>
                  <a:pt x="1882749" y="31750"/>
                </a:lnTo>
                <a:close/>
              </a:path>
              <a:path w="10814685" h="3248660">
                <a:moveTo>
                  <a:pt x="1749399" y="31750"/>
                </a:moveTo>
                <a:lnTo>
                  <a:pt x="1673199" y="31750"/>
                </a:lnTo>
                <a:lnTo>
                  <a:pt x="1673199" y="12700"/>
                </a:lnTo>
                <a:lnTo>
                  <a:pt x="1749399" y="12700"/>
                </a:lnTo>
                <a:lnTo>
                  <a:pt x="1749399" y="31750"/>
                </a:lnTo>
                <a:close/>
              </a:path>
              <a:path w="10814685" h="3248660">
                <a:moveTo>
                  <a:pt x="1616049" y="31750"/>
                </a:moveTo>
                <a:lnTo>
                  <a:pt x="1539849" y="31750"/>
                </a:lnTo>
                <a:lnTo>
                  <a:pt x="1539849" y="12700"/>
                </a:lnTo>
                <a:lnTo>
                  <a:pt x="1616049" y="12700"/>
                </a:lnTo>
                <a:lnTo>
                  <a:pt x="1616049" y="31750"/>
                </a:lnTo>
                <a:close/>
              </a:path>
              <a:path w="10814685" h="3248660">
                <a:moveTo>
                  <a:pt x="1482699" y="31750"/>
                </a:moveTo>
                <a:lnTo>
                  <a:pt x="1406499" y="31750"/>
                </a:lnTo>
                <a:lnTo>
                  <a:pt x="1406499" y="12700"/>
                </a:lnTo>
                <a:lnTo>
                  <a:pt x="1482699" y="12700"/>
                </a:lnTo>
                <a:lnTo>
                  <a:pt x="1482699" y="31750"/>
                </a:lnTo>
                <a:close/>
              </a:path>
              <a:path w="10814685" h="3248660">
                <a:moveTo>
                  <a:pt x="1349349" y="31750"/>
                </a:moveTo>
                <a:lnTo>
                  <a:pt x="1273149" y="31750"/>
                </a:lnTo>
                <a:lnTo>
                  <a:pt x="1273149" y="12700"/>
                </a:lnTo>
                <a:lnTo>
                  <a:pt x="1349349" y="12700"/>
                </a:lnTo>
                <a:lnTo>
                  <a:pt x="1349349" y="31750"/>
                </a:lnTo>
                <a:close/>
              </a:path>
              <a:path w="10814685" h="3248660">
                <a:moveTo>
                  <a:pt x="1215999" y="31750"/>
                </a:moveTo>
                <a:lnTo>
                  <a:pt x="1139799" y="31750"/>
                </a:lnTo>
                <a:lnTo>
                  <a:pt x="1139799" y="12700"/>
                </a:lnTo>
                <a:lnTo>
                  <a:pt x="1215999" y="12700"/>
                </a:lnTo>
                <a:lnTo>
                  <a:pt x="1215999" y="31750"/>
                </a:lnTo>
                <a:close/>
              </a:path>
              <a:path w="10814685" h="3248660">
                <a:moveTo>
                  <a:pt x="1082649" y="31750"/>
                </a:moveTo>
                <a:lnTo>
                  <a:pt x="1006449" y="31750"/>
                </a:lnTo>
                <a:lnTo>
                  <a:pt x="1006449" y="12700"/>
                </a:lnTo>
                <a:lnTo>
                  <a:pt x="1082649" y="12700"/>
                </a:lnTo>
                <a:lnTo>
                  <a:pt x="1082649" y="31750"/>
                </a:lnTo>
                <a:close/>
              </a:path>
              <a:path w="10814685" h="3248660">
                <a:moveTo>
                  <a:pt x="949299" y="31750"/>
                </a:moveTo>
                <a:lnTo>
                  <a:pt x="873099" y="31750"/>
                </a:lnTo>
                <a:lnTo>
                  <a:pt x="873099" y="12700"/>
                </a:lnTo>
                <a:lnTo>
                  <a:pt x="949299" y="12700"/>
                </a:lnTo>
                <a:lnTo>
                  <a:pt x="949299" y="31750"/>
                </a:lnTo>
                <a:close/>
              </a:path>
              <a:path w="10814685" h="3248660">
                <a:moveTo>
                  <a:pt x="815949" y="31750"/>
                </a:moveTo>
                <a:lnTo>
                  <a:pt x="739749" y="31750"/>
                </a:lnTo>
                <a:lnTo>
                  <a:pt x="739749" y="12700"/>
                </a:lnTo>
                <a:lnTo>
                  <a:pt x="815949" y="12700"/>
                </a:lnTo>
                <a:lnTo>
                  <a:pt x="815949" y="31750"/>
                </a:lnTo>
                <a:close/>
              </a:path>
              <a:path w="10814685" h="3248660">
                <a:moveTo>
                  <a:pt x="682599" y="31750"/>
                </a:moveTo>
                <a:lnTo>
                  <a:pt x="606399" y="31750"/>
                </a:lnTo>
                <a:lnTo>
                  <a:pt x="606399" y="12700"/>
                </a:lnTo>
                <a:lnTo>
                  <a:pt x="682599" y="12700"/>
                </a:lnTo>
                <a:lnTo>
                  <a:pt x="682599" y="31750"/>
                </a:lnTo>
                <a:close/>
              </a:path>
              <a:path w="10814685" h="3248660">
                <a:moveTo>
                  <a:pt x="549249" y="31750"/>
                </a:moveTo>
                <a:lnTo>
                  <a:pt x="473049" y="31750"/>
                </a:lnTo>
                <a:lnTo>
                  <a:pt x="473049" y="12700"/>
                </a:lnTo>
                <a:lnTo>
                  <a:pt x="549249" y="12700"/>
                </a:lnTo>
                <a:lnTo>
                  <a:pt x="549249" y="31750"/>
                </a:lnTo>
                <a:close/>
              </a:path>
              <a:path w="10814685" h="3248660">
                <a:moveTo>
                  <a:pt x="415899" y="31750"/>
                </a:moveTo>
                <a:lnTo>
                  <a:pt x="339699" y="31750"/>
                </a:lnTo>
                <a:lnTo>
                  <a:pt x="339699" y="12700"/>
                </a:lnTo>
                <a:lnTo>
                  <a:pt x="415899" y="12700"/>
                </a:lnTo>
                <a:lnTo>
                  <a:pt x="415899" y="31750"/>
                </a:lnTo>
                <a:close/>
              </a:path>
              <a:path w="10814685" h="3248660">
                <a:moveTo>
                  <a:pt x="282549" y="31750"/>
                </a:moveTo>
                <a:lnTo>
                  <a:pt x="206349" y="31750"/>
                </a:lnTo>
                <a:lnTo>
                  <a:pt x="206349" y="12700"/>
                </a:lnTo>
                <a:lnTo>
                  <a:pt x="282549" y="12700"/>
                </a:lnTo>
                <a:lnTo>
                  <a:pt x="282549" y="31750"/>
                </a:lnTo>
                <a:close/>
              </a:path>
              <a:path w="10814685" h="3248660">
                <a:moveTo>
                  <a:pt x="149199" y="31750"/>
                </a:moveTo>
                <a:lnTo>
                  <a:pt x="72999" y="31750"/>
                </a:lnTo>
                <a:lnTo>
                  <a:pt x="72999" y="12700"/>
                </a:lnTo>
                <a:lnTo>
                  <a:pt x="149199" y="12700"/>
                </a:lnTo>
                <a:lnTo>
                  <a:pt x="149199" y="31750"/>
                </a:lnTo>
                <a:close/>
              </a:path>
              <a:path w="10814685" h="3248660">
                <a:moveTo>
                  <a:pt x="19050" y="92087"/>
                </a:moveTo>
                <a:lnTo>
                  <a:pt x="0" y="92087"/>
                </a:lnTo>
                <a:lnTo>
                  <a:pt x="0" y="12700"/>
                </a:lnTo>
                <a:lnTo>
                  <a:pt x="15849" y="12700"/>
                </a:lnTo>
                <a:lnTo>
                  <a:pt x="15849" y="25425"/>
                </a:lnTo>
                <a:lnTo>
                  <a:pt x="9525" y="31750"/>
                </a:lnTo>
                <a:lnTo>
                  <a:pt x="19050" y="31750"/>
                </a:lnTo>
                <a:lnTo>
                  <a:pt x="19050" y="92087"/>
                </a:lnTo>
                <a:close/>
              </a:path>
              <a:path w="10814685" h="3248660">
                <a:moveTo>
                  <a:pt x="19050" y="31750"/>
                </a:moveTo>
                <a:lnTo>
                  <a:pt x="15849" y="31750"/>
                </a:lnTo>
                <a:lnTo>
                  <a:pt x="15849" y="25425"/>
                </a:lnTo>
                <a:lnTo>
                  <a:pt x="19050" y="22225"/>
                </a:lnTo>
                <a:lnTo>
                  <a:pt x="19050" y="31750"/>
                </a:lnTo>
                <a:close/>
              </a:path>
              <a:path w="10814685" h="3248660">
                <a:moveTo>
                  <a:pt x="15849" y="31750"/>
                </a:moveTo>
                <a:lnTo>
                  <a:pt x="9525" y="31750"/>
                </a:lnTo>
                <a:lnTo>
                  <a:pt x="15849" y="25425"/>
                </a:lnTo>
                <a:lnTo>
                  <a:pt x="15849" y="31750"/>
                </a:lnTo>
                <a:close/>
              </a:path>
              <a:path w="10814685" h="3248660">
                <a:moveTo>
                  <a:pt x="19050" y="225437"/>
                </a:moveTo>
                <a:lnTo>
                  <a:pt x="0" y="225437"/>
                </a:lnTo>
                <a:lnTo>
                  <a:pt x="0" y="149237"/>
                </a:lnTo>
                <a:lnTo>
                  <a:pt x="19050" y="149237"/>
                </a:lnTo>
                <a:lnTo>
                  <a:pt x="19050" y="225437"/>
                </a:lnTo>
                <a:close/>
              </a:path>
              <a:path w="10814685" h="3248660">
                <a:moveTo>
                  <a:pt x="19050" y="358787"/>
                </a:moveTo>
                <a:lnTo>
                  <a:pt x="0" y="358787"/>
                </a:lnTo>
                <a:lnTo>
                  <a:pt x="0" y="282587"/>
                </a:lnTo>
                <a:lnTo>
                  <a:pt x="19050" y="282587"/>
                </a:lnTo>
                <a:lnTo>
                  <a:pt x="19050" y="358787"/>
                </a:lnTo>
                <a:close/>
              </a:path>
              <a:path w="10814685" h="3248660">
                <a:moveTo>
                  <a:pt x="19050" y="492137"/>
                </a:moveTo>
                <a:lnTo>
                  <a:pt x="0" y="492137"/>
                </a:lnTo>
                <a:lnTo>
                  <a:pt x="0" y="415937"/>
                </a:lnTo>
                <a:lnTo>
                  <a:pt x="19050" y="415937"/>
                </a:lnTo>
                <a:lnTo>
                  <a:pt x="19050" y="492137"/>
                </a:lnTo>
                <a:close/>
              </a:path>
              <a:path w="10814685" h="3248660">
                <a:moveTo>
                  <a:pt x="19050" y="625487"/>
                </a:moveTo>
                <a:lnTo>
                  <a:pt x="0" y="625487"/>
                </a:lnTo>
                <a:lnTo>
                  <a:pt x="0" y="549287"/>
                </a:lnTo>
                <a:lnTo>
                  <a:pt x="19050" y="549287"/>
                </a:lnTo>
                <a:lnTo>
                  <a:pt x="19050" y="625487"/>
                </a:lnTo>
                <a:close/>
              </a:path>
              <a:path w="10814685" h="3248660">
                <a:moveTo>
                  <a:pt x="19050" y="758837"/>
                </a:moveTo>
                <a:lnTo>
                  <a:pt x="0" y="758837"/>
                </a:lnTo>
                <a:lnTo>
                  <a:pt x="0" y="682637"/>
                </a:lnTo>
                <a:lnTo>
                  <a:pt x="19050" y="682637"/>
                </a:lnTo>
                <a:lnTo>
                  <a:pt x="19050" y="758837"/>
                </a:lnTo>
                <a:close/>
              </a:path>
              <a:path w="10814685" h="3248660">
                <a:moveTo>
                  <a:pt x="19050" y="892187"/>
                </a:moveTo>
                <a:lnTo>
                  <a:pt x="0" y="892187"/>
                </a:lnTo>
                <a:lnTo>
                  <a:pt x="0" y="815987"/>
                </a:lnTo>
                <a:lnTo>
                  <a:pt x="19050" y="815987"/>
                </a:lnTo>
                <a:lnTo>
                  <a:pt x="19050" y="892187"/>
                </a:lnTo>
                <a:close/>
              </a:path>
              <a:path w="10814685" h="3248660">
                <a:moveTo>
                  <a:pt x="19050" y="1025537"/>
                </a:moveTo>
                <a:lnTo>
                  <a:pt x="0" y="1025537"/>
                </a:lnTo>
                <a:lnTo>
                  <a:pt x="0" y="949337"/>
                </a:lnTo>
                <a:lnTo>
                  <a:pt x="19050" y="949337"/>
                </a:lnTo>
                <a:lnTo>
                  <a:pt x="19050" y="1025537"/>
                </a:lnTo>
                <a:close/>
              </a:path>
              <a:path w="10814685" h="3248660">
                <a:moveTo>
                  <a:pt x="19050" y="1158887"/>
                </a:moveTo>
                <a:lnTo>
                  <a:pt x="0" y="1158887"/>
                </a:lnTo>
                <a:lnTo>
                  <a:pt x="0" y="1082687"/>
                </a:lnTo>
                <a:lnTo>
                  <a:pt x="19050" y="1082687"/>
                </a:lnTo>
                <a:lnTo>
                  <a:pt x="19050" y="1158887"/>
                </a:lnTo>
                <a:close/>
              </a:path>
              <a:path w="10814685" h="3248660">
                <a:moveTo>
                  <a:pt x="19050" y="1292237"/>
                </a:moveTo>
                <a:lnTo>
                  <a:pt x="0" y="1292237"/>
                </a:lnTo>
                <a:lnTo>
                  <a:pt x="0" y="1216037"/>
                </a:lnTo>
                <a:lnTo>
                  <a:pt x="19050" y="1216037"/>
                </a:lnTo>
                <a:lnTo>
                  <a:pt x="19050" y="1292237"/>
                </a:lnTo>
                <a:close/>
              </a:path>
              <a:path w="10814685" h="3248660">
                <a:moveTo>
                  <a:pt x="19050" y="1425587"/>
                </a:moveTo>
                <a:lnTo>
                  <a:pt x="0" y="1425587"/>
                </a:lnTo>
                <a:lnTo>
                  <a:pt x="0" y="1349387"/>
                </a:lnTo>
                <a:lnTo>
                  <a:pt x="19050" y="1349387"/>
                </a:lnTo>
                <a:lnTo>
                  <a:pt x="19050" y="1425587"/>
                </a:lnTo>
                <a:close/>
              </a:path>
              <a:path w="10814685" h="3248660">
                <a:moveTo>
                  <a:pt x="19050" y="1558937"/>
                </a:moveTo>
                <a:lnTo>
                  <a:pt x="0" y="1558937"/>
                </a:lnTo>
                <a:lnTo>
                  <a:pt x="0" y="1482737"/>
                </a:lnTo>
                <a:lnTo>
                  <a:pt x="19050" y="1482737"/>
                </a:lnTo>
                <a:lnTo>
                  <a:pt x="19050" y="1558937"/>
                </a:lnTo>
                <a:close/>
              </a:path>
              <a:path w="10814685" h="3248660">
                <a:moveTo>
                  <a:pt x="19050" y="1692287"/>
                </a:moveTo>
                <a:lnTo>
                  <a:pt x="0" y="1692287"/>
                </a:lnTo>
                <a:lnTo>
                  <a:pt x="0" y="1616087"/>
                </a:lnTo>
                <a:lnTo>
                  <a:pt x="19050" y="1616087"/>
                </a:lnTo>
                <a:lnTo>
                  <a:pt x="19050" y="1692287"/>
                </a:lnTo>
                <a:close/>
              </a:path>
              <a:path w="10814685" h="3248660">
                <a:moveTo>
                  <a:pt x="19050" y="1825637"/>
                </a:moveTo>
                <a:lnTo>
                  <a:pt x="0" y="1825637"/>
                </a:lnTo>
                <a:lnTo>
                  <a:pt x="0" y="1749437"/>
                </a:lnTo>
                <a:lnTo>
                  <a:pt x="19050" y="1749437"/>
                </a:lnTo>
                <a:lnTo>
                  <a:pt x="19050" y="1825637"/>
                </a:lnTo>
                <a:close/>
              </a:path>
              <a:path w="10814685" h="3248660">
                <a:moveTo>
                  <a:pt x="19050" y="1958987"/>
                </a:moveTo>
                <a:lnTo>
                  <a:pt x="0" y="1958987"/>
                </a:lnTo>
                <a:lnTo>
                  <a:pt x="0" y="1882787"/>
                </a:lnTo>
                <a:lnTo>
                  <a:pt x="19050" y="1882787"/>
                </a:lnTo>
                <a:lnTo>
                  <a:pt x="19050" y="1958987"/>
                </a:lnTo>
                <a:close/>
              </a:path>
              <a:path w="10814685" h="3248660">
                <a:moveTo>
                  <a:pt x="19050" y="2092337"/>
                </a:moveTo>
                <a:lnTo>
                  <a:pt x="0" y="2092337"/>
                </a:lnTo>
                <a:lnTo>
                  <a:pt x="0" y="2016137"/>
                </a:lnTo>
                <a:lnTo>
                  <a:pt x="19050" y="2016137"/>
                </a:lnTo>
                <a:lnTo>
                  <a:pt x="19050" y="2092337"/>
                </a:lnTo>
                <a:close/>
              </a:path>
              <a:path w="10814685" h="3248660">
                <a:moveTo>
                  <a:pt x="19050" y="2225687"/>
                </a:moveTo>
                <a:lnTo>
                  <a:pt x="0" y="2225687"/>
                </a:lnTo>
                <a:lnTo>
                  <a:pt x="0" y="2149487"/>
                </a:lnTo>
                <a:lnTo>
                  <a:pt x="19050" y="2149487"/>
                </a:lnTo>
                <a:lnTo>
                  <a:pt x="19050" y="2225687"/>
                </a:lnTo>
                <a:close/>
              </a:path>
              <a:path w="10814685" h="3248660">
                <a:moveTo>
                  <a:pt x="19050" y="2359037"/>
                </a:moveTo>
                <a:lnTo>
                  <a:pt x="0" y="2359037"/>
                </a:lnTo>
                <a:lnTo>
                  <a:pt x="0" y="2282837"/>
                </a:lnTo>
                <a:lnTo>
                  <a:pt x="19050" y="2282837"/>
                </a:lnTo>
                <a:lnTo>
                  <a:pt x="19050" y="2359037"/>
                </a:lnTo>
                <a:close/>
              </a:path>
              <a:path w="10814685" h="3248660">
                <a:moveTo>
                  <a:pt x="19050" y="2492387"/>
                </a:moveTo>
                <a:lnTo>
                  <a:pt x="0" y="2492387"/>
                </a:lnTo>
                <a:lnTo>
                  <a:pt x="0" y="2416187"/>
                </a:lnTo>
                <a:lnTo>
                  <a:pt x="19050" y="2416187"/>
                </a:lnTo>
                <a:lnTo>
                  <a:pt x="19050" y="2492387"/>
                </a:lnTo>
                <a:close/>
              </a:path>
              <a:path w="10814685" h="3248660">
                <a:moveTo>
                  <a:pt x="19050" y="2625737"/>
                </a:moveTo>
                <a:lnTo>
                  <a:pt x="0" y="2625737"/>
                </a:lnTo>
                <a:lnTo>
                  <a:pt x="0" y="2549537"/>
                </a:lnTo>
                <a:lnTo>
                  <a:pt x="19050" y="2549537"/>
                </a:lnTo>
                <a:lnTo>
                  <a:pt x="19050" y="2625737"/>
                </a:lnTo>
                <a:close/>
              </a:path>
              <a:path w="10814685" h="3248660">
                <a:moveTo>
                  <a:pt x="19050" y="2759087"/>
                </a:moveTo>
                <a:lnTo>
                  <a:pt x="0" y="2759087"/>
                </a:lnTo>
                <a:lnTo>
                  <a:pt x="0" y="2682887"/>
                </a:lnTo>
                <a:lnTo>
                  <a:pt x="19050" y="2682887"/>
                </a:lnTo>
                <a:lnTo>
                  <a:pt x="19050" y="2759087"/>
                </a:lnTo>
                <a:close/>
              </a:path>
              <a:path w="10814685" h="3248660">
                <a:moveTo>
                  <a:pt x="19050" y="2892437"/>
                </a:moveTo>
                <a:lnTo>
                  <a:pt x="0" y="2892437"/>
                </a:lnTo>
                <a:lnTo>
                  <a:pt x="0" y="2816237"/>
                </a:lnTo>
                <a:lnTo>
                  <a:pt x="19050" y="2816237"/>
                </a:lnTo>
                <a:lnTo>
                  <a:pt x="19050" y="2892437"/>
                </a:lnTo>
                <a:close/>
              </a:path>
              <a:path w="10814685" h="3248660">
                <a:moveTo>
                  <a:pt x="19050" y="3025787"/>
                </a:moveTo>
                <a:lnTo>
                  <a:pt x="0" y="3025787"/>
                </a:lnTo>
                <a:lnTo>
                  <a:pt x="0" y="2949587"/>
                </a:lnTo>
                <a:lnTo>
                  <a:pt x="19050" y="2949587"/>
                </a:lnTo>
                <a:lnTo>
                  <a:pt x="19050" y="3025787"/>
                </a:lnTo>
                <a:close/>
              </a:path>
              <a:path w="10814685" h="3248660">
                <a:moveTo>
                  <a:pt x="19050" y="3159137"/>
                </a:moveTo>
                <a:lnTo>
                  <a:pt x="0" y="3159137"/>
                </a:lnTo>
                <a:lnTo>
                  <a:pt x="0" y="3082937"/>
                </a:lnTo>
                <a:lnTo>
                  <a:pt x="19050" y="3082937"/>
                </a:lnTo>
                <a:lnTo>
                  <a:pt x="19050" y="3159137"/>
                </a:lnTo>
                <a:close/>
              </a:path>
              <a:path w="10814685" h="3248660">
                <a:moveTo>
                  <a:pt x="63385" y="3248152"/>
                </a:moveTo>
                <a:lnTo>
                  <a:pt x="0" y="3248152"/>
                </a:lnTo>
                <a:lnTo>
                  <a:pt x="0" y="3216287"/>
                </a:lnTo>
                <a:lnTo>
                  <a:pt x="19050" y="3216287"/>
                </a:lnTo>
                <a:lnTo>
                  <a:pt x="19050" y="3229102"/>
                </a:lnTo>
                <a:lnTo>
                  <a:pt x="9525" y="3229102"/>
                </a:lnTo>
                <a:lnTo>
                  <a:pt x="19050" y="3238627"/>
                </a:lnTo>
                <a:lnTo>
                  <a:pt x="63385" y="3238627"/>
                </a:lnTo>
                <a:lnTo>
                  <a:pt x="63385" y="3248152"/>
                </a:lnTo>
                <a:close/>
              </a:path>
              <a:path w="10814685" h="3248660">
                <a:moveTo>
                  <a:pt x="19050" y="3238627"/>
                </a:moveTo>
                <a:lnTo>
                  <a:pt x="9525" y="3229102"/>
                </a:lnTo>
                <a:lnTo>
                  <a:pt x="19050" y="3229102"/>
                </a:lnTo>
                <a:lnTo>
                  <a:pt x="19050" y="3238627"/>
                </a:lnTo>
                <a:close/>
              </a:path>
              <a:path w="10814685" h="3248660">
                <a:moveTo>
                  <a:pt x="63385" y="3238627"/>
                </a:moveTo>
                <a:lnTo>
                  <a:pt x="19050" y="3238627"/>
                </a:lnTo>
                <a:lnTo>
                  <a:pt x="19050" y="3229102"/>
                </a:lnTo>
                <a:lnTo>
                  <a:pt x="63385" y="3229102"/>
                </a:lnTo>
                <a:lnTo>
                  <a:pt x="63385" y="3238627"/>
                </a:lnTo>
                <a:close/>
              </a:path>
              <a:path w="10814685" h="3248660">
                <a:moveTo>
                  <a:pt x="196735" y="3248152"/>
                </a:moveTo>
                <a:lnTo>
                  <a:pt x="120535" y="3248152"/>
                </a:lnTo>
                <a:lnTo>
                  <a:pt x="120535" y="3229102"/>
                </a:lnTo>
                <a:lnTo>
                  <a:pt x="196735" y="3229102"/>
                </a:lnTo>
                <a:lnTo>
                  <a:pt x="196735" y="3248152"/>
                </a:lnTo>
                <a:close/>
              </a:path>
              <a:path w="10814685" h="3248660">
                <a:moveTo>
                  <a:pt x="330085" y="3248152"/>
                </a:moveTo>
                <a:lnTo>
                  <a:pt x="253885" y="3248152"/>
                </a:lnTo>
                <a:lnTo>
                  <a:pt x="253885" y="3229102"/>
                </a:lnTo>
                <a:lnTo>
                  <a:pt x="330085" y="3229102"/>
                </a:lnTo>
                <a:lnTo>
                  <a:pt x="330085" y="3248152"/>
                </a:lnTo>
                <a:close/>
              </a:path>
              <a:path w="10814685" h="3248660">
                <a:moveTo>
                  <a:pt x="463435" y="3248152"/>
                </a:moveTo>
                <a:lnTo>
                  <a:pt x="387235" y="3248152"/>
                </a:lnTo>
                <a:lnTo>
                  <a:pt x="387235" y="3229102"/>
                </a:lnTo>
                <a:lnTo>
                  <a:pt x="463435" y="3229102"/>
                </a:lnTo>
                <a:lnTo>
                  <a:pt x="463435" y="3248152"/>
                </a:lnTo>
                <a:close/>
              </a:path>
              <a:path w="10814685" h="3248660">
                <a:moveTo>
                  <a:pt x="596785" y="3248152"/>
                </a:moveTo>
                <a:lnTo>
                  <a:pt x="520585" y="3248152"/>
                </a:lnTo>
                <a:lnTo>
                  <a:pt x="520585" y="3229102"/>
                </a:lnTo>
                <a:lnTo>
                  <a:pt x="596785" y="3229102"/>
                </a:lnTo>
                <a:lnTo>
                  <a:pt x="596785" y="3248152"/>
                </a:lnTo>
                <a:close/>
              </a:path>
              <a:path w="10814685" h="3248660">
                <a:moveTo>
                  <a:pt x="730135" y="3248152"/>
                </a:moveTo>
                <a:lnTo>
                  <a:pt x="653935" y="3248152"/>
                </a:lnTo>
                <a:lnTo>
                  <a:pt x="653935" y="3229102"/>
                </a:lnTo>
                <a:lnTo>
                  <a:pt x="730135" y="3229102"/>
                </a:lnTo>
                <a:lnTo>
                  <a:pt x="730135" y="3248152"/>
                </a:lnTo>
                <a:close/>
              </a:path>
              <a:path w="10814685" h="3248660">
                <a:moveTo>
                  <a:pt x="863485" y="3248152"/>
                </a:moveTo>
                <a:lnTo>
                  <a:pt x="787285" y="3248152"/>
                </a:lnTo>
                <a:lnTo>
                  <a:pt x="787285" y="3229102"/>
                </a:lnTo>
                <a:lnTo>
                  <a:pt x="863485" y="3229102"/>
                </a:lnTo>
                <a:lnTo>
                  <a:pt x="863485" y="3248152"/>
                </a:lnTo>
                <a:close/>
              </a:path>
              <a:path w="10814685" h="3248660">
                <a:moveTo>
                  <a:pt x="996835" y="3248152"/>
                </a:moveTo>
                <a:lnTo>
                  <a:pt x="920635" y="3248152"/>
                </a:lnTo>
                <a:lnTo>
                  <a:pt x="920635" y="3229102"/>
                </a:lnTo>
                <a:lnTo>
                  <a:pt x="996835" y="3229102"/>
                </a:lnTo>
                <a:lnTo>
                  <a:pt x="996835" y="3248152"/>
                </a:lnTo>
                <a:close/>
              </a:path>
              <a:path w="10814685" h="3248660">
                <a:moveTo>
                  <a:pt x="1130185" y="3248152"/>
                </a:moveTo>
                <a:lnTo>
                  <a:pt x="1053985" y="3248152"/>
                </a:lnTo>
                <a:lnTo>
                  <a:pt x="1053985" y="3229102"/>
                </a:lnTo>
                <a:lnTo>
                  <a:pt x="1130185" y="3229102"/>
                </a:lnTo>
                <a:lnTo>
                  <a:pt x="1130185" y="3248152"/>
                </a:lnTo>
                <a:close/>
              </a:path>
              <a:path w="10814685" h="3248660">
                <a:moveTo>
                  <a:pt x="1263535" y="3248152"/>
                </a:moveTo>
                <a:lnTo>
                  <a:pt x="1187335" y="3248152"/>
                </a:lnTo>
                <a:lnTo>
                  <a:pt x="1187335" y="3229102"/>
                </a:lnTo>
                <a:lnTo>
                  <a:pt x="1263535" y="3229102"/>
                </a:lnTo>
                <a:lnTo>
                  <a:pt x="1263535" y="3248152"/>
                </a:lnTo>
                <a:close/>
              </a:path>
              <a:path w="10814685" h="3248660">
                <a:moveTo>
                  <a:pt x="1396885" y="3248152"/>
                </a:moveTo>
                <a:lnTo>
                  <a:pt x="1320685" y="3248152"/>
                </a:lnTo>
                <a:lnTo>
                  <a:pt x="1320685" y="3229102"/>
                </a:lnTo>
                <a:lnTo>
                  <a:pt x="1396885" y="3229102"/>
                </a:lnTo>
                <a:lnTo>
                  <a:pt x="1396885" y="3248152"/>
                </a:lnTo>
                <a:close/>
              </a:path>
              <a:path w="10814685" h="3248660">
                <a:moveTo>
                  <a:pt x="1530235" y="3248152"/>
                </a:moveTo>
                <a:lnTo>
                  <a:pt x="1454035" y="3248152"/>
                </a:lnTo>
                <a:lnTo>
                  <a:pt x="1454035" y="3229102"/>
                </a:lnTo>
                <a:lnTo>
                  <a:pt x="1530235" y="3229102"/>
                </a:lnTo>
                <a:lnTo>
                  <a:pt x="1530235" y="3248152"/>
                </a:lnTo>
                <a:close/>
              </a:path>
              <a:path w="10814685" h="3248660">
                <a:moveTo>
                  <a:pt x="1663585" y="3248152"/>
                </a:moveTo>
                <a:lnTo>
                  <a:pt x="1587385" y="3248152"/>
                </a:lnTo>
                <a:lnTo>
                  <a:pt x="1587385" y="3229102"/>
                </a:lnTo>
                <a:lnTo>
                  <a:pt x="1663585" y="3229102"/>
                </a:lnTo>
                <a:lnTo>
                  <a:pt x="1663585" y="3248152"/>
                </a:lnTo>
                <a:close/>
              </a:path>
              <a:path w="10814685" h="3248660">
                <a:moveTo>
                  <a:pt x="1796935" y="3248152"/>
                </a:moveTo>
                <a:lnTo>
                  <a:pt x="1720735" y="3248152"/>
                </a:lnTo>
                <a:lnTo>
                  <a:pt x="1720735" y="3229102"/>
                </a:lnTo>
                <a:lnTo>
                  <a:pt x="1796935" y="3229102"/>
                </a:lnTo>
                <a:lnTo>
                  <a:pt x="1796935" y="3248152"/>
                </a:lnTo>
                <a:close/>
              </a:path>
              <a:path w="10814685" h="3248660">
                <a:moveTo>
                  <a:pt x="1930285" y="3248152"/>
                </a:moveTo>
                <a:lnTo>
                  <a:pt x="1854085" y="3248152"/>
                </a:lnTo>
                <a:lnTo>
                  <a:pt x="1854085" y="3229102"/>
                </a:lnTo>
                <a:lnTo>
                  <a:pt x="1930285" y="3229102"/>
                </a:lnTo>
                <a:lnTo>
                  <a:pt x="1930285" y="3248152"/>
                </a:lnTo>
                <a:close/>
              </a:path>
              <a:path w="10814685" h="3248660">
                <a:moveTo>
                  <a:pt x="2063635" y="3248152"/>
                </a:moveTo>
                <a:lnTo>
                  <a:pt x="1987435" y="3248152"/>
                </a:lnTo>
                <a:lnTo>
                  <a:pt x="1987435" y="3229102"/>
                </a:lnTo>
                <a:lnTo>
                  <a:pt x="2063635" y="3229102"/>
                </a:lnTo>
                <a:lnTo>
                  <a:pt x="2063635" y="3248152"/>
                </a:lnTo>
                <a:close/>
              </a:path>
              <a:path w="10814685" h="3248660">
                <a:moveTo>
                  <a:pt x="2196985" y="3248152"/>
                </a:moveTo>
                <a:lnTo>
                  <a:pt x="2120785" y="3248152"/>
                </a:lnTo>
                <a:lnTo>
                  <a:pt x="2120785" y="3229102"/>
                </a:lnTo>
                <a:lnTo>
                  <a:pt x="2196985" y="3229102"/>
                </a:lnTo>
                <a:lnTo>
                  <a:pt x="2196985" y="3248152"/>
                </a:lnTo>
                <a:close/>
              </a:path>
              <a:path w="10814685" h="3248660">
                <a:moveTo>
                  <a:pt x="2330335" y="3248152"/>
                </a:moveTo>
                <a:lnTo>
                  <a:pt x="2254135" y="3248152"/>
                </a:lnTo>
                <a:lnTo>
                  <a:pt x="2254135" y="3229102"/>
                </a:lnTo>
                <a:lnTo>
                  <a:pt x="2330335" y="3229102"/>
                </a:lnTo>
                <a:lnTo>
                  <a:pt x="2330335" y="3248152"/>
                </a:lnTo>
                <a:close/>
              </a:path>
              <a:path w="10814685" h="3248660">
                <a:moveTo>
                  <a:pt x="2463685" y="3248152"/>
                </a:moveTo>
                <a:lnTo>
                  <a:pt x="2387485" y="3248152"/>
                </a:lnTo>
                <a:lnTo>
                  <a:pt x="2387485" y="3229102"/>
                </a:lnTo>
                <a:lnTo>
                  <a:pt x="2463685" y="3229102"/>
                </a:lnTo>
                <a:lnTo>
                  <a:pt x="2463685" y="3248152"/>
                </a:lnTo>
                <a:close/>
              </a:path>
              <a:path w="10814685" h="3248660">
                <a:moveTo>
                  <a:pt x="2597035" y="3248152"/>
                </a:moveTo>
                <a:lnTo>
                  <a:pt x="2520835" y="3248152"/>
                </a:lnTo>
                <a:lnTo>
                  <a:pt x="2520835" y="3229102"/>
                </a:lnTo>
                <a:lnTo>
                  <a:pt x="2597035" y="3229102"/>
                </a:lnTo>
                <a:lnTo>
                  <a:pt x="2597035" y="3248152"/>
                </a:lnTo>
                <a:close/>
              </a:path>
              <a:path w="10814685" h="3248660">
                <a:moveTo>
                  <a:pt x="2730385" y="3248152"/>
                </a:moveTo>
                <a:lnTo>
                  <a:pt x="2654185" y="3248152"/>
                </a:lnTo>
                <a:lnTo>
                  <a:pt x="2654185" y="3229102"/>
                </a:lnTo>
                <a:lnTo>
                  <a:pt x="2730385" y="3229102"/>
                </a:lnTo>
                <a:lnTo>
                  <a:pt x="2730385" y="3248152"/>
                </a:lnTo>
                <a:close/>
              </a:path>
              <a:path w="10814685" h="3248660">
                <a:moveTo>
                  <a:pt x="2863735" y="3248152"/>
                </a:moveTo>
                <a:lnTo>
                  <a:pt x="2787535" y="3248152"/>
                </a:lnTo>
                <a:lnTo>
                  <a:pt x="2787535" y="3229102"/>
                </a:lnTo>
                <a:lnTo>
                  <a:pt x="2863735" y="3229102"/>
                </a:lnTo>
                <a:lnTo>
                  <a:pt x="2863735" y="3248152"/>
                </a:lnTo>
                <a:close/>
              </a:path>
              <a:path w="10814685" h="3248660">
                <a:moveTo>
                  <a:pt x="2997085" y="3248152"/>
                </a:moveTo>
                <a:lnTo>
                  <a:pt x="2920885" y="3248152"/>
                </a:lnTo>
                <a:lnTo>
                  <a:pt x="2920885" y="3229102"/>
                </a:lnTo>
                <a:lnTo>
                  <a:pt x="2997085" y="3229102"/>
                </a:lnTo>
                <a:lnTo>
                  <a:pt x="2997085" y="3248152"/>
                </a:lnTo>
                <a:close/>
              </a:path>
              <a:path w="10814685" h="3248660">
                <a:moveTo>
                  <a:pt x="3130435" y="3248152"/>
                </a:moveTo>
                <a:lnTo>
                  <a:pt x="3054235" y="3248152"/>
                </a:lnTo>
                <a:lnTo>
                  <a:pt x="3054235" y="3229102"/>
                </a:lnTo>
                <a:lnTo>
                  <a:pt x="3130435" y="3229102"/>
                </a:lnTo>
                <a:lnTo>
                  <a:pt x="3130435" y="3248152"/>
                </a:lnTo>
                <a:close/>
              </a:path>
              <a:path w="10814685" h="3248660">
                <a:moveTo>
                  <a:pt x="3263785" y="3248152"/>
                </a:moveTo>
                <a:lnTo>
                  <a:pt x="3187585" y="3248152"/>
                </a:lnTo>
                <a:lnTo>
                  <a:pt x="3187585" y="3229102"/>
                </a:lnTo>
                <a:lnTo>
                  <a:pt x="3263785" y="3229102"/>
                </a:lnTo>
                <a:lnTo>
                  <a:pt x="3263785" y="3248152"/>
                </a:lnTo>
                <a:close/>
              </a:path>
              <a:path w="10814685" h="3248660">
                <a:moveTo>
                  <a:pt x="3397135" y="3248152"/>
                </a:moveTo>
                <a:lnTo>
                  <a:pt x="3320935" y="3248152"/>
                </a:lnTo>
                <a:lnTo>
                  <a:pt x="3320935" y="3229102"/>
                </a:lnTo>
                <a:lnTo>
                  <a:pt x="3397135" y="3229102"/>
                </a:lnTo>
                <a:lnTo>
                  <a:pt x="3397135" y="3248152"/>
                </a:lnTo>
                <a:close/>
              </a:path>
              <a:path w="10814685" h="3248660">
                <a:moveTo>
                  <a:pt x="3530485" y="3248152"/>
                </a:moveTo>
                <a:lnTo>
                  <a:pt x="3454285" y="3248152"/>
                </a:lnTo>
                <a:lnTo>
                  <a:pt x="3454285" y="3229102"/>
                </a:lnTo>
                <a:lnTo>
                  <a:pt x="3530485" y="3229102"/>
                </a:lnTo>
                <a:lnTo>
                  <a:pt x="3530485" y="3248152"/>
                </a:lnTo>
                <a:close/>
              </a:path>
              <a:path w="10814685" h="3248660">
                <a:moveTo>
                  <a:pt x="3663835" y="3248152"/>
                </a:moveTo>
                <a:lnTo>
                  <a:pt x="3587635" y="3248152"/>
                </a:lnTo>
                <a:lnTo>
                  <a:pt x="3587635" y="3229102"/>
                </a:lnTo>
                <a:lnTo>
                  <a:pt x="3663835" y="3229102"/>
                </a:lnTo>
                <a:lnTo>
                  <a:pt x="3663835" y="3248152"/>
                </a:lnTo>
                <a:close/>
              </a:path>
              <a:path w="10814685" h="3248660">
                <a:moveTo>
                  <a:pt x="3797185" y="3248152"/>
                </a:moveTo>
                <a:lnTo>
                  <a:pt x="3720985" y="3248152"/>
                </a:lnTo>
                <a:lnTo>
                  <a:pt x="3720985" y="3229102"/>
                </a:lnTo>
                <a:lnTo>
                  <a:pt x="3797185" y="3229102"/>
                </a:lnTo>
                <a:lnTo>
                  <a:pt x="3797185" y="3248152"/>
                </a:lnTo>
                <a:close/>
              </a:path>
              <a:path w="10814685" h="3248660">
                <a:moveTo>
                  <a:pt x="3930535" y="3248152"/>
                </a:moveTo>
                <a:lnTo>
                  <a:pt x="3854335" y="3248152"/>
                </a:lnTo>
                <a:lnTo>
                  <a:pt x="3854335" y="3229102"/>
                </a:lnTo>
                <a:lnTo>
                  <a:pt x="3930535" y="3229102"/>
                </a:lnTo>
                <a:lnTo>
                  <a:pt x="3930535" y="3248152"/>
                </a:lnTo>
                <a:close/>
              </a:path>
              <a:path w="10814685" h="3248660">
                <a:moveTo>
                  <a:pt x="4063885" y="3248152"/>
                </a:moveTo>
                <a:lnTo>
                  <a:pt x="3987685" y="3248152"/>
                </a:lnTo>
                <a:lnTo>
                  <a:pt x="3987685" y="3229102"/>
                </a:lnTo>
                <a:lnTo>
                  <a:pt x="4063885" y="3229102"/>
                </a:lnTo>
                <a:lnTo>
                  <a:pt x="4063885" y="3248152"/>
                </a:lnTo>
                <a:close/>
              </a:path>
              <a:path w="10814685" h="3248660">
                <a:moveTo>
                  <a:pt x="4197235" y="3248152"/>
                </a:moveTo>
                <a:lnTo>
                  <a:pt x="4121035" y="3248152"/>
                </a:lnTo>
                <a:lnTo>
                  <a:pt x="4121035" y="3229102"/>
                </a:lnTo>
                <a:lnTo>
                  <a:pt x="4197235" y="3229102"/>
                </a:lnTo>
                <a:lnTo>
                  <a:pt x="4197235" y="3248152"/>
                </a:lnTo>
                <a:close/>
              </a:path>
              <a:path w="10814685" h="3248660">
                <a:moveTo>
                  <a:pt x="4330585" y="3248152"/>
                </a:moveTo>
                <a:lnTo>
                  <a:pt x="4254385" y="3248152"/>
                </a:lnTo>
                <a:lnTo>
                  <a:pt x="4254385" y="3229102"/>
                </a:lnTo>
                <a:lnTo>
                  <a:pt x="4330585" y="3229102"/>
                </a:lnTo>
                <a:lnTo>
                  <a:pt x="4330585" y="3248152"/>
                </a:lnTo>
                <a:close/>
              </a:path>
              <a:path w="10814685" h="3248660">
                <a:moveTo>
                  <a:pt x="4463935" y="3248152"/>
                </a:moveTo>
                <a:lnTo>
                  <a:pt x="4387735" y="3248152"/>
                </a:lnTo>
                <a:lnTo>
                  <a:pt x="4387735" y="3229102"/>
                </a:lnTo>
                <a:lnTo>
                  <a:pt x="4463935" y="3229102"/>
                </a:lnTo>
                <a:lnTo>
                  <a:pt x="4463935" y="3248152"/>
                </a:lnTo>
                <a:close/>
              </a:path>
              <a:path w="10814685" h="3248660">
                <a:moveTo>
                  <a:pt x="4597285" y="3248152"/>
                </a:moveTo>
                <a:lnTo>
                  <a:pt x="4521085" y="3248152"/>
                </a:lnTo>
                <a:lnTo>
                  <a:pt x="4521085" y="3229102"/>
                </a:lnTo>
                <a:lnTo>
                  <a:pt x="4597285" y="3229102"/>
                </a:lnTo>
                <a:lnTo>
                  <a:pt x="4597285" y="3248152"/>
                </a:lnTo>
                <a:close/>
              </a:path>
              <a:path w="10814685" h="3248660">
                <a:moveTo>
                  <a:pt x="4730635" y="3248152"/>
                </a:moveTo>
                <a:lnTo>
                  <a:pt x="4654435" y="3248152"/>
                </a:lnTo>
                <a:lnTo>
                  <a:pt x="4654435" y="3229102"/>
                </a:lnTo>
                <a:lnTo>
                  <a:pt x="4730635" y="3229102"/>
                </a:lnTo>
                <a:lnTo>
                  <a:pt x="4730635" y="3248152"/>
                </a:lnTo>
                <a:close/>
              </a:path>
              <a:path w="10814685" h="3248660">
                <a:moveTo>
                  <a:pt x="4863985" y="3248152"/>
                </a:moveTo>
                <a:lnTo>
                  <a:pt x="4787785" y="3248152"/>
                </a:lnTo>
                <a:lnTo>
                  <a:pt x="4787785" y="3229102"/>
                </a:lnTo>
                <a:lnTo>
                  <a:pt x="4863985" y="3229102"/>
                </a:lnTo>
                <a:lnTo>
                  <a:pt x="4863985" y="3248152"/>
                </a:lnTo>
                <a:close/>
              </a:path>
              <a:path w="10814685" h="3248660">
                <a:moveTo>
                  <a:pt x="4997335" y="3248152"/>
                </a:moveTo>
                <a:lnTo>
                  <a:pt x="4921135" y="3248152"/>
                </a:lnTo>
                <a:lnTo>
                  <a:pt x="4921135" y="3229102"/>
                </a:lnTo>
                <a:lnTo>
                  <a:pt x="4997335" y="3229102"/>
                </a:lnTo>
                <a:lnTo>
                  <a:pt x="4997335" y="3248152"/>
                </a:lnTo>
                <a:close/>
              </a:path>
              <a:path w="10814685" h="3248660">
                <a:moveTo>
                  <a:pt x="5130685" y="3248152"/>
                </a:moveTo>
                <a:lnTo>
                  <a:pt x="5054485" y="3248152"/>
                </a:lnTo>
                <a:lnTo>
                  <a:pt x="5054485" y="3229102"/>
                </a:lnTo>
                <a:lnTo>
                  <a:pt x="5130685" y="3229102"/>
                </a:lnTo>
                <a:lnTo>
                  <a:pt x="5130685" y="3248152"/>
                </a:lnTo>
                <a:close/>
              </a:path>
              <a:path w="10814685" h="3248660">
                <a:moveTo>
                  <a:pt x="5264035" y="3248152"/>
                </a:moveTo>
                <a:lnTo>
                  <a:pt x="5187835" y="3248152"/>
                </a:lnTo>
                <a:lnTo>
                  <a:pt x="5187835" y="3229102"/>
                </a:lnTo>
                <a:lnTo>
                  <a:pt x="5264035" y="3229102"/>
                </a:lnTo>
                <a:lnTo>
                  <a:pt x="5264035" y="3248152"/>
                </a:lnTo>
                <a:close/>
              </a:path>
              <a:path w="10814685" h="3248660">
                <a:moveTo>
                  <a:pt x="5397385" y="3248152"/>
                </a:moveTo>
                <a:lnTo>
                  <a:pt x="5321185" y="3248152"/>
                </a:lnTo>
                <a:lnTo>
                  <a:pt x="5321185" y="3229102"/>
                </a:lnTo>
                <a:lnTo>
                  <a:pt x="5397385" y="3229102"/>
                </a:lnTo>
                <a:lnTo>
                  <a:pt x="5397385" y="3248152"/>
                </a:lnTo>
                <a:close/>
              </a:path>
              <a:path w="10814685" h="3248660">
                <a:moveTo>
                  <a:pt x="5530735" y="3248152"/>
                </a:moveTo>
                <a:lnTo>
                  <a:pt x="5454535" y="3248152"/>
                </a:lnTo>
                <a:lnTo>
                  <a:pt x="5454535" y="3229102"/>
                </a:lnTo>
                <a:lnTo>
                  <a:pt x="5530735" y="3229102"/>
                </a:lnTo>
                <a:lnTo>
                  <a:pt x="5530735" y="3248152"/>
                </a:lnTo>
                <a:close/>
              </a:path>
              <a:path w="10814685" h="3248660">
                <a:moveTo>
                  <a:pt x="5664085" y="3248152"/>
                </a:moveTo>
                <a:lnTo>
                  <a:pt x="5587885" y="3248152"/>
                </a:lnTo>
                <a:lnTo>
                  <a:pt x="5587885" y="3229102"/>
                </a:lnTo>
                <a:lnTo>
                  <a:pt x="5664085" y="3229102"/>
                </a:lnTo>
                <a:lnTo>
                  <a:pt x="5664085" y="3248152"/>
                </a:lnTo>
                <a:close/>
              </a:path>
              <a:path w="10814685" h="3248660">
                <a:moveTo>
                  <a:pt x="5797435" y="3248152"/>
                </a:moveTo>
                <a:lnTo>
                  <a:pt x="5721235" y="3248152"/>
                </a:lnTo>
                <a:lnTo>
                  <a:pt x="5721235" y="3229102"/>
                </a:lnTo>
                <a:lnTo>
                  <a:pt x="5797435" y="3229102"/>
                </a:lnTo>
                <a:lnTo>
                  <a:pt x="5797435" y="3248152"/>
                </a:lnTo>
                <a:close/>
              </a:path>
              <a:path w="10814685" h="3248660">
                <a:moveTo>
                  <a:pt x="5930785" y="3248152"/>
                </a:moveTo>
                <a:lnTo>
                  <a:pt x="5854585" y="3248152"/>
                </a:lnTo>
                <a:lnTo>
                  <a:pt x="5854585" y="3229102"/>
                </a:lnTo>
                <a:lnTo>
                  <a:pt x="5930785" y="3229102"/>
                </a:lnTo>
                <a:lnTo>
                  <a:pt x="5930785" y="3248152"/>
                </a:lnTo>
                <a:close/>
              </a:path>
              <a:path w="10814685" h="3248660">
                <a:moveTo>
                  <a:pt x="6064135" y="3248152"/>
                </a:moveTo>
                <a:lnTo>
                  <a:pt x="5987935" y="3248152"/>
                </a:lnTo>
                <a:lnTo>
                  <a:pt x="5987935" y="3229102"/>
                </a:lnTo>
                <a:lnTo>
                  <a:pt x="6064135" y="3229102"/>
                </a:lnTo>
                <a:lnTo>
                  <a:pt x="6064135" y="3248152"/>
                </a:lnTo>
                <a:close/>
              </a:path>
              <a:path w="10814685" h="3248660">
                <a:moveTo>
                  <a:pt x="6197485" y="3248152"/>
                </a:moveTo>
                <a:lnTo>
                  <a:pt x="6121285" y="3248152"/>
                </a:lnTo>
                <a:lnTo>
                  <a:pt x="6121285" y="3229102"/>
                </a:lnTo>
                <a:lnTo>
                  <a:pt x="6197485" y="3229102"/>
                </a:lnTo>
                <a:lnTo>
                  <a:pt x="6197485" y="3248152"/>
                </a:lnTo>
                <a:close/>
              </a:path>
              <a:path w="10814685" h="3248660">
                <a:moveTo>
                  <a:pt x="6330835" y="3248152"/>
                </a:moveTo>
                <a:lnTo>
                  <a:pt x="6254635" y="3248152"/>
                </a:lnTo>
                <a:lnTo>
                  <a:pt x="6254635" y="3229102"/>
                </a:lnTo>
                <a:lnTo>
                  <a:pt x="6330835" y="3229102"/>
                </a:lnTo>
                <a:lnTo>
                  <a:pt x="6330835" y="3248152"/>
                </a:lnTo>
                <a:close/>
              </a:path>
              <a:path w="10814685" h="3248660">
                <a:moveTo>
                  <a:pt x="6464185" y="3248152"/>
                </a:moveTo>
                <a:lnTo>
                  <a:pt x="6387985" y="3248152"/>
                </a:lnTo>
                <a:lnTo>
                  <a:pt x="6387985" y="3229102"/>
                </a:lnTo>
                <a:lnTo>
                  <a:pt x="6464185" y="3229102"/>
                </a:lnTo>
                <a:lnTo>
                  <a:pt x="6464185" y="3248152"/>
                </a:lnTo>
                <a:close/>
              </a:path>
              <a:path w="10814685" h="3248660">
                <a:moveTo>
                  <a:pt x="6597535" y="3248152"/>
                </a:moveTo>
                <a:lnTo>
                  <a:pt x="6521335" y="3248152"/>
                </a:lnTo>
                <a:lnTo>
                  <a:pt x="6521335" y="3229102"/>
                </a:lnTo>
                <a:lnTo>
                  <a:pt x="6597535" y="3229102"/>
                </a:lnTo>
                <a:lnTo>
                  <a:pt x="6597535" y="3248152"/>
                </a:lnTo>
                <a:close/>
              </a:path>
              <a:path w="10814685" h="3248660">
                <a:moveTo>
                  <a:pt x="6730885" y="3248152"/>
                </a:moveTo>
                <a:lnTo>
                  <a:pt x="6654685" y="3248152"/>
                </a:lnTo>
                <a:lnTo>
                  <a:pt x="6654685" y="3229102"/>
                </a:lnTo>
                <a:lnTo>
                  <a:pt x="6730885" y="3229102"/>
                </a:lnTo>
                <a:lnTo>
                  <a:pt x="6730885" y="3248152"/>
                </a:lnTo>
                <a:close/>
              </a:path>
              <a:path w="10814685" h="3248660">
                <a:moveTo>
                  <a:pt x="6864235" y="3248152"/>
                </a:moveTo>
                <a:lnTo>
                  <a:pt x="6788035" y="3248152"/>
                </a:lnTo>
                <a:lnTo>
                  <a:pt x="6788035" y="3229102"/>
                </a:lnTo>
                <a:lnTo>
                  <a:pt x="6864235" y="3229102"/>
                </a:lnTo>
                <a:lnTo>
                  <a:pt x="6864235" y="3248152"/>
                </a:lnTo>
                <a:close/>
              </a:path>
              <a:path w="10814685" h="3248660">
                <a:moveTo>
                  <a:pt x="6997585" y="3248152"/>
                </a:moveTo>
                <a:lnTo>
                  <a:pt x="6921385" y="3248152"/>
                </a:lnTo>
                <a:lnTo>
                  <a:pt x="6921385" y="3229102"/>
                </a:lnTo>
                <a:lnTo>
                  <a:pt x="6997585" y="3229102"/>
                </a:lnTo>
                <a:lnTo>
                  <a:pt x="6997585" y="3248152"/>
                </a:lnTo>
                <a:close/>
              </a:path>
              <a:path w="10814685" h="3248660">
                <a:moveTo>
                  <a:pt x="7130935" y="3248152"/>
                </a:moveTo>
                <a:lnTo>
                  <a:pt x="7054735" y="3248152"/>
                </a:lnTo>
                <a:lnTo>
                  <a:pt x="7054735" y="3229102"/>
                </a:lnTo>
                <a:lnTo>
                  <a:pt x="7130935" y="3229102"/>
                </a:lnTo>
                <a:lnTo>
                  <a:pt x="7130935" y="3248152"/>
                </a:lnTo>
                <a:close/>
              </a:path>
              <a:path w="10814685" h="3248660">
                <a:moveTo>
                  <a:pt x="7264285" y="3248152"/>
                </a:moveTo>
                <a:lnTo>
                  <a:pt x="7188085" y="3248152"/>
                </a:lnTo>
                <a:lnTo>
                  <a:pt x="7188085" y="3229102"/>
                </a:lnTo>
                <a:lnTo>
                  <a:pt x="7264285" y="3229102"/>
                </a:lnTo>
                <a:lnTo>
                  <a:pt x="7264285" y="3248152"/>
                </a:lnTo>
                <a:close/>
              </a:path>
              <a:path w="10814685" h="3248660">
                <a:moveTo>
                  <a:pt x="7397635" y="3248152"/>
                </a:moveTo>
                <a:lnTo>
                  <a:pt x="7321435" y="3248152"/>
                </a:lnTo>
                <a:lnTo>
                  <a:pt x="7321435" y="3229102"/>
                </a:lnTo>
                <a:lnTo>
                  <a:pt x="7397635" y="3229102"/>
                </a:lnTo>
                <a:lnTo>
                  <a:pt x="7397635" y="3248152"/>
                </a:lnTo>
                <a:close/>
              </a:path>
              <a:path w="10814685" h="3248660">
                <a:moveTo>
                  <a:pt x="7530985" y="3248152"/>
                </a:moveTo>
                <a:lnTo>
                  <a:pt x="7454785" y="3248152"/>
                </a:lnTo>
                <a:lnTo>
                  <a:pt x="7454785" y="3229102"/>
                </a:lnTo>
                <a:lnTo>
                  <a:pt x="7530985" y="3229102"/>
                </a:lnTo>
                <a:lnTo>
                  <a:pt x="7530985" y="3248152"/>
                </a:lnTo>
                <a:close/>
              </a:path>
              <a:path w="10814685" h="3248660">
                <a:moveTo>
                  <a:pt x="7664335" y="3248152"/>
                </a:moveTo>
                <a:lnTo>
                  <a:pt x="7588135" y="3248152"/>
                </a:lnTo>
                <a:lnTo>
                  <a:pt x="7588135" y="3229102"/>
                </a:lnTo>
                <a:lnTo>
                  <a:pt x="7664335" y="3229102"/>
                </a:lnTo>
                <a:lnTo>
                  <a:pt x="7664335" y="3248152"/>
                </a:lnTo>
                <a:close/>
              </a:path>
              <a:path w="10814685" h="3248660">
                <a:moveTo>
                  <a:pt x="7797685" y="3248152"/>
                </a:moveTo>
                <a:lnTo>
                  <a:pt x="7721485" y="3248152"/>
                </a:lnTo>
                <a:lnTo>
                  <a:pt x="7721485" y="3229102"/>
                </a:lnTo>
                <a:lnTo>
                  <a:pt x="7797685" y="3229102"/>
                </a:lnTo>
                <a:lnTo>
                  <a:pt x="7797685" y="3248152"/>
                </a:lnTo>
                <a:close/>
              </a:path>
              <a:path w="10814685" h="3248660">
                <a:moveTo>
                  <a:pt x="7931035" y="3248152"/>
                </a:moveTo>
                <a:lnTo>
                  <a:pt x="7854835" y="3248152"/>
                </a:lnTo>
                <a:lnTo>
                  <a:pt x="7854835" y="3229102"/>
                </a:lnTo>
                <a:lnTo>
                  <a:pt x="7931035" y="3229102"/>
                </a:lnTo>
                <a:lnTo>
                  <a:pt x="7931035" y="3248152"/>
                </a:lnTo>
                <a:close/>
              </a:path>
              <a:path w="10814685" h="3248660">
                <a:moveTo>
                  <a:pt x="8064385" y="3248152"/>
                </a:moveTo>
                <a:lnTo>
                  <a:pt x="7988185" y="3248152"/>
                </a:lnTo>
                <a:lnTo>
                  <a:pt x="7988185" y="3229102"/>
                </a:lnTo>
                <a:lnTo>
                  <a:pt x="8064385" y="3229102"/>
                </a:lnTo>
                <a:lnTo>
                  <a:pt x="8064385" y="3248152"/>
                </a:lnTo>
                <a:close/>
              </a:path>
              <a:path w="10814685" h="3248660">
                <a:moveTo>
                  <a:pt x="8197735" y="3248152"/>
                </a:moveTo>
                <a:lnTo>
                  <a:pt x="8121535" y="3248152"/>
                </a:lnTo>
                <a:lnTo>
                  <a:pt x="8121535" y="3229102"/>
                </a:lnTo>
                <a:lnTo>
                  <a:pt x="8197735" y="3229102"/>
                </a:lnTo>
                <a:lnTo>
                  <a:pt x="8197735" y="3248152"/>
                </a:lnTo>
                <a:close/>
              </a:path>
              <a:path w="10814685" h="3248660">
                <a:moveTo>
                  <a:pt x="8331085" y="3248152"/>
                </a:moveTo>
                <a:lnTo>
                  <a:pt x="8254885" y="3248152"/>
                </a:lnTo>
                <a:lnTo>
                  <a:pt x="8254885" y="3229102"/>
                </a:lnTo>
                <a:lnTo>
                  <a:pt x="8331085" y="3229102"/>
                </a:lnTo>
                <a:lnTo>
                  <a:pt x="8331085" y="3248152"/>
                </a:lnTo>
                <a:close/>
              </a:path>
              <a:path w="10814685" h="3248660">
                <a:moveTo>
                  <a:pt x="8464435" y="3248152"/>
                </a:moveTo>
                <a:lnTo>
                  <a:pt x="8388235" y="3248152"/>
                </a:lnTo>
                <a:lnTo>
                  <a:pt x="8388235" y="3229102"/>
                </a:lnTo>
                <a:lnTo>
                  <a:pt x="8464435" y="3229102"/>
                </a:lnTo>
                <a:lnTo>
                  <a:pt x="8464435" y="3248152"/>
                </a:lnTo>
                <a:close/>
              </a:path>
              <a:path w="10814685" h="3248660">
                <a:moveTo>
                  <a:pt x="8597785" y="3248152"/>
                </a:moveTo>
                <a:lnTo>
                  <a:pt x="8521585" y="3248152"/>
                </a:lnTo>
                <a:lnTo>
                  <a:pt x="8521585" y="3229102"/>
                </a:lnTo>
                <a:lnTo>
                  <a:pt x="8597785" y="3229102"/>
                </a:lnTo>
                <a:lnTo>
                  <a:pt x="8597785" y="3248152"/>
                </a:lnTo>
                <a:close/>
              </a:path>
              <a:path w="10814685" h="3248660">
                <a:moveTo>
                  <a:pt x="8731135" y="3248152"/>
                </a:moveTo>
                <a:lnTo>
                  <a:pt x="8654935" y="3248152"/>
                </a:lnTo>
                <a:lnTo>
                  <a:pt x="8654935" y="3229102"/>
                </a:lnTo>
                <a:lnTo>
                  <a:pt x="8731135" y="3229102"/>
                </a:lnTo>
                <a:lnTo>
                  <a:pt x="8731135" y="3248152"/>
                </a:lnTo>
                <a:close/>
              </a:path>
              <a:path w="10814685" h="3248660">
                <a:moveTo>
                  <a:pt x="8864485" y="3248152"/>
                </a:moveTo>
                <a:lnTo>
                  <a:pt x="8788285" y="3248152"/>
                </a:lnTo>
                <a:lnTo>
                  <a:pt x="8788285" y="3229102"/>
                </a:lnTo>
                <a:lnTo>
                  <a:pt x="8864485" y="3229102"/>
                </a:lnTo>
                <a:lnTo>
                  <a:pt x="8864485" y="3248152"/>
                </a:lnTo>
                <a:close/>
              </a:path>
              <a:path w="10814685" h="3248660">
                <a:moveTo>
                  <a:pt x="8997835" y="3248152"/>
                </a:moveTo>
                <a:lnTo>
                  <a:pt x="8921635" y="3248152"/>
                </a:lnTo>
                <a:lnTo>
                  <a:pt x="8921635" y="3229102"/>
                </a:lnTo>
                <a:lnTo>
                  <a:pt x="8997835" y="3229102"/>
                </a:lnTo>
                <a:lnTo>
                  <a:pt x="8997835" y="3248152"/>
                </a:lnTo>
                <a:close/>
              </a:path>
              <a:path w="10814685" h="3248660">
                <a:moveTo>
                  <a:pt x="9131185" y="3248152"/>
                </a:moveTo>
                <a:lnTo>
                  <a:pt x="9054985" y="3248152"/>
                </a:lnTo>
                <a:lnTo>
                  <a:pt x="9054985" y="3229102"/>
                </a:lnTo>
                <a:lnTo>
                  <a:pt x="9131185" y="3229102"/>
                </a:lnTo>
                <a:lnTo>
                  <a:pt x="9131185" y="3248152"/>
                </a:lnTo>
                <a:close/>
              </a:path>
              <a:path w="10814685" h="3248660">
                <a:moveTo>
                  <a:pt x="9264535" y="3248152"/>
                </a:moveTo>
                <a:lnTo>
                  <a:pt x="9188335" y="3248152"/>
                </a:lnTo>
                <a:lnTo>
                  <a:pt x="9188335" y="3229102"/>
                </a:lnTo>
                <a:lnTo>
                  <a:pt x="9264535" y="3229102"/>
                </a:lnTo>
                <a:lnTo>
                  <a:pt x="9264535" y="3248152"/>
                </a:lnTo>
                <a:close/>
              </a:path>
              <a:path w="10814685" h="3248660">
                <a:moveTo>
                  <a:pt x="9397885" y="3248152"/>
                </a:moveTo>
                <a:lnTo>
                  <a:pt x="9321685" y="3248152"/>
                </a:lnTo>
                <a:lnTo>
                  <a:pt x="9321685" y="3229102"/>
                </a:lnTo>
                <a:lnTo>
                  <a:pt x="9397885" y="3229102"/>
                </a:lnTo>
                <a:lnTo>
                  <a:pt x="9397885" y="3248152"/>
                </a:lnTo>
                <a:close/>
              </a:path>
              <a:path w="10814685" h="3248660">
                <a:moveTo>
                  <a:pt x="9531235" y="3248152"/>
                </a:moveTo>
                <a:lnTo>
                  <a:pt x="9455035" y="3248152"/>
                </a:lnTo>
                <a:lnTo>
                  <a:pt x="9455035" y="3229102"/>
                </a:lnTo>
                <a:lnTo>
                  <a:pt x="9531235" y="3229102"/>
                </a:lnTo>
                <a:lnTo>
                  <a:pt x="9531235" y="3248152"/>
                </a:lnTo>
                <a:close/>
              </a:path>
              <a:path w="10814685" h="3248660">
                <a:moveTo>
                  <a:pt x="9664585" y="3248152"/>
                </a:moveTo>
                <a:lnTo>
                  <a:pt x="9588385" y="3248152"/>
                </a:lnTo>
                <a:lnTo>
                  <a:pt x="9588385" y="3229102"/>
                </a:lnTo>
                <a:lnTo>
                  <a:pt x="9664585" y="3229102"/>
                </a:lnTo>
                <a:lnTo>
                  <a:pt x="9664585" y="3248152"/>
                </a:lnTo>
                <a:close/>
              </a:path>
              <a:path w="10814685" h="3248660">
                <a:moveTo>
                  <a:pt x="9797935" y="3248152"/>
                </a:moveTo>
                <a:lnTo>
                  <a:pt x="9721735" y="3248152"/>
                </a:lnTo>
                <a:lnTo>
                  <a:pt x="9721735" y="3229102"/>
                </a:lnTo>
                <a:lnTo>
                  <a:pt x="9797935" y="3229102"/>
                </a:lnTo>
                <a:lnTo>
                  <a:pt x="9797935" y="3248152"/>
                </a:lnTo>
                <a:close/>
              </a:path>
              <a:path w="10814685" h="3248660">
                <a:moveTo>
                  <a:pt x="9931285" y="3248152"/>
                </a:moveTo>
                <a:lnTo>
                  <a:pt x="9855085" y="3248152"/>
                </a:lnTo>
                <a:lnTo>
                  <a:pt x="9855085" y="3229102"/>
                </a:lnTo>
                <a:lnTo>
                  <a:pt x="9931285" y="3229102"/>
                </a:lnTo>
                <a:lnTo>
                  <a:pt x="9931285" y="3248152"/>
                </a:lnTo>
                <a:close/>
              </a:path>
              <a:path w="10814685" h="3248660">
                <a:moveTo>
                  <a:pt x="10064635" y="3248152"/>
                </a:moveTo>
                <a:lnTo>
                  <a:pt x="9988435" y="3248152"/>
                </a:lnTo>
                <a:lnTo>
                  <a:pt x="9988435" y="3229102"/>
                </a:lnTo>
                <a:lnTo>
                  <a:pt x="10064635" y="3229102"/>
                </a:lnTo>
                <a:lnTo>
                  <a:pt x="10064635" y="3248152"/>
                </a:lnTo>
                <a:close/>
              </a:path>
              <a:path w="10814685" h="3248660">
                <a:moveTo>
                  <a:pt x="10197985" y="3248152"/>
                </a:moveTo>
                <a:lnTo>
                  <a:pt x="10121785" y="3248152"/>
                </a:lnTo>
                <a:lnTo>
                  <a:pt x="10121785" y="3229102"/>
                </a:lnTo>
                <a:lnTo>
                  <a:pt x="10197985" y="3229102"/>
                </a:lnTo>
                <a:lnTo>
                  <a:pt x="10197985" y="3248152"/>
                </a:lnTo>
                <a:close/>
              </a:path>
              <a:path w="10814685" h="3248660">
                <a:moveTo>
                  <a:pt x="10331335" y="3248152"/>
                </a:moveTo>
                <a:lnTo>
                  <a:pt x="10255135" y="3248152"/>
                </a:lnTo>
                <a:lnTo>
                  <a:pt x="10255135" y="3229102"/>
                </a:lnTo>
                <a:lnTo>
                  <a:pt x="10331335" y="3229102"/>
                </a:lnTo>
                <a:lnTo>
                  <a:pt x="10331335" y="3248152"/>
                </a:lnTo>
                <a:close/>
              </a:path>
              <a:path w="10814685" h="3248660">
                <a:moveTo>
                  <a:pt x="10464685" y="3248152"/>
                </a:moveTo>
                <a:lnTo>
                  <a:pt x="10388485" y="3248152"/>
                </a:lnTo>
                <a:lnTo>
                  <a:pt x="10388485" y="3229102"/>
                </a:lnTo>
                <a:lnTo>
                  <a:pt x="10464685" y="3229102"/>
                </a:lnTo>
                <a:lnTo>
                  <a:pt x="10464685" y="3248152"/>
                </a:lnTo>
                <a:close/>
              </a:path>
              <a:path w="10814685" h="3248660">
                <a:moveTo>
                  <a:pt x="10598035" y="3248152"/>
                </a:moveTo>
                <a:lnTo>
                  <a:pt x="10521835" y="3248152"/>
                </a:lnTo>
                <a:lnTo>
                  <a:pt x="10521835" y="3229102"/>
                </a:lnTo>
                <a:lnTo>
                  <a:pt x="10598035" y="3229102"/>
                </a:lnTo>
                <a:lnTo>
                  <a:pt x="10598035" y="3248152"/>
                </a:lnTo>
                <a:close/>
              </a:path>
              <a:path w="10814685" h="3248660">
                <a:moveTo>
                  <a:pt x="10731385" y="3248152"/>
                </a:moveTo>
                <a:lnTo>
                  <a:pt x="10655185" y="3248152"/>
                </a:lnTo>
                <a:lnTo>
                  <a:pt x="10655185" y="3229102"/>
                </a:lnTo>
                <a:lnTo>
                  <a:pt x="10731385" y="3229102"/>
                </a:lnTo>
                <a:lnTo>
                  <a:pt x="10731385" y="3248152"/>
                </a:lnTo>
                <a:close/>
              </a:path>
              <a:path w="10814685" h="3248660">
                <a:moveTo>
                  <a:pt x="10795088" y="3238627"/>
                </a:moveTo>
                <a:lnTo>
                  <a:pt x="10795088" y="3178505"/>
                </a:lnTo>
                <a:lnTo>
                  <a:pt x="10814138" y="3178505"/>
                </a:lnTo>
                <a:lnTo>
                  <a:pt x="10814138" y="3229102"/>
                </a:lnTo>
                <a:lnTo>
                  <a:pt x="10804613" y="3229102"/>
                </a:lnTo>
                <a:lnTo>
                  <a:pt x="10795088" y="3238627"/>
                </a:lnTo>
                <a:close/>
              </a:path>
              <a:path w="10814685" h="3248660">
                <a:moveTo>
                  <a:pt x="10814138" y="3248152"/>
                </a:moveTo>
                <a:lnTo>
                  <a:pt x="10788535" y="3248152"/>
                </a:lnTo>
                <a:lnTo>
                  <a:pt x="10788535" y="3229102"/>
                </a:lnTo>
                <a:lnTo>
                  <a:pt x="10795088" y="3229102"/>
                </a:lnTo>
                <a:lnTo>
                  <a:pt x="10795088" y="3238627"/>
                </a:lnTo>
                <a:lnTo>
                  <a:pt x="10814138" y="3238627"/>
                </a:lnTo>
                <a:lnTo>
                  <a:pt x="10814138" y="3248152"/>
                </a:lnTo>
                <a:close/>
              </a:path>
              <a:path w="10814685" h="3248660">
                <a:moveTo>
                  <a:pt x="10814138" y="3238627"/>
                </a:moveTo>
                <a:lnTo>
                  <a:pt x="10795088" y="3238627"/>
                </a:lnTo>
                <a:lnTo>
                  <a:pt x="10804613" y="3229102"/>
                </a:lnTo>
                <a:lnTo>
                  <a:pt x="10814138" y="3229102"/>
                </a:lnTo>
                <a:lnTo>
                  <a:pt x="10814138" y="3238627"/>
                </a:lnTo>
                <a:close/>
              </a:path>
              <a:path w="10814685" h="3248660">
                <a:moveTo>
                  <a:pt x="10814138" y="3121355"/>
                </a:moveTo>
                <a:lnTo>
                  <a:pt x="10795088" y="3121355"/>
                </a:lnTo>
                <a:lnTo>
                  <a:pt x="10795088" y="3045155"/>
                </a:lnTo>
                <a:lnTo>
                  <a:pt x="10814138" y="3045155"/>
                </a:lnTo>
                <a:lnTo>
                  <a:pt x="10814138" y="3121355"/>
                </a:lnTo>
                <a:close/>
              </a:path>
              <a:path w="10814685" h="3248660">
                <a:moveTo>
                  <a:pt x="10814138" y="2988005"/>
                </a:moveTo>
                <a:lnTo>
                  <a:pt x="10795088" y="2988005"/>
                </a:lnTo>
                <a:lnTo>
                  <a:pt x="10795088" y="2911805"/>
                </a:lnTo>
                <a:lnTo>
                  <a:pt x="10814138" y="2911805"/>
                </a:lnTo>
                <a:lnTo>
                  <a:pt x="10814138" y="2988005"/>
                </a:lnTo>
                <a:close/>
              </a:path>
              <a:path w="10814685" h="3248660">
                <a:moveTo>
                  <a:pt x="10814138" y="2854655"/>
                </a:moveTo>
                <a:lnTo>
                  <a:pt x="10795088" y="2854655"/>
                </a:lnTo>
                <a:lnTo>
                  <a:pt x="10795088" y="2778455"/>
                </a:lnTo>
                <a:lnTo>
                  <a:pt x="10814138" y="2778455"/>
                </a:lnTo>
                <a:lnTo>
                  <a:pt x="10814138" y="2854655"/>
                </a:lnTo>
                <a:close/>
              </a:path>
              <a:path w="10814685" h="3248660">
                <a:moveTo>
                  <a:pt x="10814138" y="2721305"/>
                </a:moveTo>
                <a:lnTo>
                  <a:pt x="10795088" y="2721305"/>
                </a:lnTo>
                <a:lnTo>
                  <a:pt x="10795088" y="2645105"/>
                </a:lnTo>
                <a:lnTo>
                  <a:pt x="10814138" y="2645105"/>
                </a:lnTo>
                <a:lnTo>
                  <a:pt x="10814138" y="2721305"/>
                </a:lnTo>
                <a:close/>
              </a:path>
              <a:path w="10814685" h="3248660">
                <a:moveTo>
                  <a:pt x="10814138" y="2587955"/>
                </a:moveTo>
                <a:lnTo>
                  <a:pt x="10795088" y="2587955"/>
                </a:lnTo>
                <a:lnTo>
                  <a:pt x="10795088" y="2511755"/>
                </a:lnTo>
                <a:lnTo>
                  <a:pt x="10814138" y="2511755"/>
                </a:lnTo>
                <a:lnTo>
                  <a:pt x="10814138" y="2587955"/>
                </a:lnTo>
                <a:close/>
              </a:path>
              <a:path w="10814685" h="3248660">
                <a:moveTo>
                  <a:pt x="10814138" y="2454605"/>
                </a:moveTo>
                <a:lnTo>
                  <a:pt x="10795088" y="2454605"/>
                </a:lnTo>
                <a:lnTo>
                  <a:pt x="10795088" y="2378405"/>
                </a:lnTo>
                <a:lnTo>
                  <a:pt x="10814138" y="2378405"/>
                </a:lnTo>
                <a:lnTo>
                  <a:pt x="10814138" y="2454605"/>
                </a:lnTo>
                <a:close/>
              </a:path>
              <a:path w="10814685" h="3248660">
                <a:moveTo>
                  <a:pt x="10814138" y="2321255"/>
                </a:moveTo>
                <a:lnTo>
                  <a:pt x="10795088" y="2321255"/>
                </a:lnTo>
                <a:lnTo>
                  <a:pt x="10795088" y="2245055"/>
                </a:lnTo>
                <a:lnTo>
                  <a:pt x="10814138" y="2245055"/>
                </a:lnTo>
                <a:lnTo>
                  <a:pt x="10814138" y="2321255"/>
                </a:lnTo>
                <a:close/>
              </a:path>
              <a:path w="10814685" h="3248660">
                <a:moveTo>
                  <a:pt x="10814138" y="2187905"/>
                </a:moveTo>
                <a:lnTo>
                  <a:pt x="10795088" y="2187905"/>
                </a:lnTo>
                <a:lnTo>
                  <a:pt x="10795088" y="2111705"/>
                </a:lnTo>
                <a:lnTo>
                  <a:pt x="10814138" y="2111705"/>
                </a:lnTo>
                <a:lnTo>
                  <a:pt x="10814138" y="2187905"/>
                </a:lnTo>
                <a:close/>
              </a:path>
              <a:path w="10814685" h="3248660">
                <a:moveTo>
                  <a:pt x="10814138" y="2054555"/>
                </a:moveTo>
                <a:lnTo>
                  <a:pt x="10795088" y="2054555"/>
                </a:lnTo>
                <a:lnTo>
                  <a:pt x="10795088" y="1978355"/>
                </a:lnTo>
                <a:lnTo>
                  <a:pt x="10814138" y="1978355"/>
                </a:lnTo>
                <a:lnTo>
                  <a:pt x="10814138" y="2054555"/>
                </a:lnTo>
                <a:close/>
              </a:path>
              <a:path w="10814685" h="3248660">
                <a:moveTo>
                  <a:pt x="10814138" y="1921205"/>
                </a:moveTo>
                <a:lnTo>
                  <a:pt x="10795088" y="1921205"/>
                </a:lnTo>
                <a:lnTo>
                  <a:pt x="10795088" y="1845005"/>
                </a:lnTo>
                <a:lnTo>
                  <a:pt x="10814138" y="1845005"/>
                </a:lnTo>
                <a:lnTo>
                  <a:pt x="10814138" y="1921205"/>
                </a:lnTo>
                <a:close/>
              </a:path>
              <a:path w="10814685" h="3248660">
                <a:moveTo>
                  <a:pt x="10814138" y="1787855"/>
                </a:moveTo>
                <a:lnTo>
                  <a:pt x="10795088" y="1787855"/>
                </a:lnTo>
                <a:lnTo>
                  <a:pt x="10795088" y="1711655"/>
                </a:lnTo>
                <a:lnTo>
                  <a:pt x="10814138" y="1711655"/>
                </a:lnTo>
                <a:lnTo>
                  <a:pt x="10814138" y="1787855"/>
                </a:lnTo>
                <a:close/>
              </a:path>
              <a:path w="10814685" h="3248660">
                <a:moveTo>
                  <a:pt x="10814138" y="1654505"/>
                </a:moveTo>
                <a:lnTo>
                  <a:pt x="10795088" y="1654505"/>
                </a:lnTo>
                <a:lnTo>
                  <a:pt x="10795088" y="1578305"/>
                </a:lnTo>
                <a:lnTo>
                  <a:pt x="10814138" y="1578305"/>
                </a:lnTo>
                <a:lnTo>
                  <a:pt x="10814138" y="1654505"/>
                </a:lnTo>
                <a:close/>
              </a:path>
              <a:path w="10814685" h="3248660">
                <a:moveTo>
                  <a:pt x="10814138" y="1521155"/>
                </a:moveTo>
                <a:lnTo>
                  <a:pt x="10795088" y="1521155"/>
                </a:lnTo>
                <a:lnTo>
                  <a:pt x="10795088" y="1444955"/>
                </a:lnTo>
                <a:lnTo>
                  <a:pt x="10814138" y="1444955"/>
                </a:lnTo>
                <a:lnTo>
                  <a:pt x="10814138" y="1521155"/>
                </a:lnTo>
                <a:close/>
              </a:path>
              <a:path w="10814685" h="3248660">
                <a:moveTo>
                  <a:pt x="10814138" y="1387805"/>
                </a:moveTo>
                <a:lnTo>
                  <a:pt x="10795088" y="1387805"/>
                </a:lnTo>
                <a:lnTo>
                  <a:pt x="10795088" y="1311605"/>
                </a:lnTo>
                <a:lnTo>
                  <a:pt x="10814138" y="1311605"/>
                </a:lnTo>
                <a:lnTo>
                  <a:pt x="10814138" y="1387805"/>
                </a:lnTo>
                <a:close/>
              </a:path>
              <a:path w="10814685" h="3248660">
                <a:moveTo>
                  <a:pt x="10814138" y="1254455"/>
                </a:moveTo>
                <a:lnTo>
                  <a:pt x="10795088" y="1254455"/>
                </a:lnTo>
                <a:lnTo>
                  <a:pt x="10795088" y="1178255"/>
                </a:lnTo>
                <a:lnTo>
                  <a:pt x="10814138" y="1178255"/>
                </a:lnTo>
                <a:lnTo>
                  <a:pt x="10814138" y="1254455"/>
                </a:lnTo>
                <a:close/>
              </a:path>
              <a:path w="10814685" h="3248660">
                <a:moveTo>
                  <a:pt x="10814138" y="1121105"/>
                </a:moveTo>
                <a:lnTo>
                  <a:pt x="10795088" y="1121105"/>
                </a:lnTo>
                <a:lnTo>
                  <a:pt x="10795088" y="1044905"/>
                </a:lnTo>
                <a:lnTo>
                  <a:pt x="10814138" y="1044905"/>
                </a:lnTo>
                <a:lnTo>
                  <a:pt x="10814138" y="1121105"/>
                </a:lnTo>
                <a:close/>
              </a:path>
              <a:path w="10814685" h="3248660">
                <a:moveTo>
                  <a:pt x="10814138" y="987755"/>
                </a:moveTo>
                <a:lnTo>
                  <a:pt x="10795088" y="987755"/>
                </a:lnTo>
                <a:lnTo>
                  <a:pt x="10795088" y="911555"/>
                </a:lnTo>
                <a:lnTo>
                  <a:pt x="10814138" y="911555"/>
                </a:lnTo>
                <a:lnTo>
                  <a:pt x="10814138" y="987755"/>
                </a:lnTo>
                <a:close/>
              </a:path>
              <a:path w="10814685" h="3248660">
                <a:moveTo>
                  <a:pt x="10814138" y="854405"/>
                </a:moveTo>
                <a:lnTo>
                  <a:pt x="10795088" y="854405"/>
                </a:lnTo>
                <a:lnTo>
                  <a:pt x="10795088" y="778205"/>
                </a:lnTo>
                <a:lnTo>
                  <a:pt x="10814138" y="778205"/>
                </a:lnTo>
                <a:lnTo>
                  <a:pt x="10814138" y="854405"/>
                </a:lnTo>
                <a:close/>
              </a:path>
              <a:path w="10814685" h="3248660">
                <a:moveTo>
                  <a:pt x="10814138" y="721055"/>
                </a:moveTo>
                <a:lnTo>
                  <a:pt x="10795088" y="721055"/>
                </a:lnTo>
                <a:lnTo>
                  <a:pt x="10795088" y="644855"/>
                </a:lnTo>
                <a:lnTo>
                  <a:pt x="10814138" y="644855"/>
                </a:lnTo>
                <a:lnTo>
                  <a:pt x="10814138" y="721055"/>
                </a:lnTo>
                <a:close/>
              </a:path>
              <a:path w="10814685" h="3248660">
                <a:moveTo>
                  <a:pt x="10814138" y="587705"/>
                </a:moveTo>
                <a:lnTo>
                  <a:pt x="10795088" y="587705"/>
                </a:lnTo>
                <a:lnTo>
                  <a:pt x="10795088" y="511505"/>
                </a:lnTo>
                <a:lnTo>
                  <a:pt x="10814138" y="511505"/>
                </a:lnTo>
                <a:lnTo>
                  <a:pt x="10814138" y="587705"/>
                </a:lnTo>
                <a:close/>
              </a:path>
              <a:path w="10814685" h="3248660">
                <a:moveTo>
                  <a:pt x="10814138" y="454355"/>
                </a:moveTo>
                <a:lnTo>
                  <a:pt x="10795088" y="454355"/>
                </a:lnTo>
                <a:lnTo>
                  <a:pt x="10795088" y="378155"/>
                </a:lnTo>
                <a:lnTo>
                  <a:pt x="10814138" y="378155"/>
                </a:lnTo>
                <a:lnTo>
                  <a:pt x="10814138" y="454355"/>
                </a:lnTo>
                <a:close/>
              </a:path>
              <a:path w="10814685" h="3248660">
                <a:moveTo>
                  <a:pt x="10814138" y="321005"/>
                </a:moveTo>
                <a:lnTo>
                  <a:pt x="10795088" y="321005"/>
                </a:lnTo>
                <a:lnTo>
                  <a:pt x="10795088" y="244805"/>
                </a:lnTo>
                <a:lnTo>
                  <a:pt x="10814138" y="244805"/>
                </a:lnTo>
                <a:lnTo>
                  <a:pt x="10814138" y="321005"/>
                </a:lnTo>
                <a:close/>
              </a:path>
              <a:path w="10814685" h="3248660">
                <a:moveTo>
                  <a:pt x="10814138" y="187655"/>
                </a:moveTo>
                <a:lnTo>
                  <a:pt x="10795088" y="187655"/>
                </a:lnTo>
                <a:lnTo>
                  <a:pt x="10795088" y="111455"/>
                </a:lnTo>
                <a:lnTo>
                  <a:pt x="10814138" y="111455"/>
                </a:lnTo>
                <a:lnTo>
                  <a:pt x="10814138" y="187655"/>
                </a:lnTo>
                <a:close/>
              </a:path>
              <a:path w="10814685" h="3248660">
                <a:moveTo>
                  <a:pt x="10795088" y="19050"/>
                </a:moveTo>
                <a:lnTo>
                  <a:pt x="10773181" y="19050"/>
                </a:lnTo>
                <a:lnTo>
                  <a:pt x="10773181" y="0"/>
                </a:lnTo>
                <a:lnTo>
                  <a:pt x="10814138" y="0"/>
                </a:lnTo>
                <a:lnTo>
                  <a:pt x="10814138" y="9525"/>
                </a:lnTo>
                <a:lnTo>
                  <a:pt x="10795088" y="9525"/>
                </a:lnTo>
                <a:lnTo>
                  <a:pt x="10795088" y="19050"/>
                </a:lnTo>
                <a:close/>
              </a:path>
              <a:path w="10814685" h="3248660">
                <a:moveTo>
                  <a:pt x="10814138" y="54305"/>
                </a:moveTo>
                <a:lnTo>
                  <a:pt x="10795088" y="54305"/>
                </a:lnTo>
                <a:lnTo>
                  <a:pt x="10795088" y="9525"/>
                </a:lnTo>
                <a:lnTo>
                  <a:pt x="10804613" y="19050"/>
                </a:lnTo>
                <a:lnTo>
                  <a:pt x="10814138" y="19050"/>
                </a:lnTo>
                <a:lnTo>
                  <a:pt x="10814138" y="54305"/>
                </a:lnTo>
                <a:close/>
              </a:path>
              <a:path w="10814685" h="3248660">
                <a:moveTo>
                  <a:pt x="10814138" y="19050"/>
                </a:moveTo>
                <a:lnTo>
                  <a:pt x="10804613" y="19050"/>
                </a:lnTo>
                <a:lnTo>
                  <a:pt x="10795088" y="9525"/>
                </a:lnTo>
                <a:lnTo>
                  <a:pt x="10814138" y="9525"/>
                </a:lnTo>
                <a:lnTo>
                  <a:pt x="10814138" y="19050"/>
                </a:lnTo>
                <a:close/>
              </a:path>
              <a:path w="10814685" h="3248660">
                <a:moveTo>
                  <a:pt x="10716031" y="19050"/>
                </a:moveTo>
                <a:lnTo>
                  <a:pt x="10639831" y="19050"/>
                </a:lnTo>
                <a:lnTo>
                  <a:pt x="10639831" y="0"/>
                </a:lnTo>
                <a:lnTo>
                  <a:pt x="10716031" y="0"/>
                </a:lnTo>
                <a:lnTo>
                  <a:pt x="10716031" y="19050"/>
                </a:lnTo>
                <a:close/>
              </a:path>
              <a:path w="10814685" h="3248660">
                <a:moveTo>
                  <a:pt x="10582681" y="19050"/>
                </a:moveTo>
                <a:lnTo>
                  <a:pt x="10506481" y="19050"/>
                </a:lnTo>
                <a:lnTo>
                  <a:pt x="10506481" y="0"/>
                </a:lnTo>
                <a:lnTo>
                  <a:pt x="10582681" y="0"/>
                </a:lnTo>
                <a:lnTo>
                  <a:pt x="10582681" y="19050"/>
                </a:lnTo>
                <a:close/>
              </a:path>
              <a:path w="10814685" h="3248660">
                <a:moveTo>
                  <a:pt x="10449331" y="19050"/>
                </a:moveTo>
                <a:lnTo>
                  <a:pt x="10373131" y="19050"/>
                </a:lnTo>
                <a:lnTo>
                  <a:pt x="10373131" y="0"/>
                </a:lnTo>
                <a:lnTo>
                  <a:pt x="10449331" y="0"/>
                </a:lnTo>
                <a:lnTo>
                  <a:pt x="10449331" y="19050"/>
                </a:lnTo>
                <a:close/>
              </a:path>
              <a:path w="10814685" h="3248660">
                <a:moveTo>
                  <a:pt x="10315981" y="19050"/>
                </a:moveTo>
                <a:lnTo>
                  <a:pt x="10239781" y="19050"/>
                </a:lnTo>
                <a:lnTo>
                  <a:pt x="10239781" y="0"/>
                </a:lnTo>
                <a:lnTo>
                  <a:pt x="10315981" y="0"/>
                </a:lnTo>
                <a:lnTo>
                  <a:pt x="10315981" y="19050"/>
                </a:lnTo>
                <a:close/>
              </a:path>
              <a:path w="10814685" h="3248660">
                <a:moveTo>
                  <a:pt x="10182631" y="19050"/>
                </a:moveTo>
                <a:lnTo>
                  <a:pt x="10106431" y="19050"/>
                </a:lnTo>
                <a:lnTo>
                  <a:pt x="10106431" y="0"/>
                </a:lnTo>
                <a:lnTo>
                  <a:pt x="10182631" y="0"/>
                </a:lnTo>
                <a:lnTo>
                  <a:pt x="10182631" y="19050"/>
                </a:lnTo>
                <a:close/>
              </a:path>
              <a:path w="10814685" h="3248660">
                <a:moveTo>
                  <a:pt x="10049281" y="19050"/>
                </a:moveTo>
                <a:lnTo>
                  <a:pt x="9973081" y="19050"/>
                </a:lnTo>
                <a:lnTo>
                  <a:pt x="9973081" y="0"/>
                </a:lnTo>
                <a:lnTo>
                  <a:pt x="10049281" y="0"/>
                </a:lnTo>
                <a:lnTo>
                  <a:pt x="10049281" y="19050"/>
                </a:lnTo>
                <a:close/>
              </a:path>
              <a:path w="10814685" h="3248660">
                <a:moveTo>
                  <a:pt x="9915931" y="19050"/>
                </a:moveTo>
                <a:lnTo>
                  <a:pt x="9839731" y="19050"/>
                </a:lnTo>
                <a:lnTo>
                  <a:pt x="9839731" y="0"/>
                </a:lnTo>
                <a:lnTo>
                  <a:pt x="9915931" y="0"/>
                </a:lnTo>
                <a:lnTo>
                  <a:pt x="9915931" y="19050"/>
                </a:lnTo>
                <a:close/>
              </a:path>
              <a:path w="10814685" h="3248660">
                <a:moveTo>
                  <a:pt x="9782581" y="19050"/>
                </a:moveTo>
                <a:lnTo>
                  <a:pt x="9706381" y="19050"/>
                </a:lnTo>
                <a:lnTo>
                  <a:pt x="9706381" y="0"/>
                </a:lnTo>
                <a:lnTo>
                  <a:pt x="9782581" y="0"/>
                </a:lnTo>
                <a:lnTo>
                  <a:pt x="9782581" y="19050"/>
                </a:lnTo>
                <a:close/>
              </a:path>
              <a:path w="10814685" h="3248660">
                <a:moveTo>
                  <a:pt x="9649231" y="19050"/>
                </a:moveTo>
                <a:lnTo>
                  <a:pt x="9573031" y="19050"/>
                </a:lnTo>
                <a:lnTo>
                  <a:pt x="9573031" y="0"/>
                </a:lnTo>
                <a:lnTo>
                  <a:pt x="9649231" y="0"/>
                </a:lnTo>
                <a:lnTo>
                  <a:pt x="9649231" y="19050"/>
                </a:lnTo>
                <a:close/>
              </a:path>
              <a:path w="10814685" h="3248660">
                <a:moveTo>
                  <a:pt x="9515881" y="19050"/>
                </a:moveTo>
                <a:lnTo>
                  <a:pt x="9439681" y="19050"/>
                </a:lnTo>
                <a:lnTo>
                  <a:pt x="9439681" y="0"/>
                </a:lnTo>
                <a:lnTo>
                  <a:pt x="9515881" y="0"/>
                </a:lnTo>
                <a:lnTo>
                  <a:pt x="9515881" y="19050"/>
                </a:lnTo>
                <a:close/>
              </a:path>
              <a:path w="10814685" h="3248660">
                <a:moveTo>
                  <a:pt x="9382531" y="19050"/>
                </a:moveTo>
                <a:lnTo>
                  <a:pt x="9306331" y="19050"/>
                </a:lnTo>
                <a:lnTo>
                  <a:pt x="9306331" y="0"/>
                </a:lnTo>
                <a:lnTo>
                  <a:pt x="9382531" y="0"/>
                </a:lnTo>
                <a:lnTo>
                  <a:pt x="9382531" y="19050"/>
                </a:lnTo>
                <a:close/>
              </a:path>
              <a:path w="10814685" h="3248660">
                <a:moveTo>
                  <a:pt x="9249181" y="19050"/>
                </a:moveTo>
                <a:lnTo>
                  <a:pt x="9172981" y="19050"/>
                </a:lnTo>
                <a:lnTo>
                  <a:pt x="9172981" y="0"/>
                </a:lnTo>
                <a:lnTo>
                  <a:pt x="9249181" y="0"/>
                </a:lnTo>
                <a:lnTo>
                  <a:pt x="9249181" y="19050"/>
                </a:lnTo>
                <a:close/>
              </a:path>
              <a:path w="10814685" h="3248660">
                <a:moveTo>
                  <a:pt x="9115831" y="19050"/>
                </a:moveTo>
                <a:lnTo>
                  <a:pt x="9039631" y="19050"/>
                </a:lnTo>
                <a:lnTo>
                  <a:pt x="9039631" y="0"/>
                </a:lnTo>
                <a:lnTo>
                  <a:pt x="9115831" y="0"/>
                </a:lnTo>
                <a:lnTo>
                  <a:pt x="9115831" y="19050"/>
                </a:lnTo>
                <a:close/>
              </a:path>
              <a:path w="10814685" h="3248660">
                <a:moveTo>
                  <a:pt x="8982481" y="19050"/>
                </a:moveTo>
                <a:lnTo>
                  <a:pt x="8906281" y="19050"/>
                </a:lnTo>
                <a:lnTo>
                  <a:pt x="8906281" y="0"/>
                </a:lnTo>
                <a:lnTo>
                  <a:pt x="8982481" y="0"/>
                </a:lnTo>
                <a:lnTo>
                  <a:pt x="8982481" y="19050"/>
                </a:lnTo>
                <a:close/>
              </a:path>
              <a:path w="10814685" h="3248660">
                <a:moveTo>
                  <a:pt x="8849131" y="19050"/>
                </a:moveTo>
                <a:lnTo>
                  <a:pt x="8772931" y="19050"/>
                </a:lnTo>
                <a:lnTo>
                  <a:pt x="8772931" y="0"/>
                </a:lnTo>
                <a:lnTo>
                  <a:pt x="8849131" y="0"/>
                </a:lnTo>
                <a:lnTo>
                  <a:pt x="8849131" y="19050"/>
                </a:lnTo>
                <a:close/>
              </a:path>
              <a:path w="10814685" h="3248660">
                <a:moveTo>
                  <a:pt x="8715781" y="19050"/>
                </a:moveTo>
                <a:lnTo>
                  <a:pt x="8639581" y="19050"/>
                </a:lnTo>
                <a:lnTo>
                  <a:pt x="8639581" y="0"/>
                </a:lnTo>
                <a:lnTo>
                  <a:pt x="8715781" y="0"/>
                </a:lnTo>
                <a:lnTo>
                  <a:pt x="8715781" y="19050"/>
                </a:lnTo>
                <a:close/>
              </a:path>
              <a:path w="10814685" h="3248660">
                <a:moveTo>
                  <a:pt x="8582431" y="19050"/>
                </a:moveTo>
                <a:lnTo>
                  <a:pt x="8506231" y="19050"/>
                </a:lnTo>
                <a:lnTo>
                  <a:pt x="8506231" y="0"/>
                </a:lnTo>
                <a:lnTo>
                  <a:pt x="8582431" y="0"/>
                </a:lnTo>
                <a:lnTo>
                  <a:pt x="8582431" y="19050"/>
                </a:lnTo>
                <a:close/>
              </a:path>
              <a:path w="10814685" h="3248660">
                <a:moveTo>
                  <a:pt x="8449081" y="19050"/>
                </a:moveTo>
                <a:lnTo>
                  <a:pt x="8372881" y="19050"/>
                </a:lnTo>
                <a:lnTo>
                  <a:pt x="8372881" y="0"/>
                </a:lnTo>
                <a:lnTo>
                  <a:pt x="8449081" y="0"/>
                </a:lnTo>
                <a:lnTo>
                  <a:pt x="8449081" y="19050"/>
                </a:lnTo>
                <a:close/>
              </a:path>
              <a:path w="10814685" h="3248660">
                <a:moveTo>
                  <a:pt x="8315731" y="19050"/>
                </a:moveTo>
                <a:lnTo>
                  <a:pt x="8239531" y="19050"/>
                </a:lnTo>
                <a:lnTo>
                  <a:pt x="8239531" y="0"/>
                </a:lnTo>
                <a:lnTo>
                  <a:pt x="8315731" y="0"/>
                </a:lnTo>
                <a:lnTo>
                  <a:pt x="8315731" y="19050"/>
                </a:lnTo>
                <a:close/>
              </a:path>
              <a:path w="10814685" h="3248660">
                <a:moveTo>
                  <a:pt x="8182381" y="19050"/>
                </a:moveTo>
                <a:lnTo>
                  <a:pt x="8106181" y="19050"/>
                </a:lnTo>
                <a:lnTo>
                  <a:pt x="8106181" y="0"/>
                </a:lnTo>
                <a:lnTo>
                  <a:pt x="8182381" y="0"/>
                </a:lnTo>
                <a:lnTo>
                  <a:pt x="8182381" y="19050"/>
                </a:lnTo>
                <a:close/>
              </a:path>
              <a:path w="10814685" h="3248660">
                <a:moveTo>
                  <a:pt x="8049031" y="19050"/>
                </a:moveTo>
                <a:lnTo>
                  <a:pt x="7972831" y="19050"/>
                </a:lnTo>
                <a:lnTo>
                  <a:pt x="7972831" y="0"/>
                </a:lnTo>
                <a:lnTo>
                  <a:pt x="8049031" y="0"/>
                </a:lnTo>
                <a:lnTo>
                  <a:pt x="8049031" y="19050"/>
                </a:lnTo>
                <a:close/>
              </a:path>
              <a:path w="10814685" h="3248660">
                <a:moveTo>
                  <a:pt x="7915681" y="19050"/>
                </a:moveTo>
                <a:lnTo>
                  <a:pt x="7839481" y="19050"/>
                </a:lnTo>
                <a:lnTo>
                  <a:pt x="7839481" y="0"/>
                </a:lnTo>
                <a:lnTo>
                  <a:pt x="7915681" y="0"/>
                </a:lnTo>
                <a:lnTo>
                  <a:pt x="7915681" y="19050"/>
                </a:lnTo>
                <a:close/>
              </a:path>
              <a:path w="10814685" h="3248660">
                <a:moveTo>
                  <a:pt x="7782331" y="19050"/>
                </a:moveTo>
                <a:lnTo>
                  <a:pt x="7781836" y="19050"/>
                </a:lnTo>
                <a:lnTo>
                  <a:pt x="7781836" y="0"/>
                </a:lnTo>
                <a:lnTo>
                  <a:pt x="7782331" y="0"/>
                </a:lnTo>
                <a:lnTo>
                  <a:pt x="7782331" y="19050"/>
                </a:lnTo>
                <a:close/>
              </a:path>
            </a:pathLst>
          </a:custGeom>
          <a:solidFill>
            <a:srgbClr val="1F487C"/>
          </a:solidFill>
        </p:spPr>
        <p:txBody>
          <a:bodyPr wrap="square" lIns="0" tIns="0" rIns="0" bIns="0" rtlCol="0"/>
          <a:lstStyle/>
          <a:p>
            <a:endParaRPr/>
          </a:p>
        </p:txBody>
      </p:sp>
      <p:sp>
        <p:nvSpPr>
          <p:cNvPr id="10" name="object 10"/>
          <p:cNvSpPr txBox="1"/>
          <p:nvPr/>
        </p:nvSpPr>
        <p:spPr>
          <a:xfrm>
            <a:off x="1331049" y="138103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三、工作落</a:t>
            </a:r>
            <a:r>
              <a:rPr sz="2800" b="1" spc="-5" dirty="0">
                <a:solidFill>
                  <a:srgbClr val="C00000"/>
                </a:solidFill>
                <a:latin typeface="微软雅黑"/>
                <a:cs typeface="微软雅黑"/>
              </a:rPr>
              <a:t>实</a:t>
            </a:r>
            <a:endParaRPr sz="2800">
              <a:latin typeface="微软雅黑"/>
              <a:cs typeface="微软雅黑"/>
            </a:endParaRPr>
          </a:p>
        </p:txBody>
      </p:sp>
      <p:sp>
        <p:nvSpPr>
          <p:cNvPr id="11" name="object 11"/>
          <p:cNvSpPr txBox="1"/>
          <p:nvPr/>
        </p:nvSpPr>
        <p:spPr>
          <a:xfrm>
            <a:off x="6920344" y="1507236"/>
            <a:ext cx="265176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a:t>
            </a:r>
            <a:r>
              <a:rPr sz="2400" b="1" spc="-5" dirty="0">
                <a:solidFill>
                  <a:srgbClr val="1F487C"/>
                </a:solidFill>
                <a:latin typeface="微软雅黑"/>
                <a:cs typeface="微软雅黑"/>
              </a:rPr>
              <a:t>5</a:t>
            </a:r>
            <a:r>
              <a:rPr sz="2400" b="1" dirty="0">
                <a:solidFill>
                  <a:srgbClr val="1F487C"/>
                </a:solidFill>
                <a:latin typeface="微软雅黑"/>
                <a:cs typeface="微软雅黑"/>
              </a:rPr>
              <a:t>）乡村治理情况</a:t>
            </a:r>
            <a:endParaRPr sz="2400">
              <a:latin typeface="微软雅黑"/>
              <a:cs typeface="微软雅黑"/>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p:nvPr/>
        </p:nvSpPr>
        <p:spPr>
          <a:xfrm>
            <a:off x="2588895" y="3682365"/>
            <a:ext cx="8899525" cy="356870"/>
          </a:xfrm>
          <a:custGeom>
            <a:avLst/>
            <a:gdLst/>
            <a:ahLst/>
            <a:cxnLst/>
            <a:rect l="l" t="t" r="r" b="b"/>
            <a:pathLst>
              <a:path w="8899525" h="356870">
                <a:moveTo>
                  <a:pt x="0" y="0"/>
                </a:moveTo>
                <a:lnTo>
                  <a:pt x="8899525" y="0"/>
                </a:lnTo>
                <a:lnTo>
                  <a:pt x="8899525" y="356870"/>
                </a:lnTo>
                <a:lnTo>
                  <a:pt x="0" y="356870"/>
                </a:lnTo>
                <a:lnTo>
                  <a:pt x="0" y="0"/>
                </a:lnTo>
                <a:close/>
              </a:path>
            </a:pathLst>
          </a:custGeom>
          <a:solidFill>
            <a:srgbClr val="FFFF00"/>
          </a:solidFill>
        </p:spPr>
        <p:txBody>
          <a:bodyPr wrap="square" lIns="0" tIns="0" rIns="0" bIns="0" rtlCol="0"/>
          <a:lstStyle/>
          <a:p>
            <a:endParaRPr/>
          </a:p>
        </p:txBody>
      </p:sp>
      <p:sp>
        <p:nvSpPr>
          <p:cNvPr id="7" name="object 7"/>
          <p:cNvSpPr txBox="1"/>
          <p:nvPr/>
        </p:nvSpPr>
        <p:spPr>
          <a:xfrm>
            <a:off x="1061719" y="3084194"/>
            <a:ext cx="10440035" cy="941069"/>
          </a:xfrm>
          <a:prstGeom prst="rect">
            <a:avLst/>
          </a:prstGeom>
        </p:spPr>
        <p:txBody>
          <a:bodyPr vert="horz" wrap="square" lIns="0" tIns="13335" rIns="0" bIns="0" rtlCol="0">
            <a:spAutoFit/>
          </a:bodyPr>
          <a:lstStyle/>
          <a:p>
            <a:pPr marL="240029" indent="-227965">
              <a:lnSpc>
                <a:spcPct val="100000"/>
              </a:lnSpc>
              <a:spcBef>
                <a:spcPts val="105"/>
              </a:spcBef>
              <a:buSzPct val="95000"/>
              <a:buFont typeface="Wingdings"/>
              <a:buChar char=""/>
              <a:tabLst>
                <a:tab pos="240665" algn="l"/>
              </a:tabLst>
            </a:pPr>
            <a:r>
              <a:rPr sz="2000" b="1" dirty="0">
                <a:solidFill>
                  <a:srgbClr val="404040"/>
                </a:solidFill>
                <a:latin typeface="微软雅黑"/>
                <a:cs typeface="微软雅黑"/>
              </a:rPr>
              <a:t>推进整改情况。</a:t>
            </a:r>
            <a:r>
              <a:rPr sz="2000" b="1" dirty="0">
                <a:solidFill>
                  <a:srgbClr val="FF0000"/>
                </a:solidFill>
                <a:latin typeface="微软雅黑"/>
                <a:cs typeface="微软雅黑"/>
              </a:rPr>
              <a:t>区县制定整改方案、建立整改台账、报送整改进度报告，乡村两级制定</a:t>
            </a:r>
            <a:r>
              <a:rPr sz="2000" b="1" spc="5" dirty="0">
                <a:solidFill>
                  <a:srgbClr val="FF0000"/>
                </a:solidFill>
                <a:latin typeface="微软雅黑"/>
                <a:cs typeface="微软雅黑"/>
              </a:rPr>
              <a:t>整</a:t>
            </a:r>
            <a:endParaRPr sz="2000">
              <a:latin typeface="微软雅黑"/>
              <a:cs typeface="微软雅黑"/>
            </a:endParaRPr>
          </a:p>
          <a:p>
            <a:pPr>
              <a:lnSpc>
                <a:spcPct val="100000"/>
              </a:lnSpc>
              <a:spcBef>
                <a:spcPts val="40"/>
              </a:spcBef>
            </a:pPr>
            <a:endParaRPr sz="2050">
              <a:latin typeface="Times New Roman"/>
              <a:cs typeface="Times New Roman"/>
            </a:endParaRPr>
          </a:p>
          <a:p>
            <a:pPr marL="12700">
              <a:lnSpc>
                <a:spcPct val="100000"/>
              </a:lnSpc>
            </a:pPr>
            <a:r>
              <a:rPr sz="2000" b="1" dirty="0">
                <a:solidFill>
                  <a:srgbClr val="FF0000"/>
                </a:solidFill>
                <a:latin typeface="微软雅黑"/>
                <a:cs typeface="微软雅黑"/>
              </a:rPr>
              <a:t>改任务清单。</a:t>
            </a:r>
            <a:r>
              <a:rPr sz="2000" b="1" dirty="0">
                <a:latin typeface="微软雅黑"/>
                <a:cs typeface="微软雅黑"/>
              </a:rPr>
              <a:t>（中央办公厅督查调研、国务院大督查、国家考核评估、市级中期评估、审计</a:t>
            </a:r>
            <a:r>
              <a:rPr sz="2000" b="1" spc="5" dirty="0">
                <a:latin typeface="微软雅黑"/>
                <a:cs typeface="微软雅黑"/>
              </a:rPr>
              <a:t>、</a:t>
            </a:r>
            <a:endParaRPr sz="2000">
              <a:latin typeface="微软雅黑"/>
              <a:cs typeface="微软雅黑"/>
            </a:endParaRPr>
          </a:p>
        </p:txBody>
      </p:sp>
      <p:sp>
        <p:nvSpPr>
          <p:cNvPr id="8" name="object 8"/>
          <p:cNvSpPr txBox="1"/>
          <p:nvPr/>
        </p:nvSpPr>
        <p:spPr>
          <a:xfrm>
            <a:off x="1064894" y="4291965"/>
            <a:ext cx="784225" cy="356870"/>
          </a:xfrm>
          <a:prstGeom prst="rect">
            <a:avLst/>
          </a:prstGeom>
          <a:solidFill>
            <a:srgbClr val="FFFF00"/>
          </a:solidFill>
        </p:spPr>
        <p:txBody>
          <a:bodyPr vert="horz" wrap="square" lIns="0" tIns="24765" rIns="0" bIns="0" rtlCol="0">
            <a:spAutoFit/>
          </a:bodyPr>
          <a:lstStyle/>
          <a:p>
            <a:pPr marL="8890">
              <a:lnSpc>
                <a:spcPct val="100000"/>
              </a:lnSpc>
              <a:spcBef>
                <a:spcPts val="195"/>
              </a:spcBef>
            </a:pPr>
            <a:r>
              <a:rPr sz="2000" b="1" dirty="0">
                <a:latin typeface="微软雅黑"/>
                <a:cs typeface="微软雅黑"/>
              </a:rPr>
              <a:t>暗访</a:t>
            </a:r>
            <a:r>
              <a:rPr sz="2000" b="1" spc="5" dirty="0">
                <a:latin typeface="微软雅黑"/>
                <a:cs typeface="微软雅黑"/>
              </a:rPr>
              <a:t>）</a:t>
            </a:r>
            <a:endParaRPr sz="2000">
              <a:latin typeface="微软雅黑"/>
              <a:cs typeface="微软雅黑"/>
            </a:endParaRPr>
          </a:p>
        </p:txBody>
      </p:sp>
      <p:sp>
        <p:nvSpPr>
          <p:cNvPr id="9" name="object 9"/>
          <p:cNvSpPr txBox="1"/>
          <p:nvPr/>
        </p:nvSpPr>
        <p:spPr>
          <a:xfrm>
            <a:off x="1061719" y="5065395"/>
            <a:ext cx="5332095" cy="331470"/>
          </a:xfrm>
          <a:prstGeom prst="rect">
            <a:avLst/>
          </a:prstGeom>
        </p:spPr>
        <p:txBody>
          <a:bodyPr vert="horz" wrap="square" lIns="0" tIns="13335" rIns="0" bIns="0" rtlCol="0">
            <a:spAutoFit/>
          </a:bodyPr>
          <a:lstStyle/>
          <a:p>
            <a:pPr marL="240029" indent="-227965">
              <a:lnSpc>
                <a:spcPct val="100000"/>
              </a:lnSpc>
              <a:spcBef>
                <a:spcPts val="105"/>
              </a:spcBef>
              <a:buSzPct val="95000"/>
              <a:buFont typeface="Wingdings"/>
              <a:buChar char=""/>
              <a:tabLst>
                <a:tab pos="240665" algn="l"/>
              </a:tabLst>
            </a:pPr>
            <a:r>
              <a:rPr sz="2000" b="1" dirty="0">
                <a:solidFill>
                  <a:srgbClr val="404040"/>
                </a:solidFill>
                <a:latin typeface="微软雅黑"/>
                <a:cs typeface="微软雅黑"/>
              </a:rPr>
              <a:t>整改完成情况。</a:t>
            </a:r>
            <a:r>
              <a:rPr sz="2000" b="1" dirty="0">
                <a:solidFill>
                  <a:srgbClr val="FF0000"/>
                </a:solidFill>
                <a:latin typeface="微软雅黑"/>
                <a:cs typeface="微软雅黑"/>
              </a:rPr>
              <a:t>按照整改时限要求完成整改</a:t>
            </a:r>
            <a:r>
              <a:rPr sz="2000" b="1" spc="5" dirty="0">
                <a:solidFill>
                  <a:srgbClr val="FF0000"/>
                </a:solidFill>
                <a:latin typeface="微软雅黑"/>
                <a:cs typeface="微软雅黑"/>
              </a:rPr>
              <a:t>。</a:t>
            </a:r>
            <a:endParaRPr sz="2000">
              <a:latin typeface="微软雅黑"/>
              <a:cs typeface="微软雅黑"/>
            </a:endParaRPr>
          </a:p>
        </p:txBody>
      </p:sp>
      <p:sp>
        <p:nvSpPr>
          <p:cNvPr id="10" name="object 10"/>
          <p:cNvSpPr/>
          <p:nvPr/>
        </p:nvSpPr>
        <p:spPr>
          <a:xfrm>
            <a:off x="3907535" y="2011679"/>
            <a:ext cx="4699000" cy="609600"/>
          </a:xfrm>
          <a:custGeom>
            <a:avLst/>
            <a:gdLst/>
            <a:ahLst/>
            <a:cxnLst/>
            <a:rect l="l" t="t" r="r" b="b"/>
            <a:pathLst>
              <a:path w="4699000" h="609600">
                <a:moveTo>
                  <a:pt x="0" y="0"/>
                </a:moveTo>
                <a:lnTo>
                  <a:pt x="4698492" y="0"/>
                </a:lnTo>
                <a:lnTo>
                  <a:pt x="4698492" y="609600"/>
                </a:lnTo>
                <a:lnTo>
                  <a:pt x="0" y="609600"/>
                </a:lnTo>
                <a:lnTo>
                  <a:pt x="0" y="0"/>
                </a:lnTo>
                <a:close/>
              </a:path>
            </a:pathLst>
          </a:custGeom>
          <a:solidFill>
            <a:srgbClr val="1F487C"/>
          </a:solidFill>
        </p:spPr>
        <p:txBody>
          <a:bodyPr wrap="square" lIns="0" tIns="0" rIns="0" bIns="0" rtlCol="0"/>
          <a:lstStyle/>
          <a:p>
            <a:endParaRPr/>
          </a:p>
        </p:txBody>
      </p:sp>
      <p:sp>
        <p:nvSpPr>
          <p:cNvPr id="11" name="object 11"/>
          <p:cNvSpPr txBox="1"/>
          <p:nvPr/>
        </p:nvSpPr>
        <p:spPr>
          <a:xfrm>
            <a:off x="3907535" y="2066544"/>
            <a:ext cx="4699000" cy="451484"/>
          </a:xfrm>
          <a:prstGeom prst="rect">
            <a:avLst/>
          </a:prstGeom>
        </p:spPr>
        <p:txBody>
          <a:bodyPr vert="horz" wrap="square" lIns="0" tIns="12065" rIns="0" bIns="0" rtlCol="0">
            <a:spAutoFit/>
          </a:bodyPr>
          <a:lstStyle/>
          <a:p>
            <a:pPr marR="6985" algn="ctr">
              <a:lnSpc>
                <a:spcPct val="100000"/>
              </a:lnSpc>
              <a:spcBef>
                <a:spcPts val="95"/>
              </a:spcBef>
            </a:pPr>
            <a:r>
              <a:rPr sz="2800" b="1" spc="100" dirty="0">
                <a:solidFill>
                  <a:srgbClr val="FFFFFF"/>
                </a:solidFill>
                <a:latin typeface="微软雅黑"/>
                <a:cs typeface="微软雅黑"/>
              </a:rPr>
              <a:t>重要指</a:t>
            </a:r>
            <a:r>
              <a:rPr sz="2800" b="1" spc="-5" dirty="0">
                <a:solidFill>
                  <a:srgbClr val="FFFFFF"/>
                </a:solidFill>
                <a:latin typeface="微软雅黑"/>
                <a:cs typeface="微软雅黑"/>
              </a:rPr>
              <a:t>标</a:t>
            </a:r>
            <a:endParaRPr sz="2800">
              <a:latin typeface="微软雅黑"/>
              <a:cs typeface="微软雅黑"/>
            </a:endParaRPr>
          </a:p>
        </p:txBody>
      </p:sp>
      <p:sp>
        <p:nvSpPr>
          <p:cNvPr id="12" name="object 12"/>
          <p:cNvSpPr/>
          <p:nvPr/>
        </p:nvSpPr>
        <p:spPr>
          <a:xfrm>
            <a:off x="824102" y="2433827"/>
            <a:ext cx="10814685" cy="3248660"/>
          </a:xfrm>
          <a:custGeom>
            <a:avLst/>
            <a:gdLst/>
            <a:ahLst/>
            <a:cxnLst/>
            <a:rect l="l" t="t" r="r" b="b"/>
            <a:pathLst>
              <a:path w="10814685" h="3248660">
                <a:moveTo>
                  <a:pt x="3082899" y="31750"/>
                </a:moveTo>
                <a:lnTo>
                  <a:pt x="3006699" y="31750"/>
                </a:lnTo>
                <a:lnTo>
                  <a:pt x="3006699" y="12700"/>
                </a:lnTo>
                <a:lnTo>
                  <a:pt x="3082899" y="12700"/>
                </a:lnTo>
                <a:lnTo>
                  <a:pt x="3082899" y="31750"/>
                </a:lnTo>
                <a:close/>
              </a:path>
              <a:path w="10814685" h="3248660">
                <a:moveTo>
                  <a:pt x="2949549" y="31750"/>
                </a:moveTo>
                <a:lnTo>
                  <a:pt x="2873349" y="31750"/>
                </a:lnTo>
                <a:lnTo>
                  <a:pt x="2873349" y="12700"/>
                </a:lnTo>
                <a:lnTo>
                  <a:pt x="2949549" y="12700"/>
                </a:lnTo>
                <a:lnTo>
                  <a:pt x="2949549" y="31750"/>
                </a:lnTo>
                <a:close/>
              </a:path>
              <a:path w="10814685" h="3248660">
                <a:moveTo>
                  <a:pt x="2816199" y="31750"/>
                </a:moveTo>
                <a:lnTo>
                  <a:pt x="2739999" y="31750"/>
                </a:lnTo>
                <a:lnTo>
                  <a:pt x="2739999" y="12700"/>
                </a:lnTo>
                <a:lnTo>
                  <a:pt x="2816199" y="12700"/>
                </a:lnTo>
                <a:lnTo>
                  <a:pt x="2816199" y="31750"/>
                </a:lnTo>
                <a:close/>
              </a:path>
              <a:path w="10814685" h="3248660">
                <a:moveTo>
                  <a:pt x="2682849" y="31750"/>
                </a:moveTo>
                <a:lnTo>
                  <a:pt x="2606649" y="31750"/>
                </a:lnTo>
                <a:lnTo>
                  <a:pt x="2606649" y="12700"/>
                </a:lnTo>
                <a:lnTo>
                  <a:pt x="2682849" y="12700"/>
                </a:lnTo>
                <a:lnTo>
                  <a:pt x="2682849" y="31750"/>
                </a:lnTo>
                <a:close/>
              </a:path>
              <a:path w="10814685" h="3248660">
                <a:moveTo>
                  <a:pt x="2549499" y="31750"/>
                </a:moveTo>
                <a:lnTo>
                  <a:pt x="2473299" y="31750"/>
                </a:lnTo>
                <a:lnTo>
                  <a:pt x="2473299" y="12700"/>
                </a:lnTo>
                <a:lnTo>
                  <a:pt x="2549499" y="12700"/>
                </a:lnTo>
                <a:lnTo>
                  <a:pt x="2549499" y="31750"/>
                </a:lnTo>
                <a:close/>
              </a:path>
              <a:path w="10814685" h="3248660">
                <a:moveTo>
                  <a:pt x="2416149" y="31750"/>
                </a:moveTo>
                <a:lnTo>
                  <a:pt x="2339949" y="31750"/>
                </a:lnTo>
                <a:lnTo>
                  <a:pt x="2339949" y="12700"/>
                </a:lnTo>
                <a:lnTo>
                  <a:pt x="2416149" y="12700"/>
                </a:lnTo>
                <a:lnTo>
                  <a:pt x="2416149" y="31750"/>
                </a:lnTo>
                <a:close/>
              </a:path>
              <a:path w="10814685" h="3248660">
                <a:moveTo>
                  <a:pt x="2282799" y="31750"/>
                </a:moveTo>
                <a:lnTo>
                  <a:pt x="2206599" y="31750"/>
                </a:lnTo>
                <a:lnTo>
                  <a:pt x="2206599" y="12700"/>
                </a:lnTo>
                <a:lnTo>
                  <a:pt x="2282799" y="12700"/>
                </a:lnTo>
                <a:lnTo>
                  <a:pt x="2282799" y="31750"/>
                </a:lnTo>
                <a:close/>
              </a:path>
              <a:path w="10814685" h="3248660">
                <a:moveTo>
                  <a:pt x="2149449" y="31750"/>
                </a:moveTo>
                <a:lnTo>
                  <a:pt x="2073249" y="31750"/>
                </a:lnTo>
                <a:lnTo>
                  <a:pt x="2073249" y="12700"/>
                </a:lnTo>
                <a:lnTo>
                  <a:pt x="2149449" y="12700"/>
                </a:lnTo>
                <a:lnTo>
                  <a:pt x="2149449" y="31750"/>
                </a:lnTo>
                <a:close/>
              </a:path>
              <a:path w="10814685" h="3248660">
                <a:moveTo>
                  <a:pt x="2016099" y="31750"/>
                </a:moveTo>
                <a:lnTo>
                  <a:pt x="1939899" y="31750"/>
                </a:lnTo>
                <a:lnTo>
                  <a:pt x="1939899" y="12700"/>
                </a:lnTo>
                <a:lnTo>
                  <a:pt x="2016099" y="12700"/>
                </a:lnTo>
                <a:lnTo>
                  <a:pt x="2016099" y="31750"/>
                </a:lnTo>
                <a:close/>
              </a:path>
              <a:path w="10814685" h="3248660">
                <a:moveTo>
                  <a:pt x="1882749" y="31750"/>
                </a:moveTo>
                <a:lnTo>
                  <a:pt x="1806549" y="31750"/>
                </a:lnTo>
                <a:lnTo>
                  <a:pt x="1806549" y="12700"/>
                </a:lnTo>
                <a:lnTo>
                  <a:pt x="1882749" y="12700"/>
                </a:lnTo>
                <a:lnTo>
                  <a:pt x="1882749" y="31750"/>
                </a:lnTo>
                <a:close/>
              </a:path>
              <a:path w="10814685" h="3248660">
                <a:moveTo>
                  <a:pt x="1749399" y="31750"/>
                </a:moveTo>
                <a:lnTo>
                  <a:pt x="1673199" y="31750"/>
                </a:lnTo>
                <a:lnTo>
                  <a:pt x="1673199" y="12700"/>
                </a:lnTo>
                <a:lnTo>
                  <a:pt x="1749399" y="12700"/>
                </a:lnTo>
                <a:lnTo>
                  <a:pt x="1749399" y="31750"/>
                </a:lnTo>
                <a:close/>
              </a:path>
              <a:path w="10814685" h="3248660">
                <a:moveTo>
                  <a:pt x="1616049" y="31750"/>
                </a:moveTo>
                <a:lnTo>
                  <a:pt x="1539849" y="31750"/>
                </a:lnTo>
                <a:lnTo>
                  <a:pt x="1539849" y="12700"/>
                </a:lnTo>
                <a:lnTo>
                  <a:pt x="1616049" y="12700"/>
                </a:lnTo>
                <a:lnTo>
                  <a:pt x="1616049" y="31750"/>
                </a:lnTo>
                <a:close/>
              </a:path>
              <a:path w="10814685" h="3248660">
                <a:moveTo>
                  <a:pt x="1482699" y="31750"/>
                </a:moveTo>
                <a:lnTo>
                  <a:pt x="1406499" y="31750"/>
                </a:lnTo>
                <a:lnTo>
                  <a:pt x="1406499" y="12700"/>
                </a:lnTo>
                <a:lnTo>
                  <a:pt x="1482699" y="12700"/>
                </a:lnTo>
                <a:lnTo>
                  <a:pt x="1482699" y="31750"/>
                </a:lnTo>
                <a:close/>
              </a:path>
              <a:path w="10814685" h="3248660">
                <a:moveTo>
                  <a:pt x="1349349" y="31750"/>
                </a:moveTo>
                <a:lnTo>
                  <a:pt x="1273149" y="31750"/>
                </a:lnTo>
                <a:lnTo>
                  <a:pt x="1273149" y="12700"/>
                </a:lnTo>
                <a:lnTo>
                  <a:pt x="1349349" y="12700"/>
                </a:lnTo>
                <a:lnTo>
                  <a:pt x="1349349" y="31750"/>
                </a:lnTo>
                <a:close/>
              </a:path>
              <a:path w="10814685" h="3248660">
                <a:moveTo>
                  <a:pt x="1215999" y="31750"/>
                </a:moveTo>
                <a:lnTo>
                  <a:pt x="1139799" y="31750"/>
                </a:lnTo>
                <a:lnTo>
                  <a:pt x="1139799" y="12700"/>
                </a:lnTo>
                <a:lnTo>
                  <a:pt x="1215999" y="12700"/>
                </a:lnTo>
                <a:lnTo>
                  <a:pt x="1215999" y="31750"/>
                </a:lnTo>
                <a:close/>
              </a:path>
              <a:path w="10814685" h="3248660">
                <a:moveTo>
                  <a:pt x="1082649" y="31750"/>
                </a:moveTo>
                <a:lnTo>
                  <a:pt x="1006449" y="31750"/>
                </a:lnTo>
                <a:lnTo>
                  <a:pt x="1006449" y="12700"/>
                </a:lnTo>
                <a:lnTo>
                  <a:pt x="1082649" y="12700"/>
                </a:lnTo>
                <a:lnTo>
                  <a:pt x="1082649" y="31750"/>
                </a:lnTo>
                <a:close/>
              </a:path>
              <a:path w="10814685" h="3248660">
                <a:moveTo>
                  <a:pt x="949299" y="31750"/>
                </a:moveTo>
                <a:lnTo>
                  <a:pt x="873099" y="31750"/>
                </a:lnTo>
                <a:lnTo>
                  <a:pt x="873099" y="12700"/>
                </a:lnTo>
                <a:lnTo>
                  <a:pt x="949299" y="12700"/>
                </a:lnTo>
                <a:lnTo>
                  <a:pt x="949299" y="31750"/>
                </a:lnTo>
                <a:close/>
              </a:path>
              <a:path w="10814685" h="3248660">
                <a:moveTo>
                  <a:pt x="815949" y="31750"/>
                </a:moveTo>
                <a:lnTo>
                  <a:pt x="739749" y="31750"/>
                </a:lnTo>
                <a:lnTo>
                  <a:pt x="739749" y="12700"/>
                </a:lnTo>
                <a:lnTo>
                  <a:pt x="815949" y="12700"/>
                </a:lnTo>
                <a:lnTo>
                  <a:pt x="815949" y="31750"/>
                </a:lnTo>
                <a:close/>
              </a:path>
              <a:path w="10814685" h="3248660">
                <a:moveTo>
                  <a:pt x="682599" y="31750"/>
                </a:moveTo>
                <a:lnTo>
                  <a:pt x="606399" y="31750"/>
                </a:lnTo>
                <a:lnTo>
                  <a:pt x="606399" y="12700"/>
                </a:lnTo>
                <a:lnTo>
                  <a:pt x="682599" y="12700"/>
                </a:lnTo>
                <a:lnTo>
                  <a:pt x="682599" y="31750"/>
                </a:lnTo>
                <a:close/>
              </a:path>
              <a:path w="10814685" h="3248660">
                <a:moveTo>
                  <a:pt x="549249" y="31750"/>
                </a:moveTo>
                <a:lnTo>
                  <a:pt x="473049" y="31750"/>
                </a:lnTo>
                <a:lnTo>
                  <a:pt x="473049" y="12700"/>
                </a:lnTo>
                <a:lnTo>
                  <a:pt x="549249" y="12700"/>
                </a:lnTo>
                <a:lnTo>
                  <a:pt x="549249" y="31750"/>
                </a:lnTo>
                <a:close/>
              </a:path>
              <a:path w="10814685" h="3248660">
                <a:moveTo>
                  <a:pt x="415899" y="31750"/>
                </a:moveTo>
                <a:lnTo>
                  <a:pt x="339699" y="31750"/>
                </a:lnTo>
                <a:lnTo>
                  <a:pt x="339699" y="12700"/>
                </a:lnTo>
                <a:lnTo>
                  <a:pt x="415899" y="12700"/>
                </a:lnTo>
                <a:lnTo>
                  <a:pt x="415899" y="31750"/>
                </a:lnTo>
                <a:close/>
              </a:path>
              <a:path w="10814685" h="3248660">
                <a:moveTo>
                  <a:pt x="282549" y="31750"/>
                </a:moveTo>
                <a:lnTo>
                  <a:pt x="206349" y="31750"/>
                </a:lnTo>
                <a:lnTo>
                  <a:pt x="206349" y="12700"/>
                </a:lnTo>
                <a:lnTo>
                  <a:pt x="282549" y="12700"/>
                </a:lnTo>
                <a:lnTo>
                  <a:pt x="282549" y="31750"/>
                </a:lnTo>
                <a:close/>
              </a:path>
              <a:path w="10814685" h="3248660">
                <a:moveTo>
                  <a:pt x="149199" y="31750"/>
                </a:moveTo>
                <a:lnTo>
                  <a:pt x="72999" y="31750"/>
                </a:lnTo>
                <a:lnTo>
                  <a:pt x="72999" y="12700"/>
                </a:lnTo>
                <a:lnTo>
                  <a:pt x="149199" y="12700"/>
                </a:lnTo>
                <a:lnTo>
                  <a:pt x="149199" y="31750"/>
                </a:lnTo>
                <a:close/>
              </a:path>
              <a:path w="10814685" h="3248660">
                <a:moveTo>
                  <a:pt x="19050" y="92087"/>
                </a:moveTo>
                <a:lnTo>
                  <a:pt x="0" y="92087"/>
                </a:lnTo>
                <a:lnTo>
                  <a:pt x="0" y="12700"/>
                </a:lnTo>
                <a:lnTo>
                  <a:pt x="15849" y="12700"/>
                </a:lnTo>
                <a:lnTo>
                  <a:pt x="15849" y="25425"/>
                </a:lnTo>
                <a:lnTo>
                  <a:pt x="9525" y="31750"/>
                </a:lnTo>
                <a:lnTo>
                  <a:pt x="19050" y="31750"/>
                </a:lnTo>
                <a:lnTo>
                  <a:pt x="19050" y="92087"/>
                </a:lnTo>
                <a:close/>
              </a:path>
              <a:path w="10814685" h="3248660">
                <a:moveTo>
                  <a:pt x="19050" y="31750"/>
                </a:moveTo>
                <a:lnTo>
                  <a:pt x="15849" y="31750"/>
                </a:lnTo>
                <a:lnTo>
                  <a:pt x="15849" y="25425"/>
                </a:lnTo>
                <a:lnTo>
                  <a:pt x="19050" y="22225"/>
                </a:lnTo>
                <a:lnTo>
                  <a:pt x="19050" y="31750"/>
                </a:lnTo>
                <a:close/>
              </a:path>
              <a:path w="10814685" h="3248660">
                <a:moveTo>
                  <a:pt x="15849" y="31750"/>
                </a:moveTo>
                <a:lnTo>
                  <a:pt x="9525" y="31750"/>
                </a:lnTo>
                <a:lnTo>
                  <a:pt x="15849" y="25425"/>
                </a:lnTo>
                <a:lnTo>
                  <a:pt x="15849" y="31750"/>
                </a:lnTo>
                <a:close/>
              </a:path>
              <a:path w="10814685" h="3248660">
                <a:moveTo>
                  <a:pt x="19050" y="225437"/>
                </a:moveTo>
                <a:lnTo>
                  <a:pt x="0" y="225437"/>
                </a:lnTo>
                <a:lnTo>
                  <a:pt x="0" y="149237"/>
                </a:lnTo>
                <a:lnTo>
                  <a:pt x="19050" y="149237"/>
                </a:lnTo>
                <a:lnTo>
                  <a:pt x="19050" y="225437"/>
                </a:lnTo>
                <a:close/>
              </a:path>
              <a:path w="10814685" h="3248660">
                <a:moveTo>
                  <a:pt x="19050" y="358787"/>
                </a:moveTo>
                <a:lnTo>
                  <a:pt x="0" y="358787"/>
                </a:lnTo>
                <a:lnTo>
                  <a:pt x="0" y="282587"/>
                </a:lnTo>
                <a:lnTo>
                  <a:pt x="19050" y="282587"/>
                </a:lnTo>
                <a:lnTo>
                  <a:pt x="19050" y="358787"/>
                </a:lnTo>
                <a:close/>
              </a:path>
              <a:path w="10814685" h="3248660">
                <a:moveTo>
                  <a:pt x="19050" y="492137"/>
                </a:moveTo>
                <a:lnTo>
                  <a:pt x="0" y="492137"/>
                </a:lnTo>
                <a:lnTo>
                  <a:pt x="0" y="415937"/>
                </a:lnTo>
                <a:lnTo>
                  <a:pt x="19050" y="415937"/>
                </a:lnTo>
                <a:lnTo>
                  <a:pt x="19050" y="492137"/>
                </a:lnTo>
                <a:close/>
              </a:path>
              <a:path w="10814685" h="3248660">
                <a:moveTo>
                  <a:pt x="19050" y="625487"/>
                </a:moveTo>
                <a:lnTo>
                  <a:pt x="0" y="625487"/>
                </a:lnTo>
                <a:lnTo>
                  <a:pt x="0" y="549287"/>
                </a:lnTo>
                <a:lnTo>
                  <a:pt x="19050" y="549287"/>
                </a:lnTo>
                <a:lnTo>
                  <a:pt x="19050" y="625487"/>
                </a:lnTo>
                <a:close/>
              </a:path>
              <a:path w="10814685" h="3248660">
                <a:moveTo>
                  <a:pt x="19050" y="758837"/>
                </a:moveTo>
                <a:lnTo>
                  <a:pt x="0" y="758837"/>
                </a:lnTo>
                <a:lnTo>
                  <a:pt x="0" y="682637"/>
                </a:lnTo>
                <a:lnTo>
                  <a:pt x="19050" y="682637"/>
                </a:lnTo>
                <a:lnTo>
                  <a:pt x="19050" y="758837"/>
                </a:lnTo>
                <a:close/>
              </a:path>
              <a:path w="10814685" h="3248660">
                <a:moveTo>
                  <a:pt x="19050" y="892187"/>
                </a:moveTo>
                <a:lnTo>
                  <a:pt x="0" y="892187"/>
                </a:lnTo>
                <a:lnTo>
                  <a:pt x="0" y="815987"/>
                </a:lnTo>
                <a:lnTo>
                  <a:pt x="19050" y="815987"/>
                </a:lnTo>
                <a:lnTo>
                  <a:pt x="19050" y="892187"/>
                </a:lnTo>
                <a:close/>
              </a:path>
              <a:path w="10814685" h="3248660">
                <a:moveTo>
                  <a:pt x="19050" y="1025537"/>
                </a:moveTo>
                <a:lnTo>
                  <a:pt x="0" y="1025537"/>
                </a:lnTo>
                <a:lnTo>
                  <a:pt x="0" y="949337"/>
                </a:lnTo>
                <a:lnTo>
                  <a:pt x="19050" y="949337"/>
                </a:lnTo>
                <a:lnTo>
                  <a:pt x="19050" y="1025537"/>
                </a:lnTo>
                <a:close/>
              </a:path>
              <a:path w="10814685" h="3248660">
                <a:moveTo>
                  <a:pt x="19050" y="1158887"/>
                </a:moveTo>
                <a:lnTo>
                  <a:pt x="0" y="1158887"/>
                </a:lnTo>
                <a:lnTo>
                  <a:pt x="0" y="1082687"/>
                </a:lnTo>
                <a:lnTo>
                  <a:pt x="19050" y="1082687"/>
                </a:lnTo>
                <a:lnTo>
                  <a:pt x="19050" y="1158887"/>
                </a:lnTo>
                <a:close/>
              </a:path>
              <a:path w="10814685" h="3248660">
                <a:moveTo>
                  <a:pt x="19050" y="1292237"/>
                </a:moveTo>
                <a:lnTo>
                  <a:pt x="0" y="1292237"/>
                </a:lnTo>
                <a:lnTo>
                  <a:pt x="0" y="1216037"/>
                </a:lnTo>
                <a:lnTo>
                  <a:pt x="19050" y="1216037"/>
                </a:lnTo>
                <a:lnTo>
                  <a:pt x="19050" y="1292237"/>
                </a:lnTo>
                <a:close/>
              </a:path>
              <a:path w="10814685" h="3248660">
                <a:moveTo>
                  <a:pt x="19050" y="1425587"/>
                </a:moveTo>
                <a:lnTo>
                  <a:pt x="0" y="1425587"/>
                </a:lnTo>
                <a:lnTo>
                  <a:pt x="0" y="1349387"/>
                </a:lnTo>
                <a:lnTo>
                  <a:pt x="19050" y="1349387"/>
                </a:lnTo>
                <a:lnTo>
                  <a:pt x="19050" y="1425587"/>
                </a:lnTo>
                <a:close/>
              </a:path>
              <a:path w="10814685" h="3248660">
                <a:moveTo>
                  <a:pt x="19050" y="1558937"/>
                </a:moveTo>
                <a:lnTo>
                  <a:pt x="0" y="1558937"/>
                </a:lnTo>
                <a:lnTo>
                  <a:pt x="0" y="1482737"/>
                </a:lnTo>
                <a:lnTo>
                  <a:pt x="19050" y="1482737"/>
                </a:lnTo>
                <a:lnTo>
                  <a:pt x="19050" y="1558937"/>
                </a:lnTo>
                <a:close/>
              </a:path>
              <a:path w="10814685" h="3248660">
                <a:moveTo>
                  <a:pt x="19050" y="1692287"/>
                </a:moveTo>
                <a:lnTo>
                  <a:pt x="0" y="1692287"/>
                </a:lnTo>
                <a:lnTo>
                  <a:pt x="0" y="1616087"/>
                </a:lnTo>
                <a:lnTo>
                  <a:pt x="19050" y="1616087"/>
                </a:lnTo>
                <a:lnTo>
                  <a:pt x="19050" y="1692287"/>
                </a:lnTo>
                <a:close/>
              </a:path>
              <a:path w="10814685" h="3248660">
                <a:moveTo>
                  <a:pt x="19050" y="1825637"/>
                </a:moveTo>
                <a:lnTo>
                  <a:pt x="0" y="1825637"/>
                </a:lnTo>
                <a:lnTo>
                  <a:pt x="0" y="1749437"/>
                </a:lnTo>
                <a:lnTo>
                  <a:pt x="19050" y="1749437"/>
                </a:lnTo>
                <a:lnTo>
                  <a:pt x="19050" y="1825637"/>
                </a:lnTo>
                <a:close/>
              </a:path>
              <a:path w="10814685" h="3248660">
                <a:moveTo>
                  <a:pt x="19050" y="1958987"/>
                </a:moveTo>
                <a:lnTo>
                  <a:pt x="0" y="1958987"/>
                </a:lnTo>
                <a:lnTo>
                  <a:pt x="0" y="1882787"/>
                </a:lnTo>
                <a:lnTo>
                  <a:pt x="19050" y="1882787"/>
                </a:lnTo>
                <a:lnTo>
                  <a:pt x="19050" y="1958987"/>
                </a:lnTo>
                <a:close/>
              </a:path>
              <a:path w="10814685" h="3248660">
                <a:moveTo>
                  <a:pt x="19050" y="2092337"/>
                </a:moveTo>
                <a:lnTo>
                  <a:pt x="0" y="2092337"/>
                </a:lnTo>
                <a:lnTo>
                  <a:pt x="0" y="2016137"/>
                </a:lnTo>
                <a:lnTo>
                  <a:pt x="19050" y="2016137"/>
                </a:lnTo>
                <a:lnTo>
                  <a:pt x="19050" y="2092337"/>
                </a:lnTo>
                <a:close/>
              </a:path>
              <a:path w="10814685" h="3248660">
                <a:moveTo>
                  <a:pt x="19050" y="2225687"/>
                </a:moveTo>
                <a:lnTo>
                  <a:pt x="0" y="2225687"/>
                </a:lnTo>
                <a:lnTo>
                  <a:pt x="0" y="2149487"/>
                </a:lnTo>
                <a:lnTo>
                  <a:pt x="19050" y="2149487"/>
                </a:lnTo>
                <a:lnTo>
                  <a:pt x="19050" y="2225687"/>
                </a:lnTo>
                <a:close/>
              </a:path>
              <a:path w="10814685" h="3248660">
                <a:moveTo>
                  <a:pt x="19050" y="2359037"/>
                </a:moveTo>
                <a:lnTo>
                  <a:pt x="0" y="2359037"/>
                </a:lnTo>
                <a:lnTo>
                  <a:pt x="0" y="2282837"/>
                </a:lnTo>
                <a:lnTo>
                  <a:pt x="19050" y="2282837"/>
                </a:lnTo>
                <a:lnTo>
                  <a:pt x="19050" y="2359037"/>
                </a:lnTo>
                <a:close/>
              </a:path>
              <a:path w="10814685" h="3248660">
                <a:moveTo>
                  <a:pt x="19050" y="2492387"/>
                </a:moveTo>
                <a:lnTo>
                  <a:pt x="0" y="2492387"/>
                </a:lnTo>
                <a:lnTo>
                  <a:pt x="0" y="2416187"/>
                </a:lnTo>
                <a:lnTo>
                  <a:pt x="19050" y="2416187"/>
                </a:lnTo>
                <a:lnTo>
                  <a:pt x="19050" y="2492387"/>
                </a:lnTo>
                <a:close/>
              </a:path>
              <a:path w="10814685" h="3248660">
                <a:moveTo>
                  <a:pt x="19050" y="2625737"/>
                </a:moveTo>
                <a:lnTo>
                  <a:pt x="0" y="2625737"/>
                </a:lnTo>
                <a:lnTo>
                  <a:pt x="0" y="2549537"/>
                </a:lnTo>
                <a:lnTo>
                  <a:pt x="19050" y="2549537"/>
                </a:lnTo>
                <a:lnTo>
                  <a:pt x="19050" y="2625737"/>
                </a:lnTo>
                <a:close/>
              </a:path>
              <a:path w="10814685" h="3248660">
                <a:moveTo>
                  <a:pt x="19050" y="2759087"/>
                </a:moveTo>
                <a:lnTo>
                  <a:pt x="0" y="2759087"/>
                </a:lnTo>
                <a:lnTo>
                  <a:pt x="0" y="2682887"/>
                </a:lnTo>
                <a:lnTo>
                  <a:pt x="19050" y="2682887"/>
                </a:lnTo>
                <a:lnTo>
                  <a:pt x="19050" y="2759087"/>
                </a:lnTo>
                <a:close/>
              </a:path>
              <a:path w="10814685" h="3248660">
                <a:moveTo>
                  <a:pt x="19050" y="2892437"/>
                </a:moveTo>
                <a:lnTo>
                  <a:pt x="0" y="2892437"/>
                </a:lnTo>
                <a:lnTo>
                  <a:pt x="0" y="2816237"/>
                </a:lnTo>
                <a:lnTo>
                  <a:pt x="19050" y="2816237"/>
                </a:lnTo>
                <a:lnTo>
                  <a:pt x="19050" y="2892437"/>
                </a:lnTo>
                <a:close/>
              </a:path>
              <a:path w="10814685" h="3248660">
                <a:moveTo>
                  <a:pt x="19050" y="3025787"/>
                </a:moveTo>
                <a:lnTo>
                  <a:pt x="0" y="3025787"/>
                </a:lnTo>
                <a:lnTo>
                  <a:pt x="0" y="2949587"/>
                </a:lnTo>
                <a:lnTo>
                  <a:pt x="19050" y="2949587"/>
                </a:lnTo>
                <a:lnTo>
                  <a:pt x="19050" y="3025787"/>
                </a:lnTo>
                <a:close/>
              </a:path>
              <a:path w="10814685" h="3248660">
                <a:moveTo>
                  <a:pt x="19050" y="3159137"/>
                </a:moveTo>
                <a:lnTo>
                  <a:pt x="0" y="3159137"/>
                </a:lnTo>
                <a:lnTo>
                  <a:pt x="0" y="3082937"/>
                </a:lnTo>
                <a:lnTo>
                  <a:pt x="19050" y="3082937"/>
                </a:lnTo>
                <a:lnTo>
                  <a:pt x="19050" y="3159137"/>
                </a:lnTo>
                <a:close/>
              </a:path>
              <a:path w="10814685" h="3248660">
                <a:moveTo>
                  <a:pt x="63385" y="3248152"/>
                </a:moveTo>
                <a:lnTo>
                  <a:pt x="0" y="3248152"/>
                </a:lnTo>
                <a:lnTo>
                  <a:pt x="0" y="3216287"/>
                </a:lnTo>
                <a:lnTo>
                  <a:pt x="19050" y="3216287"/>
                </a:lnTo>
                <a:lnTo>
                  <a:pt x="19050" y="3229102"/>
                </a:lnTo>
                <a:lnTo>
                  <a:pt x="9525" y="3229102"/>
                </a:lnTo>
                <a:lnTo>
                  <a:pt x="19050" y="3238627"/>
                </a:lnTo>
                <a:lnTo>
                  <a:pt x="63385" y="3238627"/>
                </a:lnTo>
                <a:lnTo>
                  <a:pt x="63385" y="3248152"/>
                </a:lnTo>
                <a:close/>
              </a:path>
              <a:path w="10814685" h="3248660">
                <a:moveTo>
                  <a:pt x="19050" y="3238627"/>
                </a:moveTo>
                <a:lnTo>
                  <a:pt x="9525" y="3229102"/>
                </a:lnTo>
                <a:lnTo>
                  <a:pt x="19050" y="3229102"/>
                </a:lnTo>
                <a:lnTo>
                  <a:pt x="19050" y="3238627"/>
                </a:lnTo>
                <a:close/>
              </a:path>
              <a:path w="10814685" h="3248660">
                <a:moveTo>
                  <a:pt x="63385" y="3238627"/>
                </a:moveTo>
                <a:lnTo>
                  <a:pt x="19050" y="3238627"/>
                </a:lnTo>
                <a:lnTo>
                  <a:pt x="19050" y="3229102"/>
                </a:lnTo>
                <a:lnTo>
                  <a:pt x="63385" y="3229102"/>
                </a:lnTo>
                <a:lnTo>
                  <a:pt x="63385" y="3238627"/>
                </a:lnTo>
                <a:close/>
              </a:path>
              <a:path w="10814685" h="3248660">
                <a:moveTo>
                  <a:pt x="196735" y="3248152"/>
                </a:moveTo>
                <a:lnTo>
                  <a:pt x="120535" y="3248152"/>
                </a:lnTo>
                <a:lnTo>
                  <a:pt x="120535" y="3229102"/>
                </a:lnTo>
                <a:lnTo>
                  <a:pt x="196735" y="3229102"/>
                </a:lnTo>
                <a:lnTo>
                  <a:pt x="196735" y="3248152"/>
                </a:lnTo>
                <a:close/>
              </a:path>
              <a:path w="10814685" h="3248660">
                <a:moveTo>
                  <a:pt x="330085" y="3248152"/>
                </a:moveTo>
                <a:lnTo>
                  <a:pt x="253885" y="3248152"/>
                </a:lnTo>
                <a:lnTo>
                  <a:pt x="253885" y="3229102"/>
                </a:lnTo>
                <a:lnTo>
                  <a:pt x="330085" y="3229102"/>
                </a:lnTo>
                <a:lnTo>
                  <a:pt x="330085" y="3248152"/>
                </a:lnTo>
                <a:close/>
              </a:path>
              <a:path w="10814685" h="3248660">
                <a:moveTo>
                  <a:pt x="463435" y="3248152"/>
                </a:moveTo>
                <a:lnTo>
                  <a:pt x="387235" y="3248152"/>
                </a:lnTo>
                <a:lnTo>
                  <a:pt x="387235" y="3229102"/>
                </a:lnTo>
                <a:lnTo>
                  <a:pt x="463435" y="3229102"/>
                </a:lnTo>
                <a:lnTo>
                  <a:pt x="463435" y="3248152"/>
                </a:lnTo>
                <a:close/>
              </a:path>
              <a:path w="10814685" h="3248660">
                <a:moveTo>
                  <a:pt x="596785" y="3248152"/>
                </a:moveTo>
                <a:lnTo>
                  <a:pt x="520585" y="3248152"/>
                </a:lnTo>
                <a:lnTo>
                  <a:pt x="520585" y="3229102"/>
                </a:lnTo>
                <a:lnTo>
                  <a:pt x="596785" y="3229102"/>
                </a:lnTo>
                <a:lnTo>
                  <a:pt x="596785" y="3248152"/>
                </a:lnTo>
                <a:close/>
              </a:path>
              <a:path w="10814685" h="3248660">
                <a:moveTo>
                  <a:pt x="730135" y="3248152"/>
                </a:moveTo>
                <a:lnTo>
                  <a:pt x="653935" y="3248152"/>
                </a:lnTo>
                <a:lnTo>
                  <a:pt x="653935" y="3229102"/>
                </a:lnTo>
                <a:lnTo>
                  <a:pt x="730135" y="3229102"/>
                </a:lnTo>
                <a:lnTo>
                  <a:pt x="730135" y="3248152"/>
                </a:lnTo>
                <a:close/>
              </a:path>
              <a:path w="10814685" h="3248660">
                <a:moveTo>
                  <a:pt x="863485" y="3248152"/>
                </a:moveTo>
                <a:lnTo>
                  <a:pt x="787285" y="3248152"/>
                </a:lnTo>
                <a:lnTo>
                  <a:pt x="787285" y="3229102"/>
                </a:lnTo>
                <a:lnTo>
                  <a:pt x="863485" y="3229102"/>
                </a:lnTo>
                <a:lnTo>
                  <a:pt x="863485" y="3248152"/>
                </a:lnTo>
                <a:close/>
              </a:path>
              <a:path w="10814685" h="3248660">
                <a:moveTo>
                  <a:pt x="996835" y="3248152"/>
                </a:moveTo>
                <a:lnTo>
                  <a:pt x="920635" y="3248152"/>
                </a:lnTo>
                <a:lnTo>
                  <a:pt x="920635" y="3229102"/>
                </a:lnTo>
                <a:lnTo>
                  <a:pt x="996835" y="3229102"/>
                </a:lnTo>
                <a:lnTo>
                  <a:pt x="996835" y="3248152"/>
                </a:lnTo>
                <a:close/>
              </a:path>
              <a:path w="10814685" h="3248660">
                <a:moveTo>
                  <a:pt x="1130185" y="3248152"/>
                </a:moveTo>
                <a:lnTo>
                  <a:pt x="1053985" y="3248152"/>
                </a:lnTo>
                <a:lnTo>
                  <a:pt x="1053985" y="3229102"/>
                </a:lnTo>
                <a:lnTo>
                  <a:pt x="1130185" y="3229102"/>
                </a:lnTo>
                <a:lnTo>
                  <a:pt x="1130185" y="3248152"/>
                </a:lnTo>
                <a:close/>
              </a:path>
              <a:path w="10814685" h="3248660">
                <a:moveTo>
                  <a:pt x="1263535" y="3248152"/>
                </a:moveTo>
                <a:lnTo>
                  <a:pt x="1187335" y="3248152"/>
                </a:lnTo>
                <a:lnTo>
                  <a:pt x="1187335" y="3229102"/>
                </a:lnTo>
                <a:lnTo>
                  <a:pt x="1263535" y="3229102"/>
                </a:lnTo>
                <a:lnTo>
                  <a:pt x="1263535" y="3248152"/>
                </a:lnTo>
                <a:close/>
              </a:path>
              <a:path w="10814685" h="3248660">
                <a:moveTo>
                  <a:pt x="1396885" y="3248152"/>
                </a:moveTo>
                <a:lnTo>
                  <a:pt x="1320685" y="3248152"/>
                </a:lnTo>
                <a:lnTo>
                  <a:pt x="1320685" y="3229102"/>
                </a:lnTo>
                <a:lnTo>
                  <a:pt x="1396885" y="3229102"/>
                </a:lnTo>
                <a:lnTo>
                  <a:pt x="1396885" y="3248152"/>
                </a:lnTo>
                <a:close/>
              </a:path>
              <a:path w="10814685" h="3248660">
                <a:moveTo>
                  <a:pt x="1530235" y="3248152"/>
                </a:moveTo>
                <a:lnTo>
                  <a:pt x="1454035" y="3248152"/>
                </a:lnTo>
                <a:lnTo>
                  <a:pt x="1454035" y="3229102"/>
                </a:lnTo>
                <a:lnTo>
                  <a:pt x="1530235" y="3229102"/>
                </a:lnTo>
                <a:lnTo>
                  <a:pt x="1530235" y="3248152"/>
                </a:lnTo>
                <a:close/>
              </a:path>
              <a:path w="10814685" h="3248660">
                <a:moveTo>
                  <a:pt x="1663585" y="3248152"/>
                </a:moveTo>
                <a:lnTo>
                  <a:pt x="1587385" y="3248152"/>
                </a:lnTo>
                <a:lnTo>
                  <a:pt x="1587385" y="3229102"/>
                </a:lnTo>
                <a:lnTo>
                  <a:pt x="1663585" y="3229102"/>
                </a:lnTo>
                <a:lnTo>
                  <a:pt x="1663585" y="3248152"/>
                </a:lnTo>
                <a:close/>
              </a:path>
              <a:path w="10814685" h="3248660">
                <a:moveTo>
                  <a:pt x="1796935" y="3248152"/>
                </a:moveTo>
                <a:lnTo>
                  <a:pt x="1720735" y="3248152"/>
                </a:lnTo>
                <a:lnTo>
                  <a:pt x="1720735" y="3229102"/>
                </a:lnTo>
                <a:lnTo>
                  <a:pt x="1796935" y="3229102"/>
                </a:lnTo>
                <a:lnTo>
                  <a:pt x="1796935" y="3248152"/>
                </a:lnTo>
                <a:close/>
              </a:path>
              <a:path w="10814685" h="3248660">
                <a:moveTo>
                  <a:pt x="1930285" y="3248152"/>
                </a:moveTo>
                <a:lnTo>
                  <a:pt x="1854085" y="3248152"/>
                </a:lnTo>
                <a:lnTo>
                  <a:pt x="1854085" y="3229102"/>
                </a:lnTo>
                <a:lnTo>
                  <a:pt x="1930285" y="3229102"/>
                </a:lnTo>
                <a:lnTo>
                  <a:pt x="1930285" y="3248152"/>
                </a:lnTo>
                <a:close/>
              </a:path>
              <a:path w="10814685" h="3248660">
                <a:moveTo>
                  <a:pt x="2063635" y="3248152"/>
                </a:moveTo>
                <a:lnTo>
                  <a:pt x="1987435" y="3248152"/>
                </a:lnTo>
                <a:lnTo>
                  <a:pt x="1987435" y="3229102"/>
                </a:lnTo>
                <a:lnTo>
                  <a:pt x="2063635" y="3229102"/>
                </a:lnTo>
                <a:lnTo>
                  <a:pt x="2063635" y="3248152"/>
                </a:lnTo>
                <a:close/>
              </a:path>
              <a:path w="10814685" h="3248660">
                <a:moveTo>
                  <a:pt x="2196985" y="3248152"/>
                </a:moveTo>
                <a:lnTo>
                  <a:pt x="2120785" y="3248152"/>
                </a:lnTo>
                <a:lnTo>
                  <a:pt x="2120785" y="3229102"/>
                </a:lnTo>
                <a:lnTo>
                  <a:pt x="2196985" y="3229102"/>
                </a:lnTo>
                <a:lnTo>
                  <a:pt x="2196985" y="3248152"/>
                </a:lnTo>
                <a:close/>
              </a:path>
              <a:path w="10814685" h="3248660">
                <a:moveTo>
                  <a:pt x="2330335" y="3248152"/>
                </a:moveTo>
                <a:lnTo>
                  <a:pt x="2254135" y="3248152"/>
                </a:lnTo>
                <a:lnTo>
                  <a:pt x="2254135" y="3229102"/>
                </a:lnTo>
                <a:lnTo>
                  <a:pt x="2330335" y="3229102"/>
                </a:lnTo>
                <a:lnTo>
                  <a:pt x="2330335" y="3248152"/>
                </a:lnTo>
                <a:close/>
              </a:path>
              <a:path w="10814685" h="3248660">
                <a:moveTo>
                  <a:pt x="2463685" y="3248152"/>
                </a:moveTo>
                <a:lnTo>
                  <a:pt x="2387485" y="3248152"/>
                </a:lnTo>
                <a:lnTo>
                  <a:pt x="2387485" y="3229102"/>
                </a:lnTo>
                <a:lnTo>
                  <a:pt x="2463685" y="3229102"/>
                </a:lnTo>
                <a:lnTo>
                  <a:pt x="2463685" y="3248152"/>
                </a:lnTo>
                <a:close/>
              </a:path>
              <a:path w="10814685" h="3248660">
                <a:moveTo>
                  <a:pt x="2597035" y="3248152"/>
                </a:moveTo>
                <a:lnTo>
                  <a:pt x="2520835" y="3248152"/>
                </a:lnTo>
                <a:lnTo>
                  <a:pt x="2520835" y="3229102"/>
                </a:lnTo>
                <a:lnTo>
                  <a:pt x="2597035" y="3229102"/>
                </a:lnTo>
                <a:lnTo>
                  <a:pt x="2597035" y="3248152"/>
                </a:lnTo>
                <a:close/>
              </a:path>
              <a:path w="10814685" h="3248660">
                <a:moveTo>
                  <a:pt x="2730385" y="3248152"/>
                </a:moveTo>
                <a:lnTo>
                  <a:pt x="2654185" y="3248152"/>
                </a:lnTo>
                <a:lnTo>
                  <a:pt x="2654185" y="3229102"/>
                </a:lnTo>
                <a:lnTo>
                  <a:pt x="2730385" y="3229102"/>
                </a:lnTo>
                <a:lnTo>
                  <a:pt x="2730385" y="3248152"/>
                </a:lnTo>
                <a:close/>
              </a:path>
              <a:path w="10814685" h="3248660">
                <a:moveTo>
                  <a:pt x="2863735" y="3248152"/>
                </a:moveTo>
                <a:lnTo>
                  <a:pt x="2787535" y="3248152"/>
                </a:lnTo>
                <a:lnTo>
                  <a:pt x="2787535" y="3229102"/>
                </a:lnTo>
                <a:lnTo>
                  <a:pt x="2863735" y="3229102"/>
                </a:lnTo>
                <a:lnTo>
                  <a:pt x="2863735" y="3248152"/>
                </a:lnTo>
                <a:close/>
              </a:path>
              <a:path w="10814685" h="3248660">
                <a:moveTo>
                  <a:pt x="2997085" y="3248152"/>
                </a:moveTo>
                <a:lnTo>
                  <a:pt x="2920885" y="3248152"/>
                </a:lnTo>
                <a:lnTo>
                  <a:pt x="2920885" y="3229102"/>
                </a:lnTo>
                <a:lnTo>
                  <a:pt x="2997085" y="3229102"/>
                </a:lnTo>
                <a:lnTo>
                  <a:pt x="2997085" y="3248152"/>
                </a:lnTo>
                <a:close/>
              </a:path>
              <a:path w="10814685" h="3248660">
                <a:moveTo>
                  <a:pt x="3130435" y="3248152"/>
                </a:moveTo>
                <a:lnTo>
                  <a:pt x="3054235" y="3248152"/>
                </a:lnTo>
                <a:lnTo>
                  <a:pt x="3054235" y="3229102"/>
                </a:lnTo>
                <a:lnTo>
                  <a:pt x="3130435" y="3229102"/>
                </a:lnTo>
                <a:lnTo>
                  <a:pt x="3130435" y="3248152"/>
                </a:lnTo>
                <a:close/>
              </a:path>
              <a:path w="10814685" h="3248660">
                <a:moveTo>
                  <a:pt x="3263785" y="3248152"/>
                </a:moveTo>
                <a:lnTo>
                  <a:pt x="3187585" y="3248152"/>
                </a:lnTo>
                <a:lnTo>
                  <a:pt x="3187585" y="3229102"/>
                </a:lnTo>
                <a:lnTo>
                  <a:pt x="3263785" y="3229102"/>
                </a:lnTo>
                <a:lnTo>
                  <a:pt x="3263785" y="3248152"/>
                </a:lnTo>
                <a:close/>
              </a:path>
              <a:path w="10814685" h="3248660">
                <a:moveTo>
                  <a:pt x="3397135" y="3248152"/>
                </a:moveTo>
                <a:lnTo>
                  <a:pt x="3320935" y="3248152"/>
                </a:lnTo>
                <a:lnTo>
                  <a:pt x="3320935" y="3229102"/>
                </a:lnTo>
                <a:lnTo>
                  <a:pt x="3397135" y="3229102"/>
                </a:lnTo>
                <a:lnTo>
                  <a:pt x="3397135" y="3248152"/>
                </a:lnTo>
                <a:close/>
              </a:path>
              <a:path w="10814685" h="3248660">
                <a:moveTo>
                  <a:pt x="3530485" y="3248152"/>
                </a:moveTo>
                <a:lnTo>
                  <a:pt x="3454285" y="3248152"/>
                </a:lnTo>
                <a:lnTo>
                  <a:pt x="3454285" y="3229102"/>
                </a:lnTo>
                <a:lnTo>
                  <a:pt x="3530485" y="3229102"/>
                </a:lnTo>
                <a:lnTo>
                  <a:pt x="3530485" y="3248152"/>
                </a:lnTo>
                <a:close/>
              </a:path>
              <a:path w="10814685" h="3248660">
                <a:moveTo>
                  <a:pt x="3663835" y="3248152"/>
                </a:moveTo>
                <a:lnTo>
                  <a:pt x="3587635" y="3248152"/>
                </a:lnTo>
                <a:lnTo>
                  <a:pt x="3587635" y="3229102"/>
                </a:lnTo>
                <a:lnTo>
                  <a:pt x="3663835" y="3229102"/>
                </a:lnTo>
                <a:lnTo>
                  <a:pt x="3663835" y="3248152"/>
                </a:lnTo>
                <a:close/>
              </a:path>
              <a:path w="10814685" h="3248660">
                <a:moveTo>
                  <a:pt x="3797185" y="3248152"/>
                </a:moveTo>
                <a:lnTo>
                  <a:pt x="3720985" y="3248152"/>
                </a:lnTo>
                <a:lnTo>
                  <a:pt x="3720985" y="3229102"/>
                </a:lnTo>
                <a:lnTo>
                  <a:pt x="3797185" y="3229102"/>
                </a:lnTo>
                <a:lnTo>
                  <a:pt x="3797185" y="3248152"/>
                </a:lnTo>
                <a:close/>
              </a:path>
              <a:path w="10814685" h="3248660">
                <a:moveTo>
                  <a:pt x="3930535" y="3248152"/>
                </a:moveTo>
                <a:lnTo>
                  <a:pt x="3854335" y="3248152"/>
                </a:lnTo>
                <a:lnTo>
                  <a:pt x="3854335" y="3229102"/>
                </a:lnTo>
                <a:lnTo>
                  <a:pt x="3930535" y="3229102"/>
                </a:lnTo>
                <a:lnTo>
                  <a:pt x="3930535" y="3248152"/>
                </a:lnTo>
                <a:close/>
              </a:path>
              <a:path w="10814685" h="3248660">
                <a:moveTo>
                  <a:pt x="4063885" y="3248152"/>
                </a:moveTo>
                <a:lnTo>
                  <a:pt x="3987685" y="3248152"/>
                </a:lnTo>
                <a:lnTo>
                  <a:pt x="3987685" y="3229102"/>
                </a:lnTo>
                <a:lnTo>
                  <a:pt x="4063885" y="3229102"/>
                </a:lnTo>
                <a:lnTo>
                  <a:pt x="4063885" y="3248152"/>
                </a:lnTo>
                <a:close/>
              </a:path>
              <a:path w="10814685" h="3248660">
                <a:moveTo>
                  <a:pt x="4197235" y="3248152"/>
                </a:moveTo>
                <a:lnTo>
                  <a:pt x="4121035" y="3248152"/>
                </a:lnTo>
                <a:lnTo>
                  <a:pt x="4121035" y="3229102"/>
                </a:lnTo>
                <a:lnTo>
                  <a:pt x="4197235" y="3229102"/>
                </a:lnTo>
                <a:lnTo>
                  <a:pt x="4197235" y="3248152"/>
                </a:lnTo>
                <a:close/>
              </a:path>
              <a:path w="10814685" h="3248660">
                <a:moveTo>
                  <a:pt x="4330585" y="3248152"/>
                </a:moveTo>
                <a:lnTo>
                  <a:pt x="4254385" y="3248152"/>
                </a:lnTo>
                <a:lnTo>
                  <a:pt x="4254385" y="3229102"/>
                </a:lnTo>
                <a:lnTo>
                  <a:pt x="4330585" y="3229102"/>
                </a:lnTo>
                <a:lnTo>
                  <a:pt x="4330585" y="3248152"/>
                </a:lnTo>
                <a:close/>
              </a:path>
              <a:path w="10814685" h="3248660">
                <a:moveTo>
                  <a:pt x="4463935" y="3248152"/>
                </a:moveTo>
                <a:lnTo>
                  <a:pt x="4387735" y="3248152"/>
                </a:lnTo>
                <a:lnTo>
                  <a:pt x="4387735" y="3229102"/>
                </a:lnTo>
                <a:lnTo>
                  <a:pt x="4463935" y="3229102"/>
                </a:lnTo>
                <a:lnTo>
                  <a:pt x="4463935" y="3248152"/>
                </a:lnTo>
                <a:close/>
              </a:path>
              <a:path w="10814685" h="3248660">
                <a:moveTo>
                  <a:pt x="4597285" y="3248152"/>
                </a:moveTo>
                <a:lnTo>
                  <a:pt x="4521085" y="3248152"/>
                </a:lnTo>
                <a:lnTo>
                  <a:pt x="4521085" y="3229102"/>
                </a:lnTo>
                <a:lnTo>
                  <a:pt x="4597285" y="3229102"/>
                </a:lnTo>
                <a:lnTo>
                  <a:pt x="4597285" y="3248152"/>
                </a:lnTo>
                <a:close/>
              </a:path>
              <a:path w="10814685" h="3248660">
                <a:moveTo>
                  <a:pt x="4730635" y="3248152"/>
                </a:moveTo>
                <a:lnTo>
                  <a:pt x="4654435" y="3248152"/>
                </a:lnTo>
                <a:lnTo>
                  <a:pt x="4654435" y="3229102"/>
                </a:lnTo>
                <a:lnTo>
                  <a:pt x="4730635" y="3229102"/>
                </a:lnTo>
                <a:lnTo>
                  <a:pt x="4730635" y="3248152"/>
                </a:lnTo>
                <a:close/>
              </a:path>
              <a:path w="10814685" h="3248660">
                <a:moveTo>
                  <a:pt x="4863985" y="3248152"/>
                </a:moveTo>
                <a:lnTo>
                  <a:pt x="4787785" y="3248152"/>
                </a:lnTo>
                <a:lnTo>
                  <a:pt x="4787785" y="3229102"/>
                </a:lnTo>
                <a:lnTo>
                  <a:pt x="4863985" y="3229102"/>
                </a:lnTo>
                <a:lnTo>
                  <a:pt x="4863985" y="3248152"/>
                </a:lnTo>
                <a:close/>
              </a:path>
              <a:path w="10814685" h="3248660">
                <a:moveTo>
                  <a:pt x="4997335" y="3248152"/>
                </a:moveTo>
                <a:lnTo>
                  <a:pt x="4921135" y="3248152"/>
                </a:lnTo>
                <a:lnTo>
                  <a:pt x="4921135" y="3229102"/>
                </a:lnTo>
                <a:lnTo>
                  <a:pt x="4997335" y="3229102"/>
                </a:lnTo>
                <a:lnTo>
                  <a:pt x="4997335" y="3248152"/>
                </a:lnTo>
                <a:close/>
              </a:path>
              <a:path w="10814685" h="3248660">
                <a:moveTo>
                  <a:pt x="5130685" y="3248152"/>
                </a:moveTo>
                <a:lnTo>
                  <a:pt x="5054485" y="3248152"/>
                </a:lnTo>
                <a:lnTo>
                  <a:pt x="5054485" y="3229102"/>
                </a:lnTo>
                <a:lnTo>
                  <a:pt x="5130685" y="3229102"/>
                </a:lnTo>
                <a:lnTo>
                  <a:pt x="5130685" y="3248152"/>
                </a:lnTo>
                <a:close/>
              </a:path>
              <a:path w="10814685" h="3248660">
                <a:moveTo>
                  <a:pt x="5264035" y="3248152"/>
                </a:moveTo>
                <a:lnTo>
                  <a:pt x="5187835" y="3248152"/>
                </a:lnTo>
                <a:lnTo>
                  <a:pt x="5187835" y="3229102"/>
                </a:lnTo>
                <a:lnTo>
                  <a:pt x="5264035" y="3229102"/>
                </a:lnTo>
                <a:lnTo>
                  <a:pt x="5264035" y="3248152"/>
                </a:lnTo>
                <a:close/>
              </a:path>
              <a:path w="10814685" h="3248660">
                <a:moveTo>
                  <a:pt x="5397385" y="3248152"/>
                </a:moveTo>
                <a:lnTo>
                  <a:pt x="5321185" y="3248152"/>
                </a:lnTo>
                <a:lnTo>
                  <a:pt x="5321185" y="3229102"/>
                </a:lnTo>
                <a:lnTo>
                  <a:pt x="5397385" y="3229102"/>
                </a:lnTo>
                <a:lnTo>
                  <a:pt x="5397385" y="3248152"/>
                </a:lnTo>
                <a:close/>
              </a:path>
              <a:path w="10814685" h="3248660">
                <a:moveTo>
                  <a:pt x="5530735" y="3248152"/>
                </a:moveTo>
                <a:lnTo>
                  <a:pt x="5454535" y="3248152"/>
                </a:lnTo>
                <a:lnTo>
                  <a:pt x="5454535" y="3229102"/>
                </a:lnTo>
                <a:lnTo>
                  <a:pt x="5530735" y="3229102"/>
                </a:lnTo>
                <a:lnTo>
                  <a:pt x="5530735" y="3248152"/>
                </a:lnTo>
                <a:close/>
              </a:path>
              <a:path w="10814685" h="3248660">
                <a:moveTo>
                  <a:pt x="5664085" y="3248152"/>
                </a:moveTo>
                <a:lnTo>
                  <a:pt x="5587885" y="3248152"/>
                </a:lnTo>
                <a:lnTo>
                  <a:pt x="5587885" y="3229102"/>
                </a:lnTo>
                <a:lnTo>
                  <a:pt x="5664085" y="3229102"/>
                </a:lnTo>
                <a:lnTo>
                  <a:pt x="5664085" y="3248152"/>
                </a:lnTo>
                <a:close/>
              </a:path>
              <a:path w="10814685" h="3248660">
                <a:moveTo>
                  <a:pt x="5797435" y="3248152"/>
                </a:moveTo>
                <a:lnTo>
                  <a:pt x="5721235" y="3248152"/>
                </a:lnTo>
                <a:lnTo>
                  <a:pt x="5721235" y="3229102"/>
                </a:lnTo>
                <a:lnTo>
                  <a:pt x="5797435" y="3229102"/>
                </a:lnTo>
                <a:lnTo>
                  <a:pt x="5797435" y="3248152"/>
                </a:lnTo>
                <a:close/>
              </a:path>
              <a:path w="10814685" h="3248660">
                <a:moveTo>
                  <a:pt x="5930785" y="3248152"/>
                </a:moveTo>
                <a:lnTo>
                  <a:pt x="5854585" y="3248152"/>
                </a:lnTo>
                <a:lnTo>
                  <a:pt x="5854585" y="3229102"/>
                </a:lnTo>
                <a:lnTo>
                  <a:pt x="5930785" y="3229102"/>
                </a:lnTo>
                <a:lnTo>
                  <a:pt x="5930785" y="3248152"/>
                </a:lnTo>
                <a:close/>
              </a:path>
              <a:path w="10814685" h="3248660">
                <a:moveTo>
                  <a:pt x="6064135" y="3248152"/>
                </a:moveTo>
                <a:lnTo>
                  <a:pt x="5987935" y="3248152"/>
                </a:lnTo>
                <a:lnTo>
                  <a:pt x="5987935" y="3229102"/>
                </a:lnTo>
                <a:lnTo>
                  <a:pt x="6064135" y="3229102"/>
                </a:lnTo>
                <a:lnTo>
                  <a:pt x="6064135" y="3248152"/>
                </a:lnTo>
                <a:close/>
              </a:path>
              <a:path w="10814685" h="3248660">
                <a:moveTo>
                  <a:pt x="6197485" y="3248152"/>
                </a:moveTo>
                <a:lnTo>
                  <a:pt x="6121285" y="3248152"/>
                </a:lnTo>
                <a:lnTo>
                  <a:pt x="6121285" y="3229102"/>
                </a:lnTo>
                <a:lnTo>
                  <a:pt x="6197485" y="3229102"/>
                </a:lnTo>
                <a:lnTo>
                  <a:pt x="6197485" y="3248152"/>
                </a:lnTo>
                <a:close/>
              </a:path>
              <a:path w="10814685" h="3248660">
                <a:moveTo>
                  <a:pt x="6330835" y="3248152"/>
                </a:moveTo>
                <a:lnTo>
                  <a:pt x="6254635" y="3248152"/>
                </a:lnTo>
                <a:lnTo>
                  <a:pt x="6254635" y="3229102"/>
                </a:lnTo>
                <a:lnTo>
                  <a:pt x="6330835" y="3229102"/>
                </a:lnTo>
                <a:lnTo>
                  <a:pt x="6330835" y="3248152"/>
                </a:lnTo>
                <a:close/>
              </a:path>
              <a:path w="10814685" h="3248660">
                <a:moveTo>
                  <a:pt x="6464185" y="3248152"/>
                </a:moveTo>
                <a:lnTo>
                  <a:pt x="6387985" y="3248152"/>
                </a:lnTo>
                <a:lnTo>
                  <a:pt x="6387985" y="3229102"/>
                </a:lnTo>
                <a:lnTo>
                  <a:pt x="6464185" y="3229102"/>
                </a:lnTo>
                <a:lnTo>
                  <a:pt x="6464185" y="3248152"/>
                </a:lnTo>
                <a:close/>
              </a:path>
              <a:path w="10814685" h="3248660">
                <a:moveTo>
                  <a:pt x="6597535" y="3248152"/>
                </a:moveTo>
                <a:lnTo>
                  <a:pt x="6521335" y="3248152"/>
                </a:lnTo>
                <a:lnTo>
                  <a:pt x="6521335" y="3229102"/>
                </a:lnTo>
                <a:lnTo>
                  <a:pt x="6597535" y="3229102"/>
                </a:lnTo>
                <a:lnTo>
                  <a:pt x="6597535" y="3248152"/>
                </a:lnTo>
                <a:close/>
              </a:path>
              <a:path w="10814685" h="3248660">
                <a:moveTo>
                  <a:pt x="6730885" y="3248152"/>
                </a:moveTo>
                <a:lnTo>
                  <a:pt x="6654685" y="3248152"/>
                </a:lnTo>
                <a:lnTo>
                  <a:pt x="6654685" y="3229102"/>
                </a:lnTo>
                <a:lnTo>
                  <a:pt x="6730885" y="3229102"/>
                </a:lnTo>
                <a:lnTo>
                  <a:pt x="6730885" y="3248152"/>
                </a:lnTo>
                <a:close/>
              </a:path>
              <a:path w="10814685" h="3248660">
                <a:moveTo>
                  <a:pt x="6864235" y="3248152"/>
                </a:moveTo>
                <a:lnTo>
                  <a:pt x="6788035" y="3248152"/>
                </a:lnTo>
                <a:lnTo>
                  <a:pt x="6788035" y="3229102"/>
                </a:lnTo>
                <a:lnTo>
                  <a:pt x="6864235" y="3229102"/>
                </a:lnTo>
                <a:lnTo>
                  <a:pt x="6864235" y="3248152"/>
                </a:lnTo>
                <a:close/>
              </a:path>
              <a:path w="10814685" h="3248660">
                <a:moveTo>
                  <a:pt x="6997585" y="3248152"/>
                </a:moveTo>
                <a:lnTo>
                  <a:pt x="6921385" y="3248152"/>
                </a:lnTo>
                <a:lnTo>
                  <a:pt x="6921385" y="3229102"/>
                </a:lnTo>
                <a:lnTo>
                  <a:pt x="6997585" y="3229102"/>
                </a:lnTo>
                <a:lnTo>
                  <a:pt x="6997585" y="3248152"/>
                </a:lnTo>
                <a:close/>
              </a:path>
              <a:path w="10814685" h="3248660">
                <a:moveTo>
                  <a:pt x="7130935" y="3248152"/>
                </a:moveTo>
                <a:lnTo>
                  <a:pt x="7054735" y="3248152"/>
                </a:lnTo>
                <a:lnTo>
                  <a:pt x="7054735" y="3229102"/>
                </a:lnTo>
                <a:lnTo>
                  <a:pt x="7130935" y="3229102"/>
                </a:lnTo>
                <a:lnTo>
                  <a:pt x="7130935" y="3248152"/>
                </a:lnTo>
                <a:close/>
              </a:path>
              <a:path w="10814685" h="3248660">
                <a:moveTo>
                  <a:pt x="7264285" y="3248152"/>
                </a:moveTo>
                <a:lnTo>
                  <a:pt x="7188085" y="3248152"/>
                </a:lnTo>
                <a:lnTo>
                  <a:pt x="7188085" y="3229102"/>
                </a:lnTo>
                <a:lnTo>
                  <a:pt x="7264285" y="3229102"/>
                </a:lnTo>
                <a:lnTo>
                  <a:pt x="7264285" y="3248152"/>
                </a:lnTo>
                <a:close/>
              </a:path>
              <a:path w="10814685" h="3248660">
                <a:moveTo>
                  <a:pt x="7397635" y="3248152"/>
                </a:moveTo>
                <a:lnTo>
                  <a:pt x="7321435" y="3248152"/>
                </a:lnTo>
                <a:lnTo>
                  <a:pt x="7321435" y="3229102"/>
                </a:lnTo>
                <a:lnTo>
                  <a:pt x="7397635" y="3229102"/>
                </a:lnTo>
                <a:lnTo>
                  <a:pt x="7397635" y="3248152"/>
                </a:lnTo>
                <a:close/>
              </a:path>
              <a:path w="10814685" h="3248660">
                <a:moveTo>
                  <a:pt x="7530985" y="3248152"/>
                </a:moveTo>
                <a:lnTo>
                  <a:pt x="7454785" y="3248152"/>
                </a:lnTo>
                <a:lnTo>
                  <a:pt x="7454785" y="3229102"/>
                </a:lnTo>
                <a:lnTo>
                  <a:pt x="7530985" y="3229102"/>
                </a:lnTo>
                <a:lnTo>
                  <a:pt x="7530985" y="3248152"/>
                </a:lnTo>
                <a:close/>
              </a:path>
              <a:path w="10814685" h="3248660">
                <a:moveTo>
                  <a:pt x="7664335" y="3248152"/>
                </a:moveTo>
                <a:lnTo>
                  <a:pt x="7588135" y="3248152"/>
                </a:lnTo>
                <a:lnTo>
                  <a:pt x="7588135" y="3229102"/>
                </a:lnTo>
                <a:lnTo>
                  <a:pt x="7664335" y="3229102"/>
                </a:lnTo>
                <a:lnTo>
                  <a:pt x="7664335" y="3248152"/>
                </a:lnTo>
                <a:close/>
              </a:path>
              <a:path w="10814685" h="3248660">
                <a:moveTo>
                  <a:pt x="7797685" y="3248152"/>
                </a:moveTo>
                <a:lnTo>
                  <a:pt x="7721485" y="3248152"/>
                </a:lnTo>
                <a:lnTo>
                  <a:pt x="7721485" y="3229102"/>
                </a:lnTo>
                <a:lnTo>
                  <a:pt x="7797685" y="3229102"/>
                </a:lnTo>
                <a:lnTo>
                  <a:pt x="7797685" y="3248152"/>
                </a:lnTo>
                <a:close/>
              </a:path>
              <a:path w="10814685" h="3248660">
                <a:moveTo>
                  <a:pt x="7931035" y="3248152"/>
                </a:moveTo>
                <a:lnTo>
                  <a:pt x="7854835" y="3248152"/>
                </a:lnTo>
                <a:lnTo>
                  <a:pt x="7854835" y="3229102"/>
                </a:lnTo>
                <a:lnTo>
                  <a:pt x="7931035" y="3229102"/>
                </a:lnTo>
                <a:lnTo>
                  <a:pt x="7931035" y="3248152"/>
                </a:lnTo>
                <a:close/>
              </a:path>
              <a:path w="10814685" h="3248660">
                <a:moveTo>
                  <a:pt x="8064385" y="3248152"/>
                </a:moveTo>
                <a:lnTo>
                  <a:pt x="7988185" y="3248152"/>
                </a:lnTo>
                <a:lnTo>
                  <a:pt x="7988185" y="3229102"/>
                </a:lnTo>
                <a:lnTo>
                  <a:pt x="8064385" y="3229102"/>
                </a:lnTo>
                <a:lnTo>
                  <a:pt x="8064385" y="3248152"/>
                </a:lnTo>
                <a:close/>
              </a:path>
              <a:path w="10814685" h="3248660">
                <a:moveTo>
                  <a:pt x="8197735" y="3248152"/>
                </a:moveTo>
                <a:lnTo>
                  <a:pt x="8121535" y="3248152"/>
                </a:lnTo>
                <a:lnTo>
                  <a:pt x="8121535" y="3229102"/>
                </a:lnTo>
                <a:lnTo>
                  <a:pt x="8197735" y="3229102"/>
                </a:lnTo>
                <a:lnTo>
                  <a:pt x="8197735" y="3248152"/>
                </a:lnTo>
                <a:close/>
              </a:path>
              <a:path w="10814685" h="3248660">
                <a:moveTo>
                  <a:pt x="8331085" y="3248152"/>
                </a:moveTo>
                <a:lnTo>
                  <a:pt x="8254885" y="3248152"/>
                </a:lnTo>
                <a:lnTo>
                  <a:pt x="8254885" y="3229102"/>
                </a:lnTo>
                <a:lnTo>
                  <a:pt x="8331085" y="3229102"/>
                </a:lnTo>
                <a:lnTo>
                  <a:pt x="8331085" y="3248152"/>
                </a:lnTo>
                <a:close/>
              </a:path>
              <a:path w="10814685" h="3248660">
                <a:moveTo>
                  <a:pt x="8464435" y="3248152"/>
                </a:moveTo>
                <a:lnTo>
                  <a:pt x="8388235" y="3248152"/>
                </a:lnTo>
                <a:lnTo>
                  <a:pt x="8388235" y="3229102"/>
                </a:lnTo>
                <a:lnTo>
                  <a:pt x="8464435" y="3229102"/>
                </a:lnTo>
                <a:lnTo>
                  <a:pt x="8464435" y="3248152"/>
                </a:lnTo>
                <a:close/>
              </a:path>
              <a:path w="10814685" h="3248660">
                <a:moveTo>
                  <a:pt x="8597785" y="3248152"/>
                </a:moveTo>
                <a:lnTo>
                  <a:pt x="8521585" y="3248152"/>
                </a:lnTo>
                <a:lnTo>
                  <a:pt x="8521585" y="3229102"/>
                </a:lnTo>
                <a:lnTo>
                  <a:pt x="8597785" y="3229102"/>
                </a:lnTo>
                <a:lnTo>
                  <a:pt x="8597785" y="3248152"/>
                </a:lnTo>
                <a:close/>
              </a:path>
              <a:path w="10814685" h="3248660">
                <a:moveTo>
                  <a:pt x="8731135" y="3248152"/>
                </a:moveTo>
                <a:lnTo>
                  <a:pt x="8654935" y="3248152"/>
                </a:lnTo>
                <a:lnTo>
                  <a:pt x="8654935" y="3229102"/>
                </a:lnTo>
                <a:lnTo>
                  <a:pt x="8731135" y="3229102"/>
                </a:lnTo>
                <a:lnTo>
                  <a:pt x="8731135" y="3248152"/>
                </a:lnTo>
                <a:close/>
              </a:path>
              <a:path w="10814685" h="3248660">
                <a:moveTo>
                  <a:pt x="8864485" y="3248152"/>
                </a:moveTo>
                <a:lnTo>
                  <a:pt x="8788285" y="3248152"/>
                </a:lnTo>
                <a:lnTo>
                  <a:pt x="8788285" y="3229102"/>
                </a:lnTo>
                <a:lnTo>
                  <a:pt x="8864485" y="3229102"/>
                </a:lnTo>
                <a:lnTo>
                  <a:pt x="8864485" y="3248152"/>
                </a:lnTo>
                <a:close/>
              </a:path>
              <a:path w="10814685" h="3248660">
                <a:moveTo>
                  <a:pt x="8997835" y="3248152"/>
                </a:moveTo>
                <a:lnTo>
                  <a:pt x="8921635" y="3248152"/>
                </a:lnTo>
                <a:lnTo>
                  <a:pt x="8921635" y="3229102"/>
                </a:lnTo>
                <a:lnTo>
                  <a:pt x="8997835" y="3229102"/>
                </a:lnTo>
                <a:lnTo>
                  <a:pt x="8997835" y="3248152"/>
                </a:lnTo>
                <a:close/>
              </a:path>
              <a:path w="10814685" h="3248660">
                <a:moveTo>
                  <a:pt x="9131185" y="3248152"/>
                </a:moveTo>
                <a:lnTo>
                  <a:pt x="9054985" y="3248152"/>
                </a:lnTo>
                <a:lnTo>
                  <a:pt x="9054985" y="3229102"/>
                </a:lnTo>
                <a:lnTo>
                  <a:pt x="9131185" y="3229102"/>
                </a:lnTo>
                <a:lnTo>
                  <a:pt x="9131185" y="3248152"/>
                </a:lnTo>
                <a:close/>
              </a:path>
              <a:path w="10814685" h="3248660">
                <a:moveTo>
                  <a:pt x="9264535" y="3248152"/>
                </a:moveTo>
                <a:lnTo>
                  <a:pt x="9188335" y="3248152"/>
                </a:lnTo>
                <a:lnTo>
                  <a:pt x="9188335" y="3229102"/>
                </a:lnTo>
                <a:lnTo>
                  <a:pt x="9264535" y="3229102"/>
                </a:lnTo>
                <a:lnTo>
                  <a:pt x="9264535" y="3248152"/>
                </a:lnTo>
                <a:close/>
              </a:path>
              <a:path w="10814685" h="3248660">
                <a:moveTo>
                  <a:pt x="9397885" y="3248152"/>
                </a:moveTo>
                <a:lnTo>
                  <a:pt x="9321685" y="3248152"/>
                </a:lnTo>
                <a:lnTo>
                  <a:pt x="9321685" y="3229102"/>
                </a:lnTo>
                <a:lnTo>
                  <a:pt x="9397885" y="3229102"/>
                </a:lnTo>
                <a:lnTo>
                  <a:pt x="9397885" y="3248152"/>
                </a:lnTo>
                <a:close/>
              </a:path>
              <a:path w="10814685" h="3248660">
                <a:moveTo>
                  <a:pt x="9531235" y="3248152"/>
                </a:moveTo>
                <a:lnTo>
                  <a:pt x="9455035" y="3248152"/>
                </a:lnTo>
                <a:lnTo>
                  <a:pt x="9455035" y="3229102"/>
                </a:lnTo>
                <a:lnTo>
                  <a:pt x="9531235" y="3229102"/>
                </a:lnTo>
                <a:lnTo>
                  <a:pt x="9531235" y="3248152"/>
                </a:lnTo>
                <a:close/>
              </a:path>
              <a:path w="10814685" h="3248660">
                <a:moveTo>
                  <a:pt x="9664585" y="3248152"/>
                </a:moveTo>
                <a:lnTo>
                  <a:pt x="9588385" y="3248152"/>
                </a:lnTo>
                <a:lnTo>
                  <a:pt x="9588385" y="3229102"/>
                </a:lnTo>
                <a:lnTo>
                  <a:pt x="9664585" y="3229102"/>
                </a:lnTo>
                <a:lnTo>
                  <a:pt x="9664585" y="3248152"/>
                </a:lnTo>
                <a:close/>
              </a:path>
              <a:path w="10814685" h="3248660">
                <a:moveTo>
                  <a:pt x="9797935" y="3248152"/>
                </a:moveTo>
                <a:lnTo>
                  <a:pt x="9721735" y="3248152"/>
                </a:lnTo>
                <a:lnTo>
                  <a:pt x="9721735" y="3229102"/>
                </a:lnTo>
                <a:lnTo>
                  <a:pt x="9797935" y="3229102"/>
                </a:lnTo>
                <a:lnTo>
                  <a:pt x="9797935" y="3248152"/>
                </a:lnTo>
                <a:close/>
              </a:path>
              <a:path w="10814685" h="3248660">
                <a:moveTo>
                  <a:pt x="9931285" y="3248152"/>
                </a:moveTo>
                <a:lnTo>
                  <a:pt x="9855085" y="3248152"/>
                </a:lnTo>
                <a:lnTo>
                  <a:pt x="9855085" y="3229102"/>
                </a:lnTo>
                <a:lnTo>
                  <a:pt x="9931285" y="3229102"/>
                </a:lnTo>
                <a:lnTo>
                  <a:pt x="9931285" y="3248152"/>
                </a:lnTo>
                <a:close/>
              </a:path>
              <a:path w="10814685" h="3248660">
                <a:moveTo>
                  <a:pt x="10064635" y="3248152"/>
                </a:moveTo>
                <a:lnTo>
                  <a:pt x="9988435" y="3248152"/>
                </a:lnTo>
                <a:lnTo>
                  <a:pt x="9988435" y="3229102"/>
                </a:lnTo>
                <a:lnTo>
                  <a:pt x="10064635" y="3229102"/>
                </a:lnTo>
                <a:lnTo>
                  <a:pt x="10064635" y="3248152"/>
                </a:lnTo>
                <a:close/>
              </a:path>
              <a:path w="10814685" h="3248660">
                <a:moveTo>
                  <a:pt x="10197985" y="3248152"/>
                </a:moveTo>
                <a:lnTo>
                  <a:pt x="10121785" y="3248152"/>
                </a:lnTo>
                <a:lnTo>
                  <a:pt x="10121785" y="3229102"/>
                </a:lnTo>
                <a:lnTo>
                  <a:pt x="10197985" y="3229102"/>
                </a:lnTo>
                <a:lnTo>
                  <a:pt x="10197985" y="3248152"/>
                </a:lnTo>
                <a:close/>
              </a:path>
              <a:path w="10814685" h="3248660">
                <a:moveTo>
                  <a:pt x="10331335" y="3248152"/>
                </a:moveTo>
                <a:lnTo>
                  <a:pt x="10255135" y="3248152"/>
                </a:lnTo>
                <a:lnTo>
                  <a:pt x="10255135" y="3229102"/>
                </a:lnTo>
                <a:lnTo>
                  <a:pt x="10331335" y="3229102"/>
                </a:lnTo>
                <a:lnTo>
                  <a:pt x="10331335" y="3248152"/>
                </a:lnTo>
                <a:close/>
              </a:path>
              <a:path w="10814685" h="3248660">
                <a:moveTo>
                  <a:pt x="10464685" y="3248152"/>
                </a:moveTo>
                <a:lnTo>
                  <a:pt x="10388485" y="3248152"/>
                </a:lnTo>
                <a:lnTo>
                  <a:pt x="10388485" y="3229102"/>
                </a:lnTo>
                <a:lnTo>
                  <a:pt x="10464685" y="3229102"/>
                </a:lnTo>
                <a:lnTo>
                  <a:pt x="10464685" y="3248152"/>
                </a:lnTo>
                <a:close/>
              </a:path>
              <a:path w="10814685" h="3248660">
                <a:moveTo>
                  <a:pt x="10598035" y="3248152"/>
                </a:moveTo>
                <a:lnTo>
                  <a:pt x="10521835" y="3248152"/>
                </a:lnTo>
                <a:lnTo>
                  <a:pt x="10521835" y="3229102"/>
                </a:lnTo>
                <a:lnTo>
                  <a:pt x="10598035" y="3229102"/>
                </a:lnTo>
                <a:lnTo>
                  <a:pt x="10598035" y="3248152"/>
                </a:lnTo>
                <a:close/>
              </a:path>
              <a:path w="10814685" h="3248660">
                <a:moveTo>
                  <a:pt x="10731385" y="3248152"/>
                </a:moveTo>
                <a:lnTo>
                  <a:pt x="10655185" y="3248152"/>
                </a:lnTo>
                <a:lnTo>
                  <a:pt x="10655185" y="3229102"/>
                </a:lnTo>
                <a:lnTo>
                  <a:pt x="10731385" y="3229102"/>
                </a:lnTo>
                <a:lnTo>
                  <a:pt x="10731385" y="3248152"/>
                </a:lnTo>
                <a:close/>
              </a:path>
              <a:path w="10814685" h="3248660">
                <a:moveTo>
                  <a:pt x="10795088" y="3238627"/>
                </a:moveTo>
                <a:lnTo>
                  <a:pt x="10795088" y="3178505"/>
                </a:lnTo>
                <a:lnTo>
                  <a:pt x="10814138" y="3178505"/>
                </a:lnTo>
                <a:lnTo>
                  <a:pt x="10814138" y="3229102"/>
                </a:lnTo>
                <a:lnTo>
                  <a:pt x="10804613" y="3229102"/>
                </a:lnTo>
                <a:lnTo>
                  <a:pt x="10795088" y="3238627"/>
                </a:lnTo>
                <a:close/>
              </a:path>
              <a:path w="10814685" h="3248660">
                <a:moveTo>
                  <a:pt x="10814138" y="3248152"/>
                </a:moveTo>
                <a:lnTo>
                  <a:pt x="10788535" y="3248152"/>
                </a:lnTo>
                <a:lnTo>
                  <a:pt x="10788535" y="3229102"/>
                </a:lnTo>
                <a:lnTo>
                  <a:pt x="10795088" y="3229102"/>
                </a:lnTo>
                <a:lnTo>
                  <a:pt x="10795088" y="3238627"/>
                </a:lnTo>
                <a:lnTo>
                  <a:pt x="10814138" y="3238627"/>
                </a:lnTo>
                <a:lnTo>
                  <a:pt x="10814138" y="3248152"/>
                </a:lnTo>
                <a:close/>
              </a:path>
              <a:path w="10814685" h="3248660">
                <a:moveTo>
                  <a:pt x="10814138" y="3238627"/>
                </a:moveTo>
                <a:lnTo>
                  <a:pt x="10795088" y="3238627"/>
                </a:lnTo>
                <a:lnTo>
                  <a:pt x="10804613" y="3229102"/>
                </a:lnTo>
                <a:lnTo>
                  <a:pt x="10814138" y="3229102"/>
                </a:lnTo>
                <a:lnTo>
                  <a:pt x="10814138" y="3238627"/>
                </a:lnTo>
                <a:close/>
              </a:path>
              <a:path w="10814685" h="3248660">
                <a:moveTo>
                  <a:pt x="10814138" y="3121355"/>
                </a:moveTo>
                <a:lnTo>
                  <a:pt x="10795088" y="3121355"/>
                </a:lnTo>
                <a:lnTo>
                  <a:pt x="10795088" y="3045155"/>
                </a:lnTo>
                <a:lnTo>
                  <a:pt x="10814138" y="3045155"/>
                </a:lnTo>
                <a:lnTo>
                  <a:pt x="10814138" y="3121355"/>
                </a:lnTo>
                <a:close/>
              </a:path>
              <a:path w="10814685" h="3248660">
                <a:moveTo>
                  <a:pt x="10814138" y="2988005"/>
                </a:moveTo>
                <a:lnTo>
                  <a:pt x="10795088" y="2988005"/>
                </a:lnTo>
                <a:lnTo>
                  <a:pt x="10795088" y="2911805"/>
                </a:lnTo>
                <a:lnTo>
                  <a:pt x="10814138" y="2911805"/>
                </a:lnTo>
                <a:lnTo>
                  <a:pt x="10814138" y="2988005"/>
                </a:lnTo>
                <a:close/>
              </a:path>
              <a:path w="10814685" h="3248660">
                <a:moveTo>
                  <a:pt x="10814138" y="2854655"/>
                </a:moveTo>
                <a:lnTo>
                  <a:pt x="10795088" y="2854655"/>
                </a:lnTo>
                <a:lnTo>
                  <a:pt x="10795088" y="2778455"/>
                </a:lnTo>
                <a:lnTo>
                  <a:pt x="10814138" y="2778455"/>
                </a:lnTo>
                <a:lnTo>
                  <a:pt x="10814138" y="2854655"/>
                </a:lnTo>
                <a:close/>
              </a:path>
              <a:path w="10814685" h="3248660">
                <a:moveTo>
                  <a:pt x="10814138" y="2721305"/>
                </a:moveTo>
                <a:lnTo>
                  <a:pt x="10795088" y="2721305"/>
                </a:lnTo>
                <a:lnTo>
                  <a:pt x="10795088" y="2645105"/>
                </a:lnTo>
                <a:lnTo>
                  <a:pt x="10814138" y="2645105"/>
                </a:lnTo>
                <a:lnTo>
                  <a:pt x="10814138" y="2721305"/>
                </a:lnTo>
                <a:close/>
              </a:path>
              <a:path w="10814685" h="3248660">
                <a:moveTo>
                  <a:pt x="10814138" y="2587955"/>
                </a:moveTo>
                <a:lnTo>
                  <a:pt x="10795088" y="2587955"/>
                </a:lnTo>
                <a:lnTo>
                  <a:pt x="10795088" y="2511755"/>
                </a:lnTo>
                <a:lnTo>
                  <a:pt x="10814138" y="2511755"/>
                </a:lnTo>
                <a:lnTo>
                  <a:pt x="10814138" y="2587955"/>
                </a:lnTo>
                <a:close/>
              </a:path>
              <a:path w="10814685" h="3248660">
                <a:moveTo>
                  <a:pt x="10814138" y="2454605"/>
                </a:moveTo>
                <a:lnTo>
                  <a:pt x="10795088" y="2454605"/>
                </a:lnTo>
                <a:lnTo>
                  <a:pt x="10795088" y="2378405"/>
                </a:lnTo>
                <a:lnTo>
                  <a:pt x="10814138" y="2378405"/>
                </a:lnTo>
                <a:lnTo>
                  <a:pt x="10814138" y="2454605"/>
                </a:lnTo>
                <a:close/>
              </a:path>
              <a:path w="10814685" h="3248660">
                <a:moveTo>
                  <a:pt x="10814138" y="2321255"/>
                </a:moveTo>
                <a:lnTo>
                  <a:pt x="10795088" y="2321255"/>
                </a:lnTo>
                <a:lnTo>
                  <a:pt x="10795088" y="2245055"/>
                </a:lnTo>
                <a:lnTo>
                  <a:pt x="10814138" y="2245055"/>
                </a:lnTo>
                <a:lnTo>
                  <a:pt x="10814138" y="2321255"/>
                </a:lnTo>
                <a:close/>
              </a:path>
              <a:path w="10814685" h="3248660">
                <a:moveTo>
                  <a:pt x="10814138" y="2187905"/>
                </a:moveTo>
                <a:lnTo>
                  <a:pt x="10795088" y="2187905"/>
                </a:lnTo>
                <a:lnTo>
                  <a:pt x="10795088" y="2111705"/>
                </a:lnTo>
                <a:lnTo>
                  <a:pt x="10814138" y="2111705"/>
                </a:lnTo>
                <a:lnTo>
                  <a:pt x="10814138" y="2187905"/>
                </a:lnTo>
                <a:close/>
              </a:path>
              <a:path w="10814685" h="3248660">
                <a:moveTo>
                  <a:pt x="10814138" y="2054555"/>
                </a:moveTo>
                <a:lnTo>
                  <a:pt x="10795088" y="2054555"/>
                </a:lnTo>
                <a:lnTo>
                  <a:pt x="10795088" y="1978355"/>
                </a:lnTo>
                <a:lnTo>
                  <a:pt x="10814138" y="1978355"/>
                </a:lnTo>
                <a:lnTo>
                  <a:pt x="10814138" y="2054555"/>
                </a:lnTo>
                <a:close/>
              </a:path>
              <a:path w="10814685" h="3248660">
                <a:moveTo>
                  <a:pt x="10814138" y="1921205"/>
                </a:moveTo>
                <a:lnTo>
                  <a:pt x="10795088" y="1921205"/>
                </a:lnTo>
                <a:lnTo>
                  <a:pt x="10795088" y="1845005"/>
                </a:lnTo>
                <a:lnTo>
                  <a:pt x="10814138" y="1845005"/>
                </a:lnTo>
                <a:lnTo>
                  <a:pt x="10814138" y="1921205"/>
                </a:lnTo>
                <a:close/>
              </a:path>
              <a:path w="10814685" h="3248660">
                <a:moveTo>
                  <a:pt x="10814138" y="1787855"/>
                </a:moveTo>
                <a:lnTo>
                  <a:pt x="10795088" y="1787855"/>
                </a:lnTo>
                <a:lnTo>
                  <a:pt x="10795088" y="1711655"/>
                </a:lnTo>
                <a:lnTo>
                  <a:pt x="10814138" y="1711655"/>
                </a:lnTo>
                <a:lnTo>
                  <a:pt x="10814138" y="1787855"/>
                </a:lnTo>
                <a:close/>
              </a:path>
              <a:path w="10814685" h="3248660">
                <a:moveTo>
                  <a:pt x="10814138" y="1654505"/>
                </a:moveTo>
                <a:lnTo>
                  <a:pt x="10795088" y="1654505"/>
                </a:lnTo>
                <a:lnTo>
                  <a:pt x="10795088" y="1578305"/>
                </a:lnTo>
                <a:lnTo>
                  <a:pt x="10814138" y="1578305"/>
                </a:lnTo>
                <a:lnTo>
                  <a:pt x="10814138" y="1654505"/>
                </a:lnTo>
                <a:close/>
              </a:path>
              <a:path w="10814685" h="3248660">
                <a:moveTo>
                  <a:pt x="10814138" y="1521155"/>
                </a:moveTo>
                <a:lnTo>
                  <a:pt x="10795088" y="1521155"/>
                </a:lnTo>
                <a:lnTo>
                  <a:pt x="10795088" y="1444955"/>
                </a:lnTo>
                <a:lnTo>
                  <a:pt x="10814138" y="1444955"/>
                </a:lnTo>
                <a:lnTo>
                  <a:pt x="10814138" y="1521155"/>
                </a:lnTo>
                <a:close/>
              </a:path>
              <a:path w="10814685" h="3248660">
                <a:moveTo>
                  <a:pt x="10814138" y="1387805"/>
                </a:moveTo>
                <a:lnTo>
                  <a:pt x="10795088" y="1387805"/>
                </a:lnTo>
                <a:lnTo>
                  <a:pt x="10795088" y="1311605"/>
                </a:lnTo>
                <a:lnTo>
                  <a:pt x="10814138" y="1311605"/>
                </a:lnTo>
                <a:lnTo>
                  <a:pt x="10814138" y="1387805"/>
                </a:lnTo>
                <a:close/>
              </a:path>
              <a:path w="10814685" h="3248660">
                <a:moveTo>
                  <a:pt x="10814138" y="1254455"/>
                </a:moveTo>
                <a:lnTo>
                  <a:pt x="10795088" y="1254455"/>
                </a:lnTo>
                <a:lnTo>
                  <a:pt x="10795088" y="1178255"/>
                </a:lnTo>
                <a:lnTo>
                  <a:pt x="10814138" y="1178255"/>
                </a:lnTo>
                <a:lnTo>
                  <a:pt x="10814138" y="1254455"/>
                </a:lnTo>
                <a:close/>
              </a:path>
              <a:path w="10814685" h="3248660">
                <a:moveTo>
                  <a:pt x="10814138" y="1121105"/>
                </a:moveTo>
                <a:lnTo>
                  <a:pt x="10795088" y="1121105"/>
                </a:lnTo>
                <a:lnTo>
                  <a:pt x="10795088" y="1044905"/>
                </a:lnTo>
                <a:lnTo>
                  <a:pt x="10814138" y="1044905"/>
                </a:lnTo>
                <a:lnTo>
                  <a:pt x="10814138" y="1121105"/>
                </a:lnTo>
                <a:close/>
              </a:path>
              <a:path w="10814685" h="3248660">
                <a:moveTo>
                  <a:pt x="10814138" y="987755"/>
                </a:moveTo>
                <a:lnTo>
                  <a:pt x="10795088" y="987755"/>
                </a:lnTo>
                <a:lnTo>
                  <a:pt x="10795088" y="911555"/>
                </a:lnTo>
                <a:lnTo>
                  <a:pt x="10814138" y="911555"/>
                </a:lnTo>
                <a:lnTo>
                  <a:pt x="10814138" y="987755"/>
                </a:lnTo>
                <a:close/>
              </a:path>
              <a:path w="10814685" h="3248660">
                <a:moveTo>
                  <a:pt x="10814138" y="854405"/>
                </a:moveTo>
                <a:lnTo>
                  <a:pt x="10795088" y="854405"/>
                </a:lnTo>
                <a:lnTo>
                  <a:pt x="10795088" y="778205"/>
                </a:lnTo>
                <a:lnTo>
                  <a:pt x="10814138" y="778205"/>
                </a:lnTo>
                <a:lnTo>
                  <a:pt x="10814138" y="854405"/>
                </a:lnTo>
                <a:close/>
              </a:path>
              <a:path w="10814685" h="3248660">
                <a:moveTo>
                  <a:pt x="10814138" y="721055"/>
                </a:moveTo>
                <a:lnTo>
                  <a:pt x="10795088" y="721055"/>
                </a:lnTo>
                <a:lnTo>
                  <a:pt x="10795088" y="644855"/>
                </a:lnTo>
                <a:lnTo>
                  <a:pt x="10814138" y="644855"/>
                </a:lnTo>
                <a:lnTo>
                  <a:pt x="10814138" y="721055"/>
                </a:lnTo>
                <a:close/>
              </a:path>
              <a:path w="10814685" h="3248660">
                <a:moveTo>
                  <a:pt x="10814138" y="587705"/>
                </a:moveTo>
                <a:lnTo>
                  <a:pt x="10795088" y="587705"/>
                </a:lnTo>
                <a:lnTo>
                  <a:pt x="10795088" y="511505"/>
                </a:lnTo>
                <a:lnTo>
                  <a:pt x="10814138" y="511505"/>
                </a:lnTo>
                <a:lnTo>
                  <a:pt x="10814138" y="587705"/>
                </a:lnTo>
                <a:close/>
              </a:path>
              <a:path w="10814685" h="3248660">
                <a:moveTo>
                  <a:pt x="10814138" y="454355"/>
                </a:moveTo>
                <a:lnTo>
                  <a:pt x="10795088" y="454355"/>
                </a:lnTo>
                <a:lnTo>
                  <a:pt x="10795088" y="378155"/>
                </a:lnTo>
                <a:lnTo>
                  <a:pt x="10814138" y="378155"/>
                </a:lnTo>
                <a:lnTo>
                  <a:pt x="10814138" y="454355"/>
                </a:lnTo>
                <a:close/>
              </a:path>
              <a:path w="10814685" h="3248660">
                <a:moveTo>
                  <a:pt x="10814138" y="321005"/>
                </a:moveTo>
                <a:lnTo>
                  <a:pt x="10795088" y="321005"/>
                </a:lnTo>
                <a:lnTo>
                  <a:pt x="10795088" y="244805"/>
                </a:lnTo>
                <a:lnTo>
                  <a:pt x="10814138" y="244805"/>
                </a:lnTo>
                <a:lnTo>
                  <a:pt x="10814138" y="321005"/>
                </a:lnTo>
                <a:close/>
              </a:path>
              <a:path w="10814685" h="3248660">
                <a:moveTo>
                  <a:pt x="10814138" y="187655"/>
                </a:moveTo>
                <a:lnTo>
                  <a:pt x="10795088" y="187655"/>
                </a:lnTo>
                <a:lnTo>
                  <a:pt x="10795088" y="111455"/>
                </a:lnTo>
                <a:lnTo>
                  <a:pt x="10814138" y="111455"/>
                </a:lnTo>
                <a:lnTo>
                  <a:pt x="10814138" y="187655"/>
                </a:lnTo>
                <a:close/>
              </a:path>
              <a:path w="10814685" h="3248660">
                <a:moveTo>
                  <a:pt x="10795088" y="19050"/>
                </a:moveTo>
                <a:lnTo>
                  <a:pt x="10773181" y="19050"/>
                </a:lnTo>
                <a:lnTo>
                  <a:pt x="10773181" y="0"/>
                </a:lnTo>
                <a:lnTo>
                  <a:pt x="10814138" y="0"/>
                </a:lnTo>
                <a:lnTo>
                  <a:pt x="10814138" y="9525"/>
                </a:lnTo>
                <a:lnTo>
                  <a:pt x="10795088" y="9525"/>
                </a:lnTo>
                <a:lnTo>
                  <a:pt x="10795088" y="19050"/>
                </a:lnTo>
                <a:close/>
              </a:path>
              <a:path w="10814685" h="3248660">
                <a:moveTo>
                  <a:pt x="10814138" y="54305"/>
                </a:moveTo>
                <a:lnTo>
                  <a:pt x="10795088" y="54305"/>
                </a:lnTo>
                <a:lnTo>
                  <a:pt x="10795088" y="9525"/>
                </a:lnTo>
                <a:lnTo>
                  <a:pt x="10804613" y="19050"/>
                </a:lnTo>
                <a:lnTo>
                  <a:pt x="10814138" y="19050"/>
                </a:lnTo>
                <a:lnTo>
                  <a:pt x="10814138" y="54305"/>
                </a:lnTo>
                <a:close/>
              </a:path>
              <a:path w="10814685" h="3248660">
                <a:moveTo>
                  <a:pt x="10814138" y="19050"/>
                </a:moveTo>
                <a:lnTo>
                  <a:pt x="10804613" y="19050"/>
                </a:lnTo>
                <a:lnTo>
                  <a:pt x="10795088" y="9525"/>
                </a:lnTo>
                <a:lnTo>
                  <a:pt x="10814138" y="9525"/>
                </a:lnTo>
                <a:lnTo>
                  <a:pt x="10814138" y="19050"/>
                </a:lnTo>
                <a:close/>
              </a:path>
              <a:path w="10814685" h="3248660">
                <a:moveTo>
                  <a:pt x="10716031" y="19050"/>
                </a:moveTo>
                <a:lnTo>
                  <a:pt x="10639831" y="19050"/>
                </a:lnTo>
                <a:lnTo>
                  <a:pt x="10639831" y="0"/>
                </a:lnTo>
                <a:lnTo>
                  <a:pt x="10716031" y="0"/>
                </a:lnTo>
                <a:lnTo>
                  <a:pt x="10716031" y="19050"/>
                </a:lnTo>
                <a:close/>
              </a:path>
              <a:path w="10814685" h="3248660">
                <a:moveTo>
                  <a:pt x="10582681" y="19050"/>
                </a:moveTo>
                <a:lnTo>
                  <a:pt x="10506481" y="19050"/>
                </a:lnTo>
                <a:lnTo>
                  <a:pt x="10506481" y="0"/>
                </a:lnTo>
                <a:lnTo>
                  <a:pt x="10582681" y="0"/>
                </a:lnTo>
                <a:lnTo>
                  <a:pt x="10582681" y="19050"/>
                </a:lnTo>
                <a:close/>
              </a:path>
              <a:path w="10814685" h="3248660">
                <a:moveTo>
                  <a:pt x="10449331" y="19050"/>
                </a:moveTo>
                <a:lnTo>
                  <a:pt x="10373131" y="19050"/>
                </a:lnTo>
                <a:lnTo>
                  <a:pt x="10373131" y="0"/>
                </a:lnTo>
                <a:lnTo>
                  <a:pt x="10449331" y="0"/>
                </a:lnTo>
                <a:lnTo>
                  <a:pt x="10449331" y="19050"/>
                </a:lnTo>
                <a:close/>
              </a:path>
              <a:path w="10814685" h="3248660">
                <a:moveTo>
                  <a:pt x="10315981" y="19050"/>
                </a:moveTo>
                <a:lnTo>
                  <a:pt x="10239781" y="19050"/>
                </a:lnTo>
                <a:lnTo>
                  <a:pt x="10239781" y="0"/>
                </a:lnTo>
                <a:lnTo>
                  <a:pt x="10315981" y="0"/>
                </a:lnTo>
                <a:lnTo>
                  <a:pt x="10315981" y="19050"/>
                </a:lnTo>
                <a:close/>
              </a:path>
              <a:path w="10814685" h="3248660">
                <a:moveTo>
                  <a:pt x="10182631" y="19050"/>
                </a:moveTo>
                <a:lnTo>
                  <a:pt x="10106431" y="19050"/>
                </a:lnTo>
                <a:lnTo>
                  <a:pt x="10106431" y="0"/>
                </a:lnTo>
                <a:lnTo>
                  <a:pt x="10182631" y="0"/>
                </a:lnTo>
                <a:lnTo>
                  <a:pt x="10182631" y="19050"/>
                </a:lnTo>
                <a:close/>
              </a:path>
              <a:path w="10814685" h="3248660">
                <a:moveTo>
                  <a:pt x="10049281" y="19050"/>
                </a:moveTo>
                <a:lnTo>
                  <a:pt x="9973081" y="19050"/>
                </a:lnTo>
                <a:lnTo>
                  <a:pt x="9973081" y="0"/>
                </a:lnTo>
                <a:lnTo>
                  <a:pt x="10049281" y="0"/>
                </a:lnTo>
                <a:lnTo>
                  <a:pt x="10049281" y="19050"/>
                </a:lnTo>
                <a:close/>
              </a:path>
              <a:path w="10814685" h="3248660">
                <a:moveTo>
                  <a:pt x="9915931" y="19050"/>
                </a:moveTo>
                <a:lnTo>
                  <a:pt x="9839731" y="19050"/>
                </a:lnTo>
                <a:lnTo>
                  <a:pt x="9839731" y="0"/>
                </a:lnTo>
                <a:lnTo>
                  <a:pt x="9915931" y="0"/>
                </a:lnTo>
                <a:lnTo>
                  <a:pt x="9915931" y="19050"/>
                </a:lnTo>
                <a:close/>
              </a:path>
              <a:path w="10814685" h="3248660">
                <a:moveTo>
                  <a:pt x="9782581" y="19050"/>
                </a:moveTo>
                <a:lnTo>
                  <a:pt x="9706381" y="19050"/>
                </a:lnTo>
                <a:lnTo>
                  <a:pt x="9706381" y="0"/>
                </a:lnTo>
                <a:lnTo>
                  <a:pt x="9782581" y="0"/>
                </a:lnTo>
                <a:lnTo>
                  <a:pt x="9782581" y="19050"/>
                </a:lnTo>
                <a:close/>
              </a:path>
              <a:path w="10814685" h="3248660">
                <a:moveTo>
                  <a:pt x="9649231" y="19050"/>
                </a:moveTo>
                <a:lnTo>
                  <a:pt x="9573031" y="19050"/>
                </a:lnTo>
                <a:lnTo>
                  <a:pt x="9573031" y="0"/>
                </a:lnTo>
                <a:lnTo>
                  <a:pt x="9649231" y="0"/>
                </a:lnTo>
                <a:lnTo>
                  <a:pt x="9649231" y="19050"/>
                </a:lnTo>
                <a:close/>
              </a:path>
              <a:path w="10814685" h="3248660">
                <a:moveTo>
                  <a:pt x="9515881" y="19050"/>
                </a:moveTo>
                <a:lnTo>
                  <a:pt x="9439681" y="19050"/>
                </a:lnTo>
                <a:lnTo>
                  <a:pt x="9439681" y="0"/>
                </a:lnTo>
                <a:lnTo>
                  <a:pt x="9515881" y="0"/>
                </a:lnTo>
                <a:lnTo>
                  <a:pt x="9515881" y="19050"/>
                </a:lnTo>
                <a:close/>
              </a:path>
              <a:path w="10814685" h="3248660">
                <a:moveTo>
                  <a:pt x="9382531" y="19050"/>
                </a:moveTo>
                <a:lnTo>
                  <a:pt x="9306331" y="19050"/>
                </a:lnTo>
                <a:lnTo>
                  <a:pt x="9306331" y="0"/>
                </a:lnTo>
                <a:lnTo>
                  <a:pt x="9382531" y="0"/>
                </a:lnTo>
                <a:lnTo>
                  <a:pt x="9382531" y="19050"/>
                </a:lnTo>
                <a:close/>
              </a:path>
              <a:path w="10814685" h="3248660">
                <a:moveTo>
                  <a:pt x="9249181" y="19050"/>
                </a:moveTo>
                <a:lnTo>
                  <a:pt x="9172981" y="19050"/>
                </a:lnTo>
                <a:lnTo>
                  <a:pt x="9172981" y="0"/>
                </a:lnTo>
                <a:lnTo>
                  <a:pt x="9249181" y="0"/>
                </a:lnTo>
                <a:lnTo>
                  <a:pt x="9249181" y="19050"/>
                </a:lnTo>
                <a:close/>
              </a:path>
              <a:path w="10814685" h="3248660">
                <a:moveTo>
                  <a:pt x="9115831" y="19050"/>
                </a:moveTo>
                <a:lnTo>
                  <a:pt x="9039631" y="19050"/>
                </a:lnTo>
                <a:lnTo>
                  <a:pt x="9039631" y="0"/>
                </a:lnTo>
                <a:lnTo>
                  <a:pt x="9115831" y="0"/>
                </a:lnTo>
                <a:lnTo>
                  <a:pt x="9115831" y="19050"/>
                </a:lnTo>
                <a:close/>
              </a:path>
              <a:path w="10814685" h="3248660">
                <a:moveTo>
                  <a:pt x="8982481" y="19050"/>
                </a:moveTo>
                <a:lnTo>
                  <a:pt x="8906281" y="19050"/>
                </a:lnTo>
                <a:lnTo>
                  <a:pt x="8906281" y="0"/>
                </a:lnTo>
                <a:lnTo>
                  <a:pt x="8982481" y="0"/>
                </a:lnTo>
                <a:lnTo>
                  <a:pt x="8982481" y="19050"/>
                </a:lnTo>
                <a:close/>
              </a:path>
              <a:path w="10814685" h="3248660">
                <a:moveTo>
                  <a:pt x="8849131" y="19050"/>
                </a:moveTo>
                <a:lnTo>
                  <a:pt x="8772931" y="19050"/>
                </a:lnTo>
                <a:lnTo>
                  <a:pt x="8772931" y="0"/>
                </a:lnTo>
                <a:lnTo>
                  <a:pt x="8849131" y="0"/>
                </a:lnTo>
                <a:lnTo>
                  <a:pt x="8849131" y="19050"/>
                </a:lnTo>
                <a:close/>
              </a:path>
              <a:path w="10814685" h="3248660">
                <a:moveTo>
                  <a:pt x="8715781" y="19050"/>
                </a:moveTo>
                <a:lnTo>
                  <a:pt x="8639581" y="19050"/>
                </a:lnTo>
                <a:lnTo>
                  <a:pt x="8639581" y="0"/>
                </a:lnTo>
                <a:lnTo>
                  <a:pt x="8715781" y="0"/>
                </a:lnTo>
                <a:lnTo>
                  <a:pt x="8715781" y="19050"/>
                </a:lnTo>
                <a:close/>
              </a:path>
              <a:path w="10814685" h="3248660">
                <a:moveTo>
                  <a:pt x="8582431" y="19050"/>
                </a:moveTo>
                <a:lnTo>
                  <a:pt x="8506231" y="19050"/>
                </a:lnTo>
                <a:lnTo>
                  <a:pt x="8506231" y="0"/>
                </a:lnTo>
                <a:lnTo>
                  <a:pt x="8582431" y="0"/>
                </a:lnTo>
                <a:lnTo>
                  <a:pt x="8582431" y="19050"/>
                </a:lnTo>
                <a:close/>
              </a:path>
              <a:path w="10814685" h="3248660">
                <a:moveTo>
                  <a:pt x="8449081" y="19050"/>
                </a:moveTo>
                <a:lnTo>
                  <a:pt x="8372881" y="19050"/>
                </a:lnTo>
                <a:lnTo>
                  <a:pt x="8372881" y="0"/>
                </a:lnTo>
                <a:lnTo>
                  <a:pt x="8449081" y="0"/>
                </a:lnTo>
                <a:lnTo>
                  <a:pt x="8449081" y="19050"/>
                </a:lnTo>
                <a:close/>
              </a:path>
              <a:path w="10814685" h="3248660">
                <a:moveTo>
                  <a:pt x="8315731" y="19050"/>
                </a:moveTo>
                <a:lnTo>
                  <a:pt x="8239531" y="19050"/>
                </a:lnTo>
                <a:lnTo>
                  <a:pt x="8239531" y="0"/>
                </a:lnTo>
                <a:lnTo>
                  <a:pt x="8315731" y="0"/>
                </a:lnTo>
                <a:lnTo>
                  <a:pt x="8315731" y="19050"/>
                </a:lnTo>
                <a:close/>
              </a:path>
              <a:path w="10814685" h="3248660">
                <a:moveTo>
                  <a:pt x="8182381" y="19050"/>
                </a:moveTo>
                <a:lnTo>
                  <a:pt x="8106181" y="19050"/>
                </a:lnTo>
                <a:lnTo>
                  <a:pt x="8106181" y="0"/>
                </a:lnTo>
                <a:lnTo>
                  <a:pt x="8182381" y="0"/>
                </a:lnTo>
                <a:lnTo>
                  <a:pt x="8182381" y="19050"/>
                </a:lnTo>
                <a:close/>
              </a:path>
              <a:path w="10814685" h="3248660">
                <a:moveTo>
                  <a:pt x="8049031" y="19050"/>
                </a:moveTo>
                <a:lnTo>
                  <a:pt x="7972831" y="19050"/>
                </a:lnTo>
                <a:lnTo>
                  <a:pt x="7972831" y="0"/>
                </a:lnTo>
                <a:lnTo>
                  <a:pt x="8049031" y="0"/>
                </a:lnTo>
                <a:lnTo>
                  <a:pt x="8049031" y="19050"/>
                </a:lnTo>
                <a:close/>
              </a:path>
              <a:path w="10814685" h="3248660">
                <a:moveTo>
                  <a:pt x="7915681" y="19050"/>
                </a:moveTo>
                <a:lnTo>
                  <a:pt x="7839481" y="19050"/>
                </a:lnTo>
                <a:lnTo>
                  <a:pt x="7839481" y="0"/>
                </a:lnTo>
                <a:lnTo>
                  <a:pt x="7915681" y="0"/>
                </a:lnTo>
                <a:lnTo>
                  <a:pt x="7915681" y="19050"/>
                </a:lnTo>
                <a:close/>
              </a:path>
              <a:path w="10814685" h="3248660">
                <a:moveTo>
                  <a:pt x="7782331" y="19050"/>
                </a:moveTo>
                <a:lnTo>
                  <a:pt x="7781836" y="19050"/>
                </a:lnTo>
                <a:lnTo>
                  <a:pt x="7781836" y="0"/>
                </a:lnTo>
                <a:lnTo>
                  <a:pt x="7782331" y="0"/>
                </a:lnTo>
                <a:lnTo>
                  <a:pt x="7782331" y="19050"/>
                </a:lnTo>
                <a:close/>
              </a:path>
            </a:pathLst>
          </a:custGeom>
          <a:solidFill>
            <a:srgbClr val="1F487C"/>
          </a:solidFill>
        </p:spPr>
        <p:txBody>
          <a:bodyPr wrap="square" lIns="0" tIns="0" rIns="0" bIns="0" rtlCol="0"/>
          <a:lstStyle/>
          <a:p>
            <a:endParaRPr/>
          </a:p>
        </p:txBody>
      </p:sp>
      <p:sp>
        <p:nvSpPr>
          <p:cNvPr id="13" name="object 13"/>
          <p:cNvSpPr txBox="1"/>
          <p:nvPr/>
        </p:nvSpPr>
        <p:spPr>
          <a:xfrm>
            <a:off x="1331049" y="138103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三、工作落</a:t>
            </a:r>
            <a:r>
              <a:rPr sz="2800" b="1" spc="-5" dirty="0">
                <a:solidFill>
                  <a:srgbClr val="C00000"/>
                </a:solidFill>
                <a:latin typeface="微软雅黑"/>
                <a:cs typeface="微软雅黑"/>
              </a:rPr>
              <a:t>实</a:t>
            </a:r>
            <a:endParaRPr sz="2800">
              <a:latin typeface="微软雅黑"/>
              <a:cs typeface="微软雅黑"/>
            </a:endParaRPr>
          </a:p>
        </p:txBody>
      </p:sp>
      <p:sp>
        <p:nvSpPr>
          <p:cNvPr id="14" name="object 14"/>
          <p:cNvSpPr txBox="1"/>
          <p:nvPr/>
        </p:nvSpPr>
        <p:spPr>
          <a:xfrm>
            <a:off x="6920344" y="1507236"/>
            <a:ext cx="265176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1F487C"/>
                </a:solidFill>
                <a:latin typeface="微软雅黑"/>
                <a:cs typeface="微软雅黑"/>
              </a:rPr>
              <a:t>（</a:t>
            </a:r>
            <a:r>
              <a:rPr sz="2400" b="1" spc="-5" dirty="0">
                <a:solidFill>
                  <a:srgbClr val="1F487C"/>
                </a:solidFill>
                <a:latin typeface="微软雅黑"/>
                <a:cs typeface="微软雅黑"/>
              </a:rPr>
              <a:t>6</a:t>
            </a:r>
            <a:r>
              <a:rPr sz="2400" b="1" dirty="0">
                <a:solidFill>
                  <a:srgbClr val="1F487C"/>
                </a:solidFill>
                <a:latin typeface="微软雅黑"/>
                <a:cs typeface="微软雅黑"/>
              </a:rPr>
              <a:t>）问题整改情况</a:t>
            </a:r>
            <a:endParaRPr sz="2400">
              <a:latin typeface="微软雅黑"/>
              <a:cs typeface="微软雅黑"/>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534" y="4494276"/>
            <a:ext cx="4030979" cy="2197607"/>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7915656" y="4456175"/>
            <a:ext cx="4276343" cy="2276856"/>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5376671" y="1601571"/>
            <a:ext cx="1368336" cy="1368234"/>
          </a:xfrm>
          <a:prstGeom prst="rect">
            <a:avLst/>
          </a:prstGeom>
          <a:blipFill>
            <a:blip r:embed="rId4" cstate="print"/>
            <a:stretch>
              <a:fillRect/>
            </a:stretch>
          </a:blipFill>
        </p:spPr>
        <p:txBody>
          <a:bodyPr wrap="square" lIns="0" tIns="0" rIns="0" bIns="0" rtlCol="0"/>
          <a:lstStyle/>
          <a:p>
            <a:endParaRPr/>
          </a:p>
        </p:txBody>
      </p:sp>
      <p:sp>
        <p:nvSpPr>
          <p:cNvPr id="5" name="object 5"/>
          <p:cNvSpPr txBox="1"/>
          <p:nvPr/>
        </p:nvSpPr>
        <p:spPr>
          <a:xfrm>
            <a:off x="4714023" y="3870109"/>
            <a:ext cx="2768600" cy="574040"/>
          </a:xfrm>
          <a:prstGeom prst="rect">
            <a:avLst/>
          </a:prstGeom>
        </p:spPr>
        <p:txBody>
          <a:bodyPr vert="horz" wrap="square" lIns="0" tIns="12700" rIns="0" bIns="0" rtlCol="0">
            <a:spAutoFit/>
          </a:bodyPr>
          <a:lstStyle/>
          <a:p>
            <a:pPr marL="12700">
              <a:lnSpc>
                <a:spcPct val="100000"/>
              </a:lnSpc>
              <a:spcBef>
                <a:spcPts val="100"/>
              </a:spcBef>
            </a:pPr>
            <a:r>
              <a:rPr sz="3600" b="1" dirty="0">
                <a:solidFill>
                  <a:srgbClr val="214383"/>
                </a:solidFill>
                <a:latin typeface="微软雅黑"/>
                <a:cs typeface="微软雅黑"/>
              </a:rPr>
              <a:t>四、成效巩固</a:t>
            </a:r>
            <a:endParaRPr sz="3600">
              <a:latin typeface="微软雅黑"/>
              <a:cs typeface="微软雅黑"/>
            </a:endParaRPr>
          </a:p>
        </p:txBody>
      </p:sp>
      <p:sp>
        <p:nvSpPr>
          <p:cNvPr id="6" name="object 6"/>
          <p:cNvSpPr/>
          <p:nvPr/>
        </p:nvSpPr>
        <p:spPr>
          <a:xfrm>
            <a:off x="0" y="6498335"/>
            <a:ext cx="12192000" cy="359663"/>
          </a:xfrm>
          <a:prstGeom prst="rect">
            <a:avLst/>
          </a:prstGeom>
          <a:blipFill>
            <a:blip r:embed="rId5" cstate="print"/>
            <a:stretch>
              <a:fillRect/>
            </a:stretch>
          </a:blipFill>
        </p:spPr>
        <p:txBody>
          <a:bodyPr wrap="square" lIns="0" tIns="0" rIns="0" bIns="0" rtlCol="0"/>
          <a:lstStyle/>
          <a:p>
            <a:endParaRPr/>
          </a:p>
        </p:txBody>
      </p:sp>
      <p:sp>
        <p:nvSpPr>
          <p:cNvPr id="7" name="object 7"/>
          <p:cNvSpPr/>
          <p:nvPr/>
        </p:nvSpPr>
        <p:spPr>
          <a:xfrm>
            <a:off x="5643486" y="1861883"/>
            <a:ext cx="848994" cy="847725"/>
          </a:xfrm>
          <a:custGeom>
            <a:avLst/>
            <a:gdLst/>
            <a:ahLst/>
            <a:cxnLst/>
            <a:rect l="l" t="t" r="r" b="b"/>
            <a:pathLst>
              <a:path w="848995" h="847725">
                <a:moveTo>
                  <a:pt x="796607" y="181863"/>
                </a:moveTo>
                <a:lnTo>
                  <a:pt x="666013" y="51955"/>
                </a:lnTo>
                <a:lnTo>
                  <a:pt x="708456" y="12992"/>
                </a:lnTo>
                <a:lnTo>
                  <a:pt x="718248" y="6489"/>
                </a:lnTo>
                <a:lnTo>
                  <a:pt x="734567" y="0"/>
                </a:lnTo>
                <a:lnTo>
                  <a:pt x="747636" y="6489"/>
                </a:lnTo>
                <a:lnTo>
                  <a:pt x="760691" y="9740"/>
                </a:lnTo>
                <a:lnTo>
                  <a:pt x="839050" y="94183"/>
                </a:lnTo>
                <a:lnTo>
                  <a:pt x="848842" y="100672"/>
                </a:lnTo>
                <a:lnTo>
                  <a:pt x="848842" y="133146"/>
                </a:lnTo>
                <a:lnTo>
                  <a:pt x="839050" y="142887"/>
                </a:lnTo>
                <a:lnTo>
                  <a:pt x="796607" y="181863"/>
                </a:lnTo>
                <a:close/>
              </a:path>
              <a:path w="848995" h="847725">
                <a:moveTo>
                  <a:pt x="692124" y="847610"/>
                </a:moveTo>
                <a:lnTo>
                  <a:pt x="133857" y="847610"/>
                </a:lnTo>
                <a:lnTo>
                  <a:pt x="110997" y="844359"/>
                </a:lnTo>
                <a:lnTo>
                  <a:pt x="81622" y="837857"/>
                </a:lnTo>
                <a:lnTo>
                  <a:pt x="58762" y="824877"/>
                </a:lnTo>
                <a:lnTo>
                  <a:pt x="39179" y="805383"/>
                </a:lnTo>
                <a:lnTo>
                  <a:pt x="19583" y="789152"/>
                </a:lnTo>
                <a:lnTo>
                  <a:pt x="6527" y="763168"/>
                </a:lnTo>
                <a:lnTo>
                  <a:pt x="0" y="740435"/>
                </a:lnTo>
                <a:lnTo>
                  <a:pt x="0" y="136397"/>
                </a:lnTo>
                <a:lnTo>
                  <a:pt x="6527" y="110413"/>
                </a:lnTo>
                <a:lnTo>
                  <a:pt x="19583" y="84429"/>
                </a:lnTo>
                <a:lnTo>
                  <a:pt x="39179" y="64947"/>
                </a:lnTo>
                <a:lnTo>
                  <a:pt x="58762" y="48717"/>
                </a:lnTo>
                <a:lnTo>
                  <a:pt x="81622" y="29222"/>
                </a:lnTo>
                <a:lnTo>
                  <a:pt x="110997" y="22732"/>
                </a:lnTo>
                <a:lnTo>
                  <a:pt x="577862" y="22732"/>
                </a:lnTo>
                <a:lnTo>
                  <a:pt x="492975" y="107162"/>
                </a:lnTo>
                <a:lnTo>
                  <a:pt x="146913" y="107162"/>
                </a:lnTo>
                <a:lnTo>
                  <a:pt x="133857" y="110413"/>
                </a:lnTo>
                <a:lnTo>
                  <a:pt x="117525" y="120154"/>
                </a:lnTo>
                <a:lnTo>
                  <a:pt x="104470" y="126657"/>
                </a:lnTo>
                <a:lnTo>
                  <a:pt x="97942" y="139649"/>
                </a:lnTo>
                <a:lnTo>
                  <a:pt x="88150" y="152628"/>
                </a:lnTo>
                <a:lnTo>
                  <a:pt x="84886" y="168871"/>
                </a:lnTo>
                <a:lnTo>
                  <a:pt x="84886" y="698220"/>
                </a:lnTo>
                <a:lnTo>
                  <a:pt x="88150" y="714451"/>
                </a:lnTo>
                <a:lnTo>
                  <a:pt x="97942" y="727443"/>
                </a:lnTo>
                <a:lnTo>
                  <a:pt x="104470" y="740435"/>
                </a:lnTo>
                <a:lnTo>
                  <a:pt x="117525" y="746937"/>
                </a:lnTo>
                <a:lnTo>
                  <a:pt x="133857" y="756678"/>
                </a:lnTo>
                <a:lnTo>
                  <a:pt x="146913" y="759917"/>
                </a:lnTo>
                <a:lnTo>
                  <a:pt x="166496" y="763168"/>
                </a:lnTo>
                <a:lnTo>
                  <a:pt x="819454" y="763168"/>
                </a:lnTo>
                <a:lnTo>
                  <a:pt x="806399" y="789152"/>
                </a:lnTo>
                <a:lnTo>
                  <a:pt x="790079" y="805383"/>
                </a:lnTo>
                <a:lnTo>
                  <a:pt x="767219" y="824877"/>
                </a:lnTo>
                <a:lnTo>
                  <a:pt x="747636" y="837857"/>
                </a:lnTo>
                <a:lnTo>
                  <a:pt x="718248" y="844359"/>
                </a:lnTo>
                <a:lnTo>
                  <a:pt x="692124" y="847610"/>
                </a:lnTo>
                <a:close/>
              </a:path>
              <a:path w="848995" h="847725">
                <a:moveTo>
                  <a:pt x="486448" y="490372"/>
                </a:moveTo>
                <a:lnTo>
                  <a:pt x="355853" y="360476"/>
                </a:lnTo>
                <a:lnTo>
                  <a:pt x="649693" y="71450"/>
                </a:lnTo>
                <a:lnTo>
                  <a:pt x="780275" y="204596"/>
                </a:lnTo>
                <a:lnTo>
                  <a:pt x="486448" y="490372"/>
                </a:lnTo>
                <a:close/>
              </a:path>
              <a:path w="848995" h="847725">
                <a:moveTo>
                  <a:pt x="819454" y="763168"/>
                </a:moveTo>
                <a:lnTo>
                  <a:pt x="662749" y="763168"/>
                </a:lnTo>
                <a:lnTo>
                  <a:pt x="695401" y="756678"/>
                </a:lnTo>
                <a:lnTo>
                  <a:pt x="708456" y="746937"/>
                </a:lnTo>
                <a:lnTo>
                  <a:pt x="721512" y="740435"/>
                </a:lnTo>
                <a:lnTo>
                  <a:pt x="734567" y="727443"/>
                </a:lnTo>
                <a:lnTo>
                  <a:pt x="737831" y="714451"/>
                </a:lnTo>
                <a:lnTo>
                  <a:pt x="741108" y="698220"/>
                </a:lnTo>
                <a:lnTo>
                  <a:pt x="747636" y="678738"/>
                </a:lnTo>
                <a:lnTo>
                  <a:pt x="747636" y="353974"/>
                </a:lnTo>
                <a:lnTo>
                  <a:pt x="832510" y="276034"/>
                </a:lnTo>
                <a:lnTo>
                  <a:pt x="832510" y="711212"/>
                </a:lnTo>
                <a:lnTo>
                  <a:pt x="825982" y="740435"/>
                </a:lnTo>
                <a:lnTo>
                  <a:pt x="819454" y="763168"/>
                </a:lnTo>
                <a:close/>
              </a:path>
              <a:path w="848995" h="847725">
                <a:moveTo>
                  <a:pt x="284035" y="558571"/>
                </a:moveTo>
                <a:lnTo>
                  <a:pt x="339534" y="376707"/>
                </a:lnTo>
                <a:lnTo>
                  <a:pt x="470128" y="506615"/>
                </a:lnTo>
                <a:lnTo>
                  <a:pt x="284035" y="558571"/>
                </a:lnTo>
                <a:close/>
              </a:path>
            </a:pathLst>
          </a:custGeom>
          <a:solidFill>
            <a:srgbClr val="FFFFFF"/>
          </a:solidFill>
        </p:spPr>
        <p:txBody>
          <a:bodyPr wrap="square" lIns="0" tIns="0" rIns="0" bIns="0" rtlCol="0"/>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txBox="1"/>
          <p:nvPr/>
        </p:nvSpPr>
        <p:spPr>
          <a:xfrm>
            <a:off x="1331049" y="1381036"/>
            <a:ext cx="28695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四、巩固成效情</a:t>
            </a:r>
            <a:r>
              <a:rPr sz="2800" b="1" spc="-5" dirty="0">
                <a:solidFill>
                  <a:srgbClr val="C00000"/>
                </a:solidFill>
                <a:latin typeface="微软雅黑"/>
                <a:cs typeface="微软雅黑"/>
              </a:rPr>
              <a:t>况</a:t>
            </a:r>
            <a:endParaRPr sz="2800">
              <a:latin typeface="微软雅黑"/>
              <a:cs typeface="微软雅黑"/>
            </a:endParaRPr>
          </a:p>
        </p:txBody>
      </p:sp>
      <p:sp>
        <p:nvSpPr>
          <p:cNvPr id="6" name="object 6"/>
          <p:cNvSpPr txBox="1"/>
          <p:nvPr/>
        </p:nvSpPr>
        <p:spPr>
          <a:xfrm>
            <a:off x="883919" y="2378964"/>
            <a:ext cx="4681855" cy="609600"/>
          </a:xfrm>
          <a:prstGeom prst="rect">
            <a:avLst/>
          </a:prstGeom>
          <a:solidFill>
            <a:srgbClr val="1F487C"/>
          </a:solidFill>
        </p:spPr>
        <p:txBody>
          <a:bodyPr vert="horz" wrap="square" lIns="0" tIns="100330" rIns="0" bIns="0" rtlCol="0">
            <a:spAutoFit/>
          </a:bodyPr>
          <a:lstStyle/>
          <a:p>
            <a:pPr marR="5080" algn="ctr">
              <a:lnSpc>
                <a:spcPct val="100000"/>
              </a:lnSpc>
              <a:spcBef>
                <a:spcPts val="790"/>
              </a:spcBef>
            </a:pPr>
            <a:r>
              <a:rPr sz="2400" b="1" spc="100" dirty="0">
                <a:solidFill>
                  <a:srgbClr val="FFFFFF"/>
                </a:solidFill>
                <a:latin typeface="微软雅黑"/>
                <a:cs typeface="微软雅黑"/>
              </a:rPr>
              <a:t>返贫致贫情</a:t>
            </a:r>
            <a:r>
              <a:rPr sz="2400" b="1" dirty="0">
                <a:solidFill>
                  <a:srgbClr val="FFFFFF"/>
                </a:solidFill>
                <a:latin typeface="微软雅黑"/>
                <a:cs typeface="微软雅黑"/>
              </a:rPr>
              <a:t>况</a:t>
            </a:r>
            <a:endParaRPr sz="2400">
              <a:latin typeface="微软雅黑"/>
              <a:cs typeface="微软雅黑"/>
            </a:endParaRPr>
          </a:p>
        </p:txBody>
      </p:sp>
      <p:sp>
        <p:nvSpPr>
          <p:cNvPr id="7" name="object 7"/>
          <p:cNvSpPr txBox="1"/>
          <p:nvPr/>
        </p:nvSpPr>
        <p:spPr>
          <a:xfrm>
            <a:off x="842772" y="3662171"/>
            <a:ext cx="4681855" cy="609600"/>
          </a:xfrm>
          <a:prstGeom prst="rect">
            <a:avLst/>
          </a:prstGeom>
          <a:solidFill>
            <a:srgbClr val="1F487C"/>
          </a:solidFill>
        </p:spPr>
        <p:txBody>
          <a:bodyPr vert="horz" wrap="square" lIns="0" tIns="100965" rIns="0" bIns="0" rtlCol="0">
            <a:spAutoFit/>
          </a:bodyPr>
          <a:lstStyle/>
          <a:p>
            <a:pPr marR="6350" algn="ctr">
              <a:lnSpc>
                <a:spcPct val="100000"/>
              </a:lnSpc>
              <a:spcBef>
                <a:spcPts val="795"/>
              </a:spcBef>
            </a:pPr>
            <a:r>
              <a:rPr sz="2400" b="1" spc="100" dirty="0">
                <a:solidFill>
                  <a:srgbClr val="FFFFFF"/>
                </a:solidFill>
                <a:latin typeface="微软雅黑"/>
                <a:cs typeface="微软雅黑"/>
              </a:rPr>
              <a:t>收入情</a:t>
            </a:r>
            <a:r>
              <a:rPr sz="2400" b="1" dirty="0">
                <a:solidFill>
                  <a:srgbClr val="FFFFFF"/>
                </a:solidFill>
                <a:latin typeface="微软雅黑"/>
                <a:cs typeface="微软雅黑"/>
              </a:rPr>
              <a:t>况</a:t>
            </a:r>
            <a:endParaRPr sz="2400">
              <a:latin typeface="微软雅黑"/>
              <a:cs typeface="微软雅黑"/>
            </a:endParaRPr>
          </a:p>
        </p:txBody>
      </p:sp>
      <p:sp>
        <p:nvSpPr>
          <p:cNvPr id="8" name="object 8"/>
          <p:cNvSpPr txBox="1"/>
          <p:nvPr/>
        </p:nvSpPr>
        <p:spPr>
          <a:xfrm>
            <a:off x="6140196" y="2353055"/>
            <a:ext cx="5445760" cy="609600"/>
          </a:xfrm>
          <a:prstGeom prst="rect">
            <a:avLst/>
          </a:prstGeom>
          <a:solidFill>
            <a:srgbClr val="1F487C"/>
          </a:solidFill>
        </p:spPr>
        <p:txBody>
          <a:bodyPr vert="horz" wrap="square" lIns="0" tIns="100965" rIns="0" bIns="0" rtlCol="0">
            <a:spAutoFit/>
          </a:bodyPr>
          <a:lstStyle/>
          <a:p>
            <a:pPr marR="5080" algn="ctr">
              <a:lnSpc>
                <a:spcPct val="100000"/>
              </a:lnSpc>
              <a:spcBef>
                <a:spcPts val="795"/>
              </a:spcBef>
            </a:pPr>
            <a:r>
              <a:rPr sz="2400" b="1" spc="100" dirty="0">
                <a:solidFill>
                  <a:srgbClr val="FFFFFF"/>
                </a:solidFill>
                <a:latin typeface="微软雅黑"/>
                <a:cs typeface="微软雅黑"/>
              </a:rPr>
              <a:t>群众认可</a:t>
            </a:r>
            <a:r>
              <a:rPr sz="2400" b="1" dirty="0">
                <a:solidFill>
                  <a:srgbClr val="FFFFFF"/>
                </a:solidFill>
                <a:latin typeface="微软雅黑"/>
                <a:cs typeface="微软雅黑"/>
              </a:rPr>
              <a:t>度</a:t>
            </a:r>
            <a:endParaRPr sz="2400">
              <a:latin typeface="微软雅黑"/>
              <a:cs typeface="微软雅黑"/>
            </a:endParaRPr>
          </a:p>
        </p:txBody>
      </p:sp>
      <p:sp>
        <p:nvSpPr>
          <p:cNvPr id="9" name="object 9"/>
          <p:cNvSpPr txBox="1"/>
          <p:nvPr/>
        </p:nvSpPr>
        <p:spPr>
          <a:xfrm>
            <a:off x="6140196" y="3662171"/>
            <a:ext cx="5443855" cy="611505"/>
          </a:xfrm>
          <a:prstGeom prst="rect">
            <a:avLst/>
          </a:prstGeom>
          <a:solidFill>
            <a:srgbClr val="1F487C"/>
          </a:solidFill>
        </p:spPr>
        <p:txBody>
          <a:bodyPr vert="horz" wrap="square" lIns="0" tIns="101600" rIns="0" bIns="0" rtlCol="0">
            <a:spAutoFit/>
          </a:bodyPr>
          <a:lstStyle/>
          <a:p>
            <a:pPr marL="181610">
              <a:lnSpc>
                <a:spcPct val="100000"/>
              </a:lnSpc>
              <a:spcBef>
                <a:spcPts val="800"/>
              </a:spcBef>
            </a:pPr>
            <a:r>
              <a:rPr sz="2400" b="1" spc="100" dirty="0">
                <a:solidFill>
                  <a:srgbClr val="FFFFFF"/>
                </a:solidFill>
                <a:latin typeface="微软雅黑"/>
                <a:cs typeface="微软雅黑"/>
              </a:rPr>
              <a:t>防范化解因旱灾因疫情返贫致贫情</a:t>
            </a:r>
            <a:r>
              <a:rPr sz="2400" b="1" dirty="0">
                <a:solidFill>
                  <a:srgbClr val="FFFFFF"/>
                </a:solidFill>
                <a:latin typeface="微软雅黑"/>
                <a:cs typeface="微软雅黑"/>
              </a:rPr>
              <a:t>况</a:t>
            </a:r>
            <a:endParaRPr sz="2400">
              <a:latin typeface="微软雅黑"/>
              <a:cs typeface="微软雅黑"/>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6" name="object 6"/>
          <p:cNvSpPr txBox="1"/>
          <p:nvPr/>
        </p:nvSpPr>
        <p:spPr>
          <a:xfrm>
            <a:off x="1130350" y="1448015"/>
            <a:ext cx="3088640"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1F487C"/>
                </a:solidFill>
                <a:latin typeface="微软雅黑"/>
                <a:cs typeface="微软雅黑"/>
              </a:rPr>
              <a:t>（</a:t>
            </a:r>
            <a:r>
              <a:rPr sz="2800" b="1" spc="-5" dirty="0">
                <a:solidFill>
                  <a:srgbClr val="1F487C"/>
                </a:solidFill>
                <a:latin typeface="微软雅黑"/>
                <a:cs typeface="微软雅黑"/>
              </a:rPr>
              <a:t>1</a:t>
            </a:r>
            <a:r>
              <a:rPr sz="2800" b="1" dirty="0">
                <a:solidFill>
                  <a:srgbClr val="1F487C"/>
                </a:solidFill>
                <a:latin typeface="微软雅黑"/>
                <a:cs typeface="微软雅黑"/>
              </a:rPr>
              <a:t>）返贫致贫情</a:t>
            </a:r>
            <a:r>
              <a:rPr sz="2800" b="1" spc="-5" dirty="0">
                <a:solidFill>
                  <a:srgbClr val="1F487C"/>
                </a:solidFill>
                <a:latin typeface="微软雅黑"/>
                <a:cs typeface="微软雅黑"/>
              </a:rPr>
              <a:t>况</a:t>
            </a:r>
            <a:endParaRPr sz="2800">
              <a:latin typeface="微软雅黑"/>
              <a:cs typeface="微软雅黑"/>
            </a:endParaRPr>
          </a:p>
        </p:txBody>
      </p:sp>
      <p:sp>
        <p:nvSpPr>
          <p:cNvPr id="7" name="object 7"/>
          <p:cNvSpPr txBox="1"/>
          <p:nvPr/>
        </p:nvSpPr>
        <p:spPr>
          <a:xfrm>
            <a:off x="1051560" y="3808476"/>
            <a:ext cx="10189845" cy="623889"/>
          </a:xfrm>
          <a:prstGeom prst="rect">
            <a:avLst/>
          </a:prstGeom>
          <a:solidFill>
            <a:srgbClr val="F1F1F1"/>
          </a:solidFill>
        </p:spPr>
        <p:txBody>
          <a:bodyPr vert="horz" wrap="square" lIns="0" tIns="252095" rIns="0" bIns="0" rtlCol="0">
            <a:spAutoFit/>
          </a:bodyPr>
          <a:lstStyle/>
          <a:p>
            <a:pPr marL="377190" indent="-286385">
              <a:lnSpc>
                <a:spcPct val="100000"/>
              </a:lnSpc>
              <a:spcBef>
                <a:spcPts val="1985"/>
              </a:spcBef>
              <a:buFont typeface="Wingdings"/>
              <a:buChar char=""/>
              <a:tabLst>
                <a:tab pos="377825" algn="l"/>
              </a:tabLst>
            </a:pPr>
            <a:r>
              <a:rPr sz="2400" b="1" dirty="0">
                <a:solidFill>
                  <a:srgbClr val="1F487C"/>
                </a:solidFill>
                <a:latin typeface="微软雅黑"/>
                <a:cs typeface="微软雅黑"/>
              </a:rPr>
              <a:t>是否存在因责任、政策、工作落实不到位导致的返贫致贫问题和风险</a:t>
            </a:r>
            <a:endParaRPr sz="2400" dirty="0">
              <a:latin typeface="微软雅黑"/>
              <a:cs typeface="微软雅黑"/>
            </a:endParaRPr>
          </a:p>
        </p:txBody>
      </p:sp>
      <p:sp>
        <p:nvSpPr>
          <p:cNvPr id="8" name="object 8"/>
          <p:cNvSpPr/>
          <p:nvPr/>
        </p:nvSpPr>
        <p:spPr>
          <a:xfrm>
            <a:off x="3796284" y="2382011"/>
            <a:ext cx="4700270" cy="611505"/>
          </a:xfrm>
          <a:custGeom>
            <a:avLst/>
            <a:gdLst/>
            <a:ahLst/>
            <a:cxnLst/>
            <a:rect l="l" t="t" r="r" b="b"/>
            <a:pathLst>
              <a:path w="4700270" h="611505">
                <a:moveTo>
                  <a:pt x="0" y="0"/>
                </a:moveTo>
                <a:lnTo>
                  <a:pt x="4700016" y="0"/>
                </a:lnTo>
                <a:lnTo>
                  <a:pt x="4700016" y="611124"/>
                </a:lnTo>
                <a:lnTo>
                  <a:pt x="0" y="611124"/>
                </a:lnTo>
                <a:lnTo>
                  <a:pt x="0" y="0"/>
                </a:lnTo>
                <a:close/>
              </a:path>
            </a:pathLst>
          </a:custGeom>
          <a:solidFill>
            <a:srgbClr val="1F487C"/>
          </a:solidFill>
        </p:spPr>
        <p:txBody>
          <a:bodyPr wrap="square" lIns="0" tIns="0" rIns="0" bIns="0" rtlCol="0"/>
          <a:lstStyle/>
          <a:p>
            <a:endParaRPr/>
          </a:p>
        </p:txBody>
      </p:sp>
      <p:sp>
        <p:nvSpPr>
          <p:cNvPr id="9" name="object 9"/>
          <p:cNvSpPr txBox="1"/>
          <p:nvPr/>
        </p:nvSpPr>
        <p:spPr>
          <a:xfrm>
            <a:off x="3796284" y="2437726"/>
            <a:ext cx="4700270" cy="451484"/>
          </a:xfrm>
          <a:prstGeom prst="rect">
            <a:avLst/>
          </a:prstGeom>
        </p:spPr>
        <p:txBody>
          <a:bodyPr vert="horz" wrap="square" lIns="0" tIns="12065" rIns="0" bIns="0" rtlCol="0">
            <a:spAutoFit/>
          </a:bodyPr>
          <a:lstStyle/>
          <a:p>
            <a:pPr marL="1243965">
              <a:lnSpc>
                <a:spcPct val="100000"/>
              </a:lnSpc>
              <a:spcBef>
                <a:spcPts val="95"/>
              </a:spcBef>
            </a:pPr>
            <a:r>
              <a:rPr sz="2800" b="1" spc="100" dirty="0">
                <a:solidFill>
                  <a:srgbClr val="FFFFFF"/>
                </a:solidFill>
                <a:latin typeface="微软雅黑"/>
                <a:cs typeface="微软雅黑"/>
              </a:rPr>
              <a:t>返贫致贫情</a:t>
            </a:r>
            <a:r>
              <a:rPr sz="2800" b="1" spc="-5" dirty="0">
                <a:solidFill>
                  <a:srgbClr val="FFFFFF"/>
                </a:solidFill>
                <a:latin typeface="微软雅黑"/>
                <a:cs typeface="微软雅黑"/>
              </a:rPr>
              <a:t>况</a:t>
            </a:r>
            <a:endParaRPr sz="2800">
              <a:latin typeface="微软雅黑"/>
              <a:cs typeface="微软雅黑"/>
            </a:endParaRPr>
          </a:p>
        </p:txBody>
      </p:sp>
      <p:sp>
        <p:nvSpPr>
          <p:cNvPr id="10" name="object 10"/>
          <p:cNvSpPr/>
          <p:nvPr/>
        </p:nvSpPr>
        <p:spPr>
          <a:xfrm>
            <a:off x="928687" y="2678010"/>
            <a:ext cx="10454640" cy="2223770"/>
          </a:xfrm>
          <a:custGeom>
            <a:avLst/>
            <a:gdLst/>
            <a:ahLst/>
            <a:cxnLst/>
            <a:rect l="l" t="t" r="r" b="b"/>
            <a:pathLst>
              <a:path w="10454640" h="2223770">
                <a:moveTo>
                  <a:pt x="2867926" y="31750"/>
                </a:moveTo>
                <a:lnTo>
                  <a:pt x="2791726" y="31750"/>
                </a:lnTo>
                <a:lnTo>
                  <a:pt x="2791726" y="12700"/>
                </a:lnTo>
                <a:lnTo>
                  <a:pt x="2867926" y="12700"/>
                </a:lnTo>
                <a:lnTo>
                  <a:pt x="2867926" y="31750"/>
                </a:lnTo>
                <a:close/>
              </a:path>
              <a:path w="10454640" h="2223770">
                <a:moveTo>
                  <a:pt x="2734576" y="31750"/>
                </a:moveTo>
                <a:lnTo>
                  <a:pt x="2658376" y="31750"/>
                </a:lnTo>
                <a:lnTo>
                  <a:pt x="2658376" y="12700"/>
                </a:lnTo>
                <a:lnTo>
                  <a:pt x="2734576" y="12700"/>
                </a:lnTo>
                <a:lnTo>
                  <a:pt x="2734576" y="31750"/>
                </a:lnTo>
                <a:close/>
              </a:path>
              <a:path w="10454640" h="2223770">
                <a:moveTo>
                  <a:pt x="2601226" y="31750"/>
                </a:moveTo>
                <a:lnTo>
                  <a:pt x="2525026" y="31750"/>
                </a:lnTo>
                <a:lnTo>
                  <a:pt x="2525026" y="12700"/>
                </a:lnTo>
                <a:lnTo>
                  <a:pt x="2601226" y="12700"/>
                </a:lnTo>
                <a:lnTo>
                  <a:pt x="2601226" y="31750"/>
                </a:lnTo>
                <a:close/>
              </a:path>
              <a:path w="10454640" h="2223770">
                <a:moveTo>
                  <a:pt x="2467876" y="31750"/>
                </a:moveTo>
                <a:lnTo>
                  <a:pt x="2391676" y="31750"/>
                </a:lnTo>
                <a:lnTo>
                  <a:pt x="2391676" y="12700"/>
                </a:lnTo>
                <a:lnTo>
                  <a:pt x="2467876" y="12700"/>
                </a:lnTo>
                <a:lnTo>
                  <a:pt x="2467876" y="31750"/>
                </a:lnTo>
                <a:close/>
              </a:path>
              <a:path w="10454640" h="2223770">
                <a:moveTo>
                  <a:pt x="2334526" y="31750"/>
                </a:moveTo>
                <a:lnTo>
                  <a:pt x="2258326" y="31750"/>
                </a:lnTo>
                <a:lnTo>
                  <a:pt x="2258326" y="12700"/>
                </a:lnTo>
                <a:lnTo>
                  <a:pt x="2334526" y="12700"/>
                </a:lnTo>
                <a:lnTo>
                  <a:pt x="2334526" y="31750"/>
                </a:lnTo>
                <a:close/>
              </a:path>
              <a:path w="10454640" h="2223770">
                <a:moveTo>
                  <a:pt x="2201176" y="31750"/>
                </a:moveTo>
                <a:lnTo>
                  <a:pt x="2124976" y="31750"/>
                </a:lnTo>
                <a:lnTo>
                  <a:pt x="2124976" y="12700"/>
                </a:lnTo>
                <a:lnTo>
                  <a:pt x="2201176" y="12700"/>
                </a:lnTo>
                <a:lnTo>
                  <a:pt x="2201176" y="31750"/>
                </a:lnTo>
                <a:close/>
              </a:path>
              <a:path w="10454640" h="2223770">
                <a:moveTo>
                  <a:pt x="2067826" y="31750"/>
                </a:moveTo>
                <a:lnTo>
                  <a:pt x="1991626" y="31750"/>
                </a:lnTo>
                <a:lnTo>
                  <a:pt x="1991626" y="12700"/>
                </a:lnTo>
                <a:lnTo>
                  <a:pt x="2067826" y="12700"/>
                </a:lnTo>
                <a:lnTo>
                  <a:pt x="2067826" y="31750"/>
                </a:lnTo>
                <a:close/>
              </a:path>
              <a:path w="10454640" h="2223770">
                <a:moveTo>
                  <a:pt x="1934476" y="31750"/>
                </a:moveTo>
                <a:lnTo>
                  <a:pt x="1858276" y="31750"/>
                </a:lnTo>
                <a:lnTo>
                  <a:pt x="1858276" y="12700"/>
                </a:lnTo>
                <a:lnTo>
                  <a:pt x="1934476" y="12700"/>
                </a:lnTo>
                <a:lnTo>
                  <a:pt x="1934476" y="31750"/>
                </a:lnTo>
                <a:close/>
              </a:path>
              <a:path w="10454640" h="2223770">
                <a:moveTo>
                  <a:pt x="1801126" y="31750"/>
                </a:moveTo>
                <a:lnTo>
                  <a:pt x="1724926" y="31750"/>
                </a:lnTo>
                <a:lnTo>
                  <a:pt x="1724926" y="12700"/>
                </a:lnTo>
                <a:lnTo>
                  <a:pt x="1801126" y="12700"/>
                </a:lnTo>
                <a:lnTo>
                  <a:pt x="1801126" y="31750"/>
                </a:lnTo>
                <a:close/>
              </a:path>
              <a:path w="10454640" h="2223770">
                <a:moveTo>
                  <a:pt x="1667776" y="31750"/>
                </a:moveTo>
                <a:lnTo>
                  <a:pt x="1591576" y="31750"/>
                </a:lnTo>
                <a:lnTo>
                  <a:pt x="1591576" y="12700"/>
                </a:lnTo>
                <a:lnTo>
                  <a:pt x="1667776" y="12700"/>
                </a:lnTo>
                <a:lnTo>
                  <a:pt x="1667776" y="31750"/>
                </a:lnTo>
                <a:close/>
              </a:path>
              <a:path w="10454640" h="2223770">
                <a:moveTo>
                  <a:pt x="1534426" y="31750"/>
                </a:moveTo>
                <a:lnTo>
                  <a:pt x="1458226" y="31750"/>
                </a:lnTo>
                <a:lnTo>
                  <a:pt x="1458226" y="12700"/>
                </a:lnTo>
                <a:lnTo>
                  <a:pt x="1534426" y="12700"/>
                </a:lnTo>
                <a:lnTo>
                  <a:pt x="1534426" y="31750"/>
                </a:lnTo>
                <a:close/>
              </a:path>
              <a:path w="10454640" h="2223770">
                <a:moveTo>
                  <a:pt x="1401076" y="31750"/>
                </a:moveTo>
                <a:lnTo>
                  <a:pt x="1324876" y="31750"/>
                </a:lnTo>
                <a:lnTo>
                  <a:pt x="1324876" y="12700"/>
                </a:lnTo>
                <a:lnTo>
                  <a:pt x="1401076" y="12700"/>
                </a:lnTo>
                <a:lnTo>
                  <a:pt x="1401076" y="31750"/>
                </a:lnTo>
                <a:close/>
              </a:path>
              <a:path w="10454640" h="2223770">
                <a:moveTo>
                  <a:pt x="1267726" y="31750"/>
                </a:moveTo>
                <a:lnTo>
                  <a:pt x="1191526" y="31750"/>
                </a:lnTo>
                <a:lnTo>
                  <a:pt x="1191526" y="12700"/>
                </a:lnTo>
                <a:lnTo>
                  <a:pt x="1267726" y="12700"/>
                </a:lnTo>
                <a:lnTo>
                  <a:pt x="1267726" y="31750"/>
                </a:lnTo>
                <a:close/>
              </a:path>
              <a:path w="10454640" h="2223770">
                <a:moveTo>
                  <a:pt x="1134376" y="31750"/>
                </a:moveTo>
                <a:lnTo>
                  <a:pt x="1058176" y="31750"/>
                </a:lnTo>
                <a:lnTo>
                  <a:pt x="1058176" y="12700"/>
                </a:lnTo>
                <a:lnTo>
                  <a:pt x="1134376" y="12700"/>
                </a:lnTo>
                <a:lnTo>
                  <a:pt x="1134376" y="31750"/>
                </a:lnTo>
                <a:close/>
              </a:path>
              <a:path w="10454640" h="2223770">
                <a:moveTo>
                  <a:pt x="1001026" y="31750"/>
                </a:moveTo>
                <a:lnTo>
                  <a:pt x="924826" y="31750"/>
                </a:lnTo>
                <a:lnTo>
                  <a:pt x="924826" y="12700"/>
                </a:lnTo>
                <a:lnTo>
                  <a:pt x="1001026" y="12700"/>
                </a:lnTo>
                <a:lnTo>
                  <a:pt x="1001026" y="31750"/>
                </a:lnTo>
                <a:close/>
              </a:path>
              <a:path w="10454640" h="2223770">
                <a:moveTo>
                  <a:pt x="867676" y="31750"/>
                </a:moveTo>
                <a:lnTo>
                  <a:pt x="791476" y="31750"/>
                </a:lnTo>
                <a:lnTo>
                  <a:pt x="791476" y="12700"/>
                </a:lnTo>
                <a:lnTo>
                  <a:pt x="867676" y="12700"/>
                </a:lnTo>
                <a:lnTo>
                  <a:pt x="867676" y="31750"/>
                </a:lnTo>
                <a:close/>
              </a:path>
              <a:path w="10454640" h="2223770">
                <a:moveTo>
                  <a:pt x="734326" y="31750"/>
                </a:moveTo>
                <a:lnTo>
                  <a:pt x="658126" y="31750"/>
                </a:lnTo>
                <a:lnTo>
                  <a:pt x="658126" y="12700"/>
                </a:lnTo>
                <a:lnTo>
                  <a:pt x="734326" y="12700"/>
                </a:lnTo>
                <a:lnTo>
                  <a:pt x="734326" y="31750"/>
                </a:lnTo>
                <a:close/>
              </a:path>
              <a:path w="10454640" h="2223770">
                <a:moveTo>
                  <a:pt x="600976" y="31750"/>
                </a:moveTo>
                <a:lnTo>
                  <a:pt x="524776" y="31750"/>
                </a:lnTo>
                <a:lnTo>
                  <a:pt x="524776" y="12700"/>
                </a:lnTo>
                <a:lnTo>
                  <a:pt x="600976" y="12700"/>
                </a:lnTo>
                <a:lnTo>
                  <a:pt x="600976" y="31750"/>
                </a:lnTo>
                <a:close/>
              </a:path>
              <a:path w="10454640" h="2223770">
                <a:moveTo>
                  <a:pt x="467626" y="31750"/>
                </a:moveTo>
                <a:lnTo>
                  <a:pt x="391426" y="31750"/>
                </a:lnTo>
                <a:lnTo>
                  <a:pt x="391426" y="12700"/>
                </a:lnTo>
                <a:lnTo>
                  <a:pt x="467626" y="12700"/>
                </a:lnTo>
                <a:lnTo>
                  <a:pt x="467626" y="31750"/>
                </a:lnTo>
                <a:close/>
              </a:path>
              <a:path w="10454640" h="2223770">
                <a:moveTo>
                  <a:pt x="334276" y="31750"/>
                </a:moveTo>
                <a:lnTo>
                  <a:pt x="258076" y="31750"/>
                </a:lnTo>
                <a:lnTo>
                  <a:pt x="258076" y="12700"/>
                </a:lnTo>
                <a:lnTo>
                  <a:pt x="334276" y="12700"/>
                </a:lnTo>
                <a:lnTo>
                  <a:pt x="334276" y="31750"/>
                </a:lnTo>
                <a:close/>
              </a:path>
              <a:path w="10454640" h="2223770">
                <a:moveTo>
                  <a:pt x="200926" y="31750"/>
                </a:moveTo>
                <a:lnTo>
                  <a:pt x="124726" y="31750"/>
                </a:lnTo>
                <a:lnTo>
                  <a:pt x="124726" y="12700"/>
                </a:lnTo>
                <a:lnTo>
                  <a:pt x="200926" y="12700"/>
                </a:lnTo>
                <a:lnTo>
                  <a:pt x="200926" y="31750"/>
                </a:lnTo>
                <a:close/>
              </a:path>
              <a:path w="10454640" h="2223770">
                <a:moveTo>
                  <a:pt x="19050" y="40360"/>
                </a:moveTo>
                <a:lnTo>
                  <a:pt x="0" y="40360"/>
                </a:lnTo>
                <a:lnTo>
                  <a:pt x="0" y="12700"/>
                </a:lnTo>
                <a:lnTo>
                  <a:pt x="67576" y="12700"/>
                </a:lnTo>
                <a:lnTo>
                  <a:pt x="67576" y="22225"/>
                </a:lnTo>
                <a:lnTo>
                  <a:pt x="19050" y="22225"/>
                </a:lnTo>
                <a:lnTo>
                  <a:pt x="9525" y="31750"/>
                </a:lnTo>
                <a:lnTo>
                  <a:pt x="19050" y="31750"/>
                </a:lnTo>
                <a:lnTo>
                  <a:pt x="19050" y="40360"/>
                </a:lnTo>
                <a:close/>
              </a:path>
              <a:path w="10454640" h="2223770">
                <a:moveTo>
                  <a:pt x="19050" y="31750"/>
                </a:moveTo>
                <a:lnTo>
                  <a:pt x="9525" y="31750"/>
                </a:lnTo>
                <a:lnTo>
                  <a:pt x="19050" y="22225"/>
                </a:lnTo>
                <a:lnTo>
                  <a:pt x="19050" y="31750"/>
                </a:lnTo>
                <a:close/>
              </a:path>
              <a:path w="10454640" h="2223770">
                <a:moveTo>
                  <a:pt x="67576" y="31750"/>
                </a:moveTo>
                <a:lnTo>
                  <a:pt x="19050" y="31750"/>
                </a:lnTo>
                <a:lnTo>
                  <a:pt x="19050" y="22225"/>
                </a:lnTo>
                <a:lnTo>
                  <a:pt x="67576" y="22225"/>
                </a:lnTo>
                <a:lnTo>
                  <a:pt x="67576" y="31750"/>
                </a:lnTo>
                <a:close/>
              </a:path>
              <a:path w="10454640" h="2223770">
                <a:moveTo>
                  <a:pt x="19050" y="173710"/>
                </a:moveTo>
                <a:lnTo>
                  <a:pt x="0" y="173710"/>
                </a:lnTo>
                <a:lnTo>
                  <a:pt x="0" y="97510"/>
                </a:lnTo>
                <a:lnTo>
                  <a:pt x="19050" y="97510"/>
                </a:lnTo>
                <a:lnTo>
                  <a:pt x="19050" y="173710"/>
                </a:lnTo>
                <a:close/>
              </a:path>
              <a:path w="10454640" h="2223770">
                <a:moveTo>
                  <a:pt x="19050" y="307060"/>
                </a:moveTo>
                <a:lnTo>
                  <a:pt x="0" y="307060"/>
                </a:lnTo>
                <a:lnTo>
                  <a:pt x="0" y="230860"/>
                </a:lnTo>
                <a:lnTo>
                  <a:pt x="19050" y="230860"/>
                </a:lnTo>
                <a:lnTo>
                  <a:pt x="19050" y="307060"/>
                </a:lnTo>
                <a:close/>
              </a:path>
              <a:path w="10454640" h="2223770">
                <a:moveTo>
                  <a:pt x="19050" y="440410"/>
                </a:moveTo>
                <a:lnTo>
                  <a:pt x="0" y="440410"/>
                </a:lnTo>
                <a:lnTo>
                  <a:pt x="0" y="364210"/>
                </a:lnTo>
                <a:lnTo>
                  <a:pt x="19050" y="364210"/>
                </a:lnTo>
                <a:lnTo>
                  <a:pt x="19050" y="440410"/>
                </a:lnTo>
                <a:close/>
              </a:path>
              <a:path w="10454640" h="2223770">
                <a:moveTo>
                  <a:pt x="19050" y="573760"/>
                </a:moveTo>
                <a:lnTo>
                  <a:pt x="0" y="573760"/>
                </a:lnTo>
                <a:lnTo>
                  <a:pt x="0" y="497560"/>
                </a:lnTo>
                <a:lnTo>
                  <a:pt x="19050" y="497560"/>
                </a:lnTo>
                <a:lnTo>
                  <a:pt x="19050" y="573760"/>
                </a:lnTo>
                <a:close/>
              </a:path>
              <a:path w="10454640" h="2223770">
                <a:moveTo>
                  <a:pt x="19050" y="707110"/>
                </a:moveTo>
                <a:lnTo>
                  <a:pt x="0" y="707110"/>
                </a:lnTo>
                <a:lnTo>
                  <a:pt x="0" y="630910"/>
                </a:lnTo>
                <a:lnTo>
                  <a:pt x="19050" y="630910"/>
                </a:lnTo>
                <a:lnTo>
                  <a:pt x="19050" y="707110"/>
                </a:lnTo>
                <a:close/>
              </a:path>
              <a:path w="10454640" h="2223770">
                <a:moveTo>
                  <a:pt x="19050" y="840460"/>
                </a:moveTo>
                <a:lnTo>
                  <a:pt x="0" y="840460"/>
                </a:lnTo>
                <a:lnTo>
                  <a:pt x="0" y="764260"/>
                </a:lnTo>
                <a:lnTo>
                  <a:pt x="19050" y="764260"/>
                </a:lnTo>
                <a:lnTo>
                  <a:pt x="19050" y="840460"/>
                </a:lnTo>
                <a:close/>
              </a:path>
              <a:path w="10454640" h="2223770">
                <a:moveTo>
                  <a:pt x="19050" y="973810"/>
                </a:moveTo>
                <a:lnTo>
                  <a:pt x="0" y="973810"/>
                </a:lnTo>
                <a:lnTo>
                  <a:pt x="0" y="897610"/>
                </a:lnTo>
                <a:lnTo>
                  <a:pt x="19050" y="897610"/>
                </a:lnTo>
                <a:lnTo>
                  <a:pt x="19050" y="973810"/>
                </a:lnTo>
                <a:close/>
              </a:path>
              <a:path w="10454640" h="2223770">
                <a:moveTo>
                  <a:pt x="19050" y="1107160"/>
                </a:moveTo>
                <a:lnTo>
                  <a:pt x="0" y="1107160"/>
                </a:lnTo>
                <a:lnTo>
                  <a:pt x="0" y="1030960"/>
                </a:lnTo>
                <a:lnTo>
                  <a:pt x="19050" y="1030960"/>
                </a:lnTo>
                <a:lnTo>
                  <a:pt x="19050" y="1107160"/>
                </a:lnTo>
                <a:close/>
              </a:path>
              <a:path w="10454640" h="2223770">
                <a:moveTo>
                  <a:pt x="19050" y="1240510"/>
                </a:moveTo>
                <a:lnTo>
                  <a:pt x="0" y="1240510"/>
                </a:lnTo>
                <a:lnTo>
                  <a:pt x="0" y="1164310"/>
                </a:lnTo>
                <a:lnTo>
                  <a:pt x="19050" y="1164310"/>
                </a:lnTo>
                <a:lnTo>
                  <a:pt x="19050" y="1240510"/>
                </a:lnTo>
                <a:close/>
              </a:path>
              <a:path w="10454640" h="2223770">
                <a:moveTo>
                  <a:pt x="19050" y="1373860"/>
                </a:moveTo>
                <a:lnTo>
                  <a:pt x="0" y="1373860"/>
                </a:lnTo>
                <a:lnTo>
                  <a:pt x="0" y="1297660"/>
                </a:lnTo>
                <a:lnTo>
                  <a:pt x="19050" y="1297660"/>
                </a:lnTo>
                <a:lnTo>
                  <a:pt x="19050" y="1373860"/>
                </a:lnTo>
                <a:close/>
              </a:path>
              <a:path w="10454640" h="2223770">
                <a:moveTo>
                  <a:pt x="19050" y="1507210"/>
                </a:moveTo>
                <a:lnTo>
                  <a:pt x="0" y="1507210"/>
                </a:lnTo>
                <a:lnTo>
                  <a:pt x="0" y="1431010"/>
                </a:lnTo>
                <a:lnTo>
                  <a:pt x="19050" y="1431010"/>
                </a:lnTo>
                <a:lnTo>
                  <a:pt x="19050" y="1507210"/>
                </a:lnTo>
                <a:close/>
              </a:path>
              <a:path w="10454640" h="2223770">
                <a:moveTo>
                  <a:pt x="19050" y="1640560"/>
                </a:moveTo>
                <a:lnTo>
                  <a:pt x="0" y="1640560"/>
                </a:lnTo>
                <a:lnTo>
                  <a:pt x="0" y="1564360"/>
                </a:lnTo>
                <a:lnTo>
                  <a:pt x="19050" y="1564360"/>
                </a:lnTo>
                <a:lnTo>
                  <a:pt x="19050" y="1640560"/>
                </a:lnTo>
                <a:close/>
              </a:path>
              <a:path w="10454640" h="2223770">
                <a:moveTo>
                  <a:pt x="19050" y="1773910"/>
                </a:moveTo>
                <a:lnTo>
                  <a:pt x="0" y="1773910"/>
                </a:lnTo>
                <a:lnTo>
                  <a:pt x="0" y="1697710"/>
                </a:lnTo>
                <a:lnTo>
                  <a:pt x="19050" y="1697710"/>
                </a:lnTo>
                <a:lnTo>
                  <a:pt x="19050" y="1773910"/>
                </a:lnTo>
                <a:close/>
              </a:path>
              <a:path w="10454640" h="2223770">
                <a:moveTo>
                  <a:pt x="19050" y="1907260"/>
                </a:moveTo>
                <a:lnTo>
                  <a:pt x="0" y="1907260"/>
                </a:lnTo>
                <a:lnTo>
                  <a:pt x="0" y="1831060"/>
                </a:lnTo>
                <a:lnTo>
                  <a:pt x="19050" y="1831060"/>
                </a:lnTo>
                <a:lnTo>
                  <a:pt x="19050" y="1907260"/>
                </a:lnTo>
                <a:close/>
              </a:path>
              <a:path w="10454640" h="2223770">
                <a:moveTo>
                  <a:pt x="19050" y="2040610"/>
                </a:moveTo>
                <a:lnTo>
                  <a:pt x="0" y="2040610"/>
                </a:lnTo>
                <a:lnTo>
                  <a:pt x="0" y="1964410"/>
                </a:lnTo>
                <a:lnTo>
                  <a:pt x="19050" y="1964410"/>
                </a:lnTo>
                <a:lnTo>
                  <a:pt x="19050" y="2040610"/>
                </a:lnTo>
                <a:close/>
              </a:path>
              <a:path w="10454640" h="2223770">
                <a:moveTo>
                  <a:pt x="19050" y="2173960"/>
                </a:moveTo>
                <a:lnTo>
                  <a:pt x="0" y="2173960"/>
                </a:lnTo>
                <a:lnTo>
                  <a:pt x="0" y="2097760"/>
                </a:lnTo>
                <a:lnTo>
                  <a:pt x="19050" y="2097760"/>
                </a:lnTo>
                <a:lnTo>
                  <a:pt x="19050" y="2173960"/>
                </a:lnTo>
                <a:close/>
              </a:path>
              <a:path w="10454640" h="2223770">
                <a:moveTo>
                  <a:pt x="102692" y="2223668"/>
                </a:moveTo>
                <a:lnTo>
                  <a:pt x="26492" y="2223668"/>
                </a:lnTo>
                <a:lnTo>
                  <a:pt x="26492" y="2204618"/>
                </a:lnTo>
                <a:lnTo>
                  <a:pt x="102692" y="2204618"/>
                </a:lnTo>
                <a:lnTo>
                  <a:pt x="102692" y="2223668"/>
                </a:lnTo>
                <a:close/>
              </a:path>
              <a:path w="10454640" h="2223770">
                <a:moveTo>
                  <a:pt x="236042" y="2223668"/>
                </a:moveTo>
                <a:lnTo>
                  <a:pt x="159842" y="2223668"/>
                </a:lnTo>
                <a:lnTo>
                  <a:pt x="159842" y="2204618"/>
                </a:lnTo>
                <a:lnTo>
                  <a:pt x="236042" y="2204618"/>
                </a:lnTo>
                <a:lnTo>
                  <a:pt x="236042" y="2223668"/>
                </a:lnTo>
                <a:close/>
              </a:path>
              <a:path w="10454640" h="2223770">
                <a:moveTo>
                  <a:pt x="369392" y="2223668"/>
                </a:moveTo>
                <a:lnTo>
                  <a:pt x="293192" y="2223668"/>
                </a:lnTo>
                <a:lnTo>
                  <a:pt x="293192" y="2204618"/>
                </a:lnTo>
                <a:lnTo>
                  <a:pt x="369392" y="2204618"/>
                </a:lnTo>
                <a:lnTo>
                  <a:pt x="369392" y="2223668"/>
                </a:lnTo>
                <a:close/>
              </a:path>
              <a:path w="10454640" h="2223770">
                <a:moveTo>
                  <a:pt x="502742" y="2223668"/>
                </a:moveTo>
                <a:lnTo>
                  <a:pt x="426542" y="2223668"/>
                </a:lnTo>
                <a:lnTo>
                  <a:pt x="426542" y="2204618"/>
                </a:lnTo>
                <a:lnTo>
                  <a:pt x="502742" y="2204618"/>
                </a:lnTo>
                <a:lnTo>
                  <a:pt x="502742" y="2223668"/>
                </a:lnTo>
                <a:close/>
              </a:path>
              <a:path w="10454640" h="2223770">
                <a:moveTo>
                  <a:pt x="636092" y="2223668"/>
                </a:moveTo>
                <a:lnTo>
                  <a:pt x="559892" y="2223668"/>
                </a:lnTo>
                <a:lnTo>
                  <a:pt x="559892" y="2204618"/>
                </a:lnTo>
                <a:lnTo>
                  <a:pt x="636092" y="2204618"/>
                </a:lnTo>
                <a:lnTo>
                  <a:pt x="636092" y="2223668"/>
                </a:lnTo>
                <a:close/>
              </a:path>
              <a:path w="10454640" h="2223770">
                <a:moveTo>
                  <a:pt x="769442" y="2223668"/>
                </a:moveTo>
                <a:lnTo>
                  <a:pt x="693242" y="2223668"/>
                </a:lnTo>
                <a:lnTo>
                  <a:pt x="693242" y="2204618"/>
                </a:lnTo>
                <a:lnTo>
                  <a:pt x="769442" y="2204618"/>
                </a:lnTo>
                <a:lnTo>
                  <a:pt x="769442" y="2223668"/>
                </a:lnTo>
                <a:close/>
              </a:path>
              <a:path w="10454640" h="2223770">
                <a:moveTo>
                  <a:pt x="902792" y="2223668"/>
                </a:moveTo>
                <a:lnTo>
                  <a:pt x="826592" y="2223668"/>
                </a:lnTo>
                <a:lnTo>
                  <a:pt x="826592" y="2204618"/>
                </a:lnTo>
                <a:lnTo>
                  <a:pt x="902792" y="2204618"/>
                </a:lnTo>
                <a:lnTo>
                  <a:pt x="902792" y="2223668"/>
                </a:lnTo>
                <a:close/>
              </a:path>
              <a:path w="10454640" h="2223770">
                <a:moveTo>
                  <a:pt x="1036142" y="2223668"/>
                </a:moveTo>
                <a:lnTo>
                  <a:pt x="959942" y="2223668"/>
                </a:lnTo>
                <a:lnTo>
                  <a:pt x="959942" y="2204618"/>
                </a:lnTo>
                <a:lnTo>
                  <a:pt x="1036142" y="2204618"/>
                </a:lnTo>
                <a:lnTo>
                  <a:pt x="1036142" y="2223668"/>
                </a:lnTo>
                <a:close/>
              </a:path>
              <a:path w="10454640" h="2223770">
                <a:moveTo>
                  <a:pt x="1169492" y="2223668"/>
                </a:moveTo>
                <a:lnTo>
                  <a:pt x="1093292" y="2223668"/>
                </a:lnTo>
                <a:lnTo>
                  <a:pt x="1093292" y="2204618"/>
                </a:lnTo>
                <a:lnTo>
                  <a:pt x="1169492" y="2204618"/>
                </a:lnTo>
                <a:lnTo>
                  <a:pt x="1169492" y="2223668"/>
                </a:lnTo>
                <a:close/>
              </a:path>
              <a:path w="10454640" h="2223770">
                <a:moveTo>
                  <a:pt x="1302842" y="2223668"/>
                </a:moveTo>
                <a:lnTo>
                  <a:pt x="1226642" y="2223668"/>
                </a:lnTo>
                <a:lnTo>
                  <a:pt x="1226642" y="2204618"/>
                </a:lnTo>
                <a:lnTo>
                  <a:pt x="1302842" y="2204618"/>
                </a:lnTo>
                <a:lnTo>
                  <a:pt x="1302842" y="2223668"/>
                </a:lnTo>
                <a:close/>
              </a:path>
              <a:path w="10454640" h="2223770">
                <a:moveTo>
                  <a:pt x="1436192" y="2223668"/>
                </a:moveTo>
                <a:lnTo>
                  <a:pt x="1359992" y="2223668"/>
                </a:lnTo>
                <a:lnTo>
                  <a:pt x="1359992" y="2204618"/>
                </a:lnTo>
                <a:lnTo>
                  <a:pt x="1436192" y="2204618"/>
                </a:lnTo>
                <a:lnTo>
                  <a:pt x="1436192" y="2223668"/>
                </a:lnTo>
                <a:close/>
              </a:path>
              <a:path w="10454640" h="2223770">
                <a:moveTo>
                  <a:pt x="1569542" y="2223668"/>
                </a:moveTo>
                <a:lnTo>
                  <a:pt x="1493342" y="2223668"/>
                </a:lnTo>
                <a:lnTo>
                  <a:pt x="1493342" y="2204618"/>
                </a:lnTo>
                <a:lnTo>
                  <a:pt x="1569542" y="2204618"/>
                </a:lnTo>
                <a:lnTo>
                  <a:pt x="1569542" y="2223668"/>
                </a:lnTo>
                <a:close/>
              </a:path>
              <a:path w="10454640" h="2223770">
                <a:moveTo>
                  <a:pt x="1702892" y="2223668"/>
                </a:moveTo>
                <a:lnTo>
                  <a:pt x="1626692" y="2223668"/>
                </a:lnTo>
                <a:lnTo>
                  <a:pt x="1626692" y="2204618"/>
                </a:lnTo>
                <a:lnTo>
                  <a:pt x="1702892" y="2204618"/>
                </a:lnTo>
                <a:lnTo>
                  <a:pt x="1702892" y="2223668"/>
                </a:lnTo>
                <a:close/>
              </a:path>
              <a:path w="10454640" h="2223770">
                <a:moveTo>
                  <a:pt x="1836242" y="2223668"/>
                </a:moveTo>
                <a:lnTo>
                  <a:pt x="1760042" y="2223668"/>
                </a:lnTo>
                <a:lnTo>
                  <a:pt x="1760042" y="2204618"/>
                </a:lnTo>
                <a:lnTo>
                  <a:pt x="1836242" y="2204618"/>
                </a:lnTo>
                <a:lnTo>
                  <a:pt x="1836242" y="2223668"/>
                </a:lnTo>
                <a:close/>
              </a:path>
              <a:path w="10454640" h="2223770">
                <a:moveTo>
                  <a:pt x="1969592" y="2223668"/>
                </a:moveTo>
                <a:lnTo>
                  <a:pt x="1893392" y="2223668"/>
                </a:lnTo>
                <a:lnTo>
                  <a:pt x="1893392" y="2204618"/>
                </a:lnTo>
                <a:lnTo>
                  <a:pt x="1969592" y="2204618"/>
                </a:lnTo>
                <a:lnTo>
                  <a:pt x="1969592" y="2223668"/>
                </a:lnTo>
                <a:close/>
              </a:path>
              <a:path w="10454640" h="2223770">
                <a:moveTo>
                  <a:pt x="2102942" y="2223668"/>
                </a:moveTo>
                <a:lnTo>
                  <a:pt x="2026742" y="2223668"/>
                </a:lnTo>
                <a:lnTo>
                  <a:pt x="2026742" y="2204618"/>
                </a:lnTo>
                <a:lnTo>
                  <a:pt x="2102942" y="2204618"/>
                </a:lnTo>
                <a:lnTo>
                  <a:pt x="2102942" y="2223668"/>
                </a:lnTo>
                <a:close/>
              </a:path>
              <a:path w="10454640" h="2223770">
                <a:moveTo>
                  <a:pt x="2236292" y="2223668"/>
                </a:moveTo>
                <a:lnTo>
                  <a:pt x="2160092" y="2223668"/>
                </a:lnTo>
                <a:lnTo>
                  <a:pt x="2160092" y="2204618"/>
                </a:lnTo>
                <a:lnTo>
                  <a:pt x="2236292" y="2204618"/>
                </a:lnTo>
                <a:lnTo>
                  <a:pt x="2236292" y="2223668"/>
                </a:lnTo>
                <a:close/>
              </a:path>
              <a:path w="10454640" h="2223770">
                <a:moveTo>
                  <a:pt x="2369642" y="2223668"/>
                </a:moveTo>
                <a:lnTo>
                  <a:pt x="2293442" y="2223668"/>
                </a:lnTo>
                <a:lnTo>
                  <a:pt x="2293442" y="2204618"/>
                </a:lnTo>
                <a:lnTo>
                  <a:pt x="2369642" y="2204618"/>
                </a:lnTo>
                <a:lnTo>
                  <a:pt x="2369642" y="2223668"/>
                </a:lnTo>
                <a:close/>
              </a:path>
              <a:path w="10454640" h="2223770">
                <a:moveTo>
                  <a:pt x="2502992" y="2223668"/>
                </a:moveTo>
                <a:lnTo>
                  <a:pt x="2426792" y="2223668"/>
                </a:lnTo>
                <a:lnTo>
                  <a:pt x="2426792" y="2204618"/>
                </a:lnTo>
                <a:lnTo>
                  <a:pt x="2502992" y="2204618"/>
                </a:lnTo>
                <a:lnTo>
                  <a:pt x="2502992" y="2223668"/>
                </a:lnTo>
                <a:close/>
              </a:path>
              <a:path w="10454640" h="2223770">
                <a:moveTo>
                  <a:pt x="2636342" y="2223668"/>
                </a:moveTo>
                <a:lnTo>
                  <a:pt x="2560142" y="2223668"/>
                </a:lnTo>
                <a:lnTo>
                  <a:pt x="2560142" y="2204618"/>
                </a:lnTo>
                <a:lnTo>
                  <a:pt x="2636342" y="2204618"/>
                </a:lnTo>
                <a:lnTo>
                  <a:pt x="2636342" y="2223668"/>
                </a:lnTo>
                <a:close/>
              </a:path>
              <a:path w="10454640" h="2223770">
                <a:moveTo>
                  <a:pt x="2769692" y="2223668"/>
                </a:moveTo>
                <a:lnTo>
                  <a:pt x="2693492" y="2223668"/>
                </a:lnTo>
                <a:lnTo>
                  <a:pt x="2693492" y="2204618"/>
                </a:lnTo>
                <a:lnTo>
                  <a:pt x="2769692" y="2204618"/>
                </a:lnTo>
                <a:lnTo>
                  <a:pt x="2769692" y="2223668"/>
                </a:lnTo>
                <a:close/>
              </a:path>
              <a:path w="10454640" h="2223770">
                <a:moveTo>
                  <a:pt x="2903042" y="2223668"/>
                </a:moveTo>
                <a:lnTo>
                  <a:pt x="2826842" y="2223668"/>
                </a:lnTo>
                <a:lnTo>
                  <a:pt x="2826842" y="2204618"/>
                </a:lnTo>
                <a:lnTo>
                  <a:pt x="2903042" y="2204618"/>
                </a:lnTo>
                <a:lnTo>
                  <a:pt x="2903042" y="2223668"/>
                </a:lnTo>
                <a:close/>
              </a:path>
              <a:path w="10454640" h="2223770">
                <a:moveTo>
                  <a:pt x="3036392" y="2223668"/>
                </a:moveTo>
                <a:lnTo>
                  <a:pt x="2960192" y="2223668"/>
                </a:lnTo>
                <a:lnTo>
                  <a:pt x="2960192" y="2204618"/>
                </a:lnTo>
                <a:lnTo>
                  <a:pt x="3036392" y="2204618"/>
                </a:lnTo>
                <a:lnTo>
                  <a:pt x="3036392" y="2223668"/>
                </a:lnTo>
                <a:close/>
              </a:path>
              <a:path w="10454640" h="2223770">
                <a:moveTo>
                  <a:pt x="3169742" y="2223668"/>
                </a:moveTo>
                <a:lnTo>
                  <a:pt x="3093542" y="2223668"/>
                </a:lnTo>
                <a:lnTo>
                  <a:pt x="3093542" y="2204618"/>
                </a:lnTo>
                <a:lnTo>
                  <a:pt x="3169742" y="2204618"/>
                </a:lnTo>
                <a:lnTo>
                  <a:pt x="3169742" y="2223668"/>
                </a:lnTo>
                <a:close/>
              </a:path>
              <a:path w="10454640" h="2223770">
                <a:moveTo>
                  <a:pt x="3303092" y="2223668"/>
                </a:moveTo>
                <a:lnTo>
                  <a:pt x="3226892" y="2223668"/>
                </a:lnTo>
                <a:lnTo>
                  <a:pt x="3226892" y="2204618"/>
                </a:lnTo>
                <a:lnTo>
                  <a:pt x="3303092" y="2204618"/>
                </a:lnTo>
                <a:lnTo>
                  <a:pt x="3303092" y="2223668"/>
                </a:lnTo>
                <a:close/>
              </a:path>
              <a:path w="10454640" h="2223770">
                <a:moveTo>
                  <a:pt x="3436442" y="2223668"/>
                </a:moveTo>
                <a:lnTo>
                  <a:pt x="3360242" y="2223668"/>
                </a:lnTo>
                <a:lnTo>
                  <a:pt x="3360242" y="2204618"/>
                </a:lnTo>
                <a:lnTo>
                  <a:pt x="3436442" y="2204618"/>
                </a:lnTo>
                <a:lnTo>
                  <a:pt x="3436442" y="2223668"/>
                </a:lnTo>
                <a:close/>
              </a:path>
              <a:path w="10454640" h="2223770">
                <a:moveTo>
                  <a:pt x="3569792" y="2223668"/>
                </a:moveTo>
                <a:lnTo>
                  <a:pt x="3493592" y="2223668"/>
                </a:lnTo>
                <a:lnTo>
                  <a:pt x="3493592" y="2204618"/>
                </a:lnTo>
                <a:lnTo>
                  <a:pt x="3569792" y="2204618"/>
                </a:lnTo>
                <a:lnTo>
                  <a:pt x="3569792" y="2223668"/>
                </a:lnTo>
                <a:close/>
              </a:path>
              <a:path w="10454640" h="2223770">
                <a:moveTo>
                  <a:pt x="3703142" y="2223668"/>
                </a:moveTo>
                <a:lnTo>
                  <a:pt x="3626942" y="2223668"/>
                </a:lnTo>
                <a:lnTo>
                  <a:pt x="3626942" y="2204618"/>
                </a:lnTo>
                <a:lnTo>
                  <a:pt x="3703142" y="2204618"/>
                </a:lnTo>
                <a:lnTo>
                  <a:pt x="3703142" y="2223668"/>
                </a:lnTo>
                <a:close/>
              </a:path>
              <a:path w="10454640" h="2223770">
                <a:moveTo>
                  <a:pt x="3836492" y="2223668"/>
                </a:moveTo>
                <a:lnTo>
                  <a:pt x="3760292" y="2223668"/>
                </a:lnTo>
                <a:lnTo>
                  <a:pt x="3760292" y="2204618"/>
                </a:lnTo>
                <a:lnTo>
                  <a:pt x="3836492" y="2204618"/>
                </a:lnTo>
                <a:lnTo>
                  <a:pt x="3836492" y="2223668"/>
                </a:lnTo>
                <a:close/>
              </a:path>
              <a:path w="10454640" h="2223770">
                <a:moveTo>
                  <a:pt x="3969842" y="2223668"/>
                </a:moveTo>
                <a:lnTo>
                  <a:pt x="3893642" y="2223668"/>
                </a:lnTo>
                <a:lnTo>
                  <a:pt x="3893642" y="2204618"/>
                </a:lnTo>
                <a:lnTo>
                  <a:pt x="3969842" y="2204618"/>
                </a:lnTo>
                <a:lnTo>
                  <a:pt x="3969842" y="2223668"/>
                </a:lnTo>
                <a:close/>
              </a:path>
              <a:path w="10454640" h="2223770">
                <a:moveTo>
                  <a:pt x="4103192" y="2223668"/>
                </a:moveTo>
                <a:lnTo>
                  <a:pt x="4026992" y="2223668"/>
                </a:lnTo>
                <a:lnTo>
                  <a:pt x="4026992" y="2204618"/>
                </a:lnTo>
                <a:lnTo>
                  <a:pt x="4103192" y="2204618"/>
                </a:lnTo>
                <a:lnTo>
                  <a:pt x="4103192" y="2223668"/>
                </a:lnTo>
                <a:close/>
              </a:path>
              <a:path w="10454640" h="2223770">
                <a:moveTo>
                  <a:pt x="4236542" y="2223668"/>
                </a:moveTo>
                <a:lnTo>
                  <a:pt x="4160342" y="2223668"/>
                </a:lnTo>
                <a:lnTo>
                  <a:pt x="4160342" y="2204618"/>
                </a:lnTo>
                <a:lnTo>
                  <a:pt x="4236542" y="2204618"/>
                </a:lnTo>
                <a:lnTo>
                  <a:pt x="4236542" y="2223668"/>
                </a:lnTo>
                <a:close/>
              </a:path>
              <a:path w="10454640" h="2223770">
                <a:moveTo>
                  <a:pt x="4369892" y="2223668"/>
                </a:moveTo>
                <a:lnTo>
                  <a:pt x="4293692" y="2223668"/>
                </a:lnTo>
                <a:lnTo>
                  <a:pt x="4293692" y="2204618"/>
                </a:lnTo>
                <a:lnTo>
                  <a:pt x="4369892" y="2204618"/>
                </a:lnTo>
                <a:lnTo>
                  <a:pt x="4369892" y="2223668"/>
                </a:lnTo>
                <a:close/>
              </a:path>
              <a:path w="10454640" h="2223770">
                <a:moveTo>
                  <a:pt x="4503242" y="2223668"/>
                </a:moveTo>
                <a:lnTo>
                  <a:pt x="4427042" y="2223668"/>
                </a:lnTo>
                <a:lnTo>
                  <a:pt x="4427042" y="2204618"/>
                </a:lnTo>
                <a:lnTo>
                  <a:pt x="4503242" y="2204618"/>
                </a:lnTo>
                <a:lnTo>
                  <a:pt x="4503242" y="2223668"/>
                </a:lnTo>
                <a:close/>
              </a:path>
              <a:path w="10454640" h="2223770">
                <a:moveTo>
                  <a:pt x="4636592" y="2223668"/>
                </a:moveTo>
                <a:lnTo>
                  <a:pt x="4560392" y="2223668"/>
                </a:lnTo>
                <a:lnTo>
                  <a:pt x="4560392" y="2204618"/>
                </a:lnTo>
                <a:lnTo>
                  <a:pt x="4636592" y="2204618"/>
                </a:lnTo>
                <a:lnTo>
                  <a:pt x="4636592" y="2223668"/>
                </a:lnTo>
                <a:close/>
              </a:path>
              <a:path w="10454640" h="2223770">
                <a:moveTo>
                  <a:pt x="4769942" y="2223668"/>
                </a:moveTo>
                <a:lnTo>
                  <a:pt x="4693742" y="2223668"/>
                </a:lnTo>
                <a:lnTo>
                  <a:pt x="4693742" y="2204618"/>
                </a:lnTo>
                <a:lnTo>
                  <a:pt x="4769942" y="2204618"/>
                </a:lnTo>
                <a:lnTo>
                  <a:pt x="4769942" y="2223668"/>
                </a:lnTo>
                <a:close/>
              </a:path>
              <a:path w="10454640" h="2223770">
                <a:moveTo>
                  <a:pt x="4903292" y="2223668"/>
                </a:moveTo>
                <a:lnTo>
                  <a:pt x="4827092" y="2223668"/>
                </a:lnTo>
                <a:lnTo>
                  <a:pt x="4827092" y="2204618"/>
                </a:lnTo>
                <a:lnTo>
                  <a:pt x="4903292" y="2204618"/>
                </a:lnTo>
                <a:lnTo>
                  <a:pt x="4903292" y="2223668"/>
                </a:lnTo>
                <a:close/>
              </a:path>
              <a:path w="10454640" h="2223770">
                <a:moveTo>
                  <a:pt x="5036642" y="2223668"/>
                </a:moveTo>
                <a:lnTo>
                  <a:pt x="4960442" y="2223668"/>
                </a:lnTo>
                <a:lnTo>
                  <a:pt x="4960442" y="2204618"/>
                </a:lnTo>
                <a:lnTo>
                  <a:pt x="5036642" y="2204618"/>
                </a:lnTo>
                <a:lnTo>
                  <a:pt x="5036642" y="2223668"/>
                </a:lnTo>
                <a:close/>
              </a:path>
              <a:path w="10454640" h="2223770">
                <a:moveTo>
                  <a:pt x="5169992" y="2223668"/>
                </a:moveTo>
                <a:lnTo>
                  <a:pt x="5093792" y="2223668"/>
                </a:lnTo>
                <a:lnTo>
                  <a:pt x="5093792" y="2204618"/>
                </a:lnTo>
                <a:lnTo>
                  <a:pt x="5169992" y="2204618"/>
                </a:lnTo>
                <a:lnTo>
                  <a:pt x="5169992" y="2223668"/>
                </a:lnTo>
                <a:close/>
              </a:path>
              <a:path w="10454640" h="2223770">
                <a:moveTo>
                  <a:pt x="5303342" y="2223668"/>
                </a:moveTo>
                <a:lnTo>
                  <a:pt x="5227142" y="2223668"/>
                </a:lnTo>
                <a:lnTo>
                  <a:pt x="5227142" y="2204618"/>
                </a:lnTo>
                <a:lnTo>
                  <a:pt x="5303342" y="2204618"/>
                </a:lnTo>
                <a:lnTo>
                  <a:pt x="5303342" y="2223668"/>
                </a:lnTo>
                <a:close/>
              </a:path>
              <a:path w="10454640" h="2223770">
                <a:moveTo>
                  <a:pt x="5436692" y="2223668"/>
                </a:moveTo>
                <a:lnTo>
                  <a:pt x="5360492" y="2223668"/>
                </a:lnTo>
                <a:lnTo>
                  <a:pt x="5360492" y="2204618"/>
                </a:lnTo>
                <a:lnTo>
                  <a:pt x="5436692" y="2204618"/>
                </a:lnTo>
                <a:lnTo>
                  <a:pt x="5436692" y="2223668"/>
                </a:lnTo>
                <a:close/>
              </a:path>
              <a:path w="10454640" h="2223770">
                <a:moveTo>
                  <a:pt x="5570042" y="2223668"/>
                </a:moveTo>
                <a:lnTo>
                  <a:pt x="5493842" y="2223668"/>
                </a:lnTo>
                <a:lnTo>
                  <a:pt x="5493842" y="2204618"/>
                </a:lnTo>
                <a:lnTo>
                  <a:pt x="5570042" y="2204618"/>
                </a:lnTo>
                <a:lnTo>
                  <a:pt x="5570042" y="2223668"/>
                </a:lnTo>
                <a:close/>
              </a:path>
              <a:path w="10454640" h="2223770">
                <a:moveTo>
                  <a:pt x="5703392" y="2223668"/>
                </a:moveTo>
                <a:lnTo>
                  <a:pt x="5627192" y="2223668"/>
                </a:lnTo>
                <a:lnTo>
                  <a:pt x="5627192" y="2204618"/>
                </a:lnTo>
                <a:lnTo>
                  <a:pt x="5703392" y="2204618"/>
                </a:lnTo>
                <a:lnTo>
                  <a:pt x="5703392" y="2223668"/>
                </a:lnTo>
                <a:close/>
              </a:path>
              <a:path w="10454640" h="2223770">
                <a:moveTo>
                  <a:pt x="5836742" y="2223668"/>
                </a:moveTo>
                <a:lnTo>
                  <a:pt x="5760542" y="2223668"/>
                </a:lnTo>
                <a:lnTo>
                  <a:pt x="5760542" y="2204618"/>
                </a:lnTo>
                <a:lnTo>
                  <a:pt x="5836742" y="2204618"/>
                </a:lnTo>
                <a:lnTo>
                  <a:pt x="5836742" y="2223668"/>
                </a:lnTo>
                <a:close/>
              </a:path>
              <a:path w="10454640" h="2223770">
                <a:moveTo>
                  <a:pt x="5970092" y="2223668"/>
                </a:moveTo>
                <a:lnTo>
                  <a:pt x="5893892" y="2223668"/>
                </a:lnTo>
                <a:lnTo>
                  <a:pt x="5893892" y="2204618"/>
                </a:lnTo>
                <a:lnTo>
                  <a:pt x="5970092" y="2204618"/>
                </a:lnTo>
                <a:lnTo>
                  <a:pt x="5970092" y="2223668"/>
                </a:lnTo>
                <a:close/>
              </a:path>
              <a:path w="10454640" h="2223770">
                <a:moveTo>
                  <a:pt x="6103442" y="2223668"/>
                </a:moveTo>
                <a:lnTo>
                  <a:pt x="6027242" y="2223668"/>
                </a:lnTo>
                <a:lnTo>
                  <a:pt x="6027242" y="2204618"/>
                </a:lnTo>
                <a:lnTo>
                  <a:pt x="6103442" y="2204618"/>
                </a:lnTo>
                <a:lnTo>
                  <a:pt x="6103442" y="2223668"/>
                </a:lnTo>
                <a:close/>
              </a:path>
              <a:path w="10454640" h="2223770">
                <a:moveTo>
                  <a:pt x="6236792" y="2223668"/>
                </a:moveTo>
                <a:lnTo>
                  <a:pt x="6160592" y="2223668"/>
                </a:lnTo>
                <a:lnTo>
                  <a:pt x="6160592" y="2204618"/>
                </a:lnTo>
                <a:lnTo>
                  <a:pt x="6236792" y="2204618"/>
                </a:lnTo>
                <a:lnTo>
                  <a:pt x="6236792" y="2223668"/>
                </a:lnTo>
                <a:close/>
              </a:path>
              <a:path w="10454640" h="2223770">
                <a:moveTo>
                  <a:pt x="6370142" y="2223668"/>
                </a:moveTo>
                <a:lnTo>
                  <a:pt x="6293942" y="2223668"/>
                </a:lnTo>
                <a:lnTo>
                  <a:pt x="6293942" y="2204618"/>
                </a:lnTo>
                <a:lnTo>
                  <a:pt x="6370142" y="2204618"/>
                </a:lnTo>
                <a:lnTo>
                  <a:pt x="6370142" y="2223668"/>
                </a:lnTo>
                <a:close/>
              </a:path>
              <a:path w="10454640" h="2223770">
                <a:moveTo>
                  <a:pt x="6503492" y="2223668"/>
                </a:moveTo>
                <a:lnTo>
                  <a:pt x="6427292" y="2223668"/>
                </a:lnTo>
                <a:lnTo>
                  <a:pt x="6427292" y="2204618"/>
                </a:lnTo>
                <a:lnTo>
                  <a:pt x="6503492" y="2204618"/>
                </a:lnTo>
                <a:lnTo>
                  <a:pt x="6503492" y="2223668"/>
                </a:lnTo>
                <a:close/>
              </a:path>
              <a:path w="10454640" h="2223770">
                <a:moveTo>
                  <a:pt x="6636842" y="2223668"/>
                </a:moveTo>
                <a:lnTo>
                  <a:pt x="6560642" y="2223668"/>
                </a:lnTo>
                <a:lnTo>
                  <a:pt x="6560642" y="2204618"/>
                </a:lnTo>
                <a:lnTo>
                  <a:pt x="6636842" y="2204618"/>
                </a:lnTo>
                <a:lnTo>
                  <a:pt x="6636842" y="2223668"/>
                </a:lnTo>
                <a:close/>
              </a:path>
              <a:path w="10454640" h="2223770">
                <a:moveTo>
                  <a:pt x="6770192" y="2223668"/>
                </a:moveTo>
                <a:lnTo>
                  <a:pt x="6693992" y="2223668"/>
                </a:lnTo>
                <a:lnTo>
                  <a:pt x="6693992" y="2204618"/>
                </a:lnTo>
                <a:lnTo>
                  <a:pt x="6770192" y="2204618"/>
                </a:lnTo>
                <a:lnTo>
                  <a:pt x="6770192" y="2223668"/>
                </a:lnTo>
                <a:close/>
              </a:path>
              <a:path w="10454640" h="2223770">
                <a:moveTo>
                  <a:pt x="6903542" y="2223668"/>
                </a:moveTo>
                <a:lnTo>
                  <a:pt x="6827342" y="2223668"/>
                </a:lnTo>
                <a:lnTo>
                  <a:pt x="6827342" y="2204618"/>
                </a:lnTo>
                <a:lnTo>
                  <a:pt x="6903542" y="2204618"/>
                </a:lnTo>
                <a:lnTo>
                  <a:pt x="6903542" y="2223668"/>
                </a:lnTo>
                <a:close/>
              </a:path>
              <a:path w="10454640" h="2223770">
                <a:moveTo>
                  <a:pt x="7036892" y="2223668"/>
                </a:moveTo>
                <a:lnTo>
                  <a:pt x="6960692" y="2223668"/>
                </a:lnTo>
                <a:lnTo>
                  <a:pt x="6960692" y="2204618"/>
                </a:lnTo>
                <a:lnTo>
                  <a:pt x="7036892" y="2204618"/>
                </a:lnTo>
                <a:lnTo>
                  <a:pt x="7036892" y="2223668"/>
                </a:lnTo>
                <a:close/>
              </a:path>
              <a:path w="10454640" h="2223770">
                <a:moveTo>
                  <a:pt x="7170242" y="2223668"/>
                </a:moveTo>
                <a:lnTo>
                  <a:pt x="7094042" y="2223668"/>
                </a:lnTo>
                <a:lnTo>
                  <a:pt x="7094042" y="2204618"/>
                </a:lnTo>
                <a:lnTo>
                  <a:pt x="7170242" y="2204618"/>
                </a:lnTo>
                <a:lnTo>
                  <a:pt x="7170242" y="2223668"/>
                </a:lnTo>
                <a:close/>
              </a:path>
              <a:path w="10454640" h="2223770">
                <a:moveTo>
                  <a:pt x="7303592" y="2223668"/>
                </a:moveTo>
                <a:lnTo>
                  <a:pt x="7227392" y="2223668"/>
                </a:lnTo>
                <a:lnTo>
                  <a:pt x="7227392" y="2204618"/>
                </a:lnTo>
                <a:lnTo>
                  <a:pt x="7303592" y="2204618"/>
                </a:lnTo>
                <a:lnTo>
                  <a:pt x="7303592" y="2223668"/>
                </a:lnTo>
                <a:close/>
              </a:path>
              <a:path w="10454640" h="2223770">
                <a:moveTo>
                  <a:pt x="7436942" y="2223668"/>
                </a:moveTo>
                <a:lnTo>
                  <a:pt x="7360742" y="2223668"/>
                </a:lnTo>
                <a:lnTo>
                  <a:pt x="7360742" y="2204618"/>
                </a:lnTo>
                <a:lnTo>
                  <a:pt x="7436942" y="2204618"/>
                </a:lnTo>
                <a:lnTo>
                  <a:pt x="7436942" y="2223668"/>
                </a:lnTo>
                <a:close/>
              </a:path>
              <a:path w="10454640" h="2223770">
                <a:moveTo>
                  <a:pt x="7570292" y="2223668"/>
                </a:moveTo>
                <a:lnTo>
                  <a:pt x="7494092" y="2223668"/>
                </a:lnTo>
                <a:lnTo>
                  <a:pt x="7494092" y="2204618"/>
                </a:lnTo>
                <a:lnTo>
                  <a:pt x="7570292" y="2204618"/>
                </a:lnTo>
                <a:lnTo>
                  <a:pt x="7570292" y="2223668"/>
                </a:lnTo>
                <a:close/>
              </a:path>
              <a:path w="10454640" h="2223770">
                <a:moveTo>
                  <a:pt x="7703642" y="2223668"/>
                </a:moveTo>
                <a:lnTo>
                  <a:pt x="7627442" y="2223668"/>
                </a:lnTo>
                <a:lnTo>
                  <a:pt x="7627442" y="2204618"/>
                </a:lnTo>
                <a:lnTo>
                  <a:pt x="7703642" y="2204618"/>
                </a:lnTo>
                <a:lnTo>
                  <a:pt x="7703642" y="2223668"/>
                </a:lnTo>
                <a:close/>
              </a:path>
              <a:path w="10454640" h="2223770">
                <a:moveTo>
                  <a:pt x="7836992" y="2223668"/>
                </a:moveTo>
                <a:lnTo>
                  <a:pt x="7760792" y="2223668"/>
                </a:lnTo>
                <a:lnTo>
                  <a:pt x="7760792" y="2204618"/>
                </a:lnTo>
                <a:lnTo>
                  <a:pt x="7836992" y="2204618"/>
                </a:lnTo>
                <a:lnTo>
                  <a:pt x="7836992" y="2223668"/>
                </a:lnTo>
                <a:close/>
              </a:path>
              <a:path w="10454640" h="2223770">
                <a:moveTo>
                  <a:pt x="7970342" y="2223668"/>
                </a:moveTo>
                <a:lnTo>
                  <a:pt x="7894142" y="2223668"/>
                </a:lnTo>
                <a:lnTo>
                  <a:pt x="7894142" y="2204618"/>
                </a:lnTo>
                <a:lnTo>
                  <a:pt x="7970342" y="2204618"/>
                </a:lnTo>
                <a:lnTo>
                  <a:pt x="7970342" y="2223668"/>
                </a:lnTo>
                <a:close/>
              </a:path>
              <a:path w="10454640" h="2223770">
                <a:moveTo>
                  <a:pt x="8103692" y="2223668"/>
                </a:moveTo>
                <a:lnTo>
                  <a:pt x="8027492" y="2223668"/>
                </a:lnTo>
                <a:lnTo>
                  <a:pt x="8027492" y="2204618"/>
                </a:lnTo>
                <a:lnTo>
                  <a:pt x="8103692" y="2204618"/>
                </a:lnTo>
                <a:lnTo>
                  <a:pt x="8103692" y="2223668"/>
                </a:lnTo>
                <a:close/>
              </a:path>
              <a:path w="10454640" h="2223770">
                <a:moveTo>
                  <a:pt x="8237042" y="2223668"/>
                </a:moveTo>
                <a:lnTo>
                  <a:pt x="8160842" y="2223668"/>
                </a:lnTo>
                <a:lnTo>
                  <a:pt x="8160842" y="2204618"/>
                </a:lnTo>
                <a:lnTo>
                  <a:pt x="8237042" y="2204618"/>
                </a:lnTo>
                <a:lnTo>
                  <a:pt x="8237042" y="2223668"/>
                </a:lnTo>
                <a:close/>
              </a:path>
              <a:path w="10454640" h="2223770">
                <a:moveTo>
                  <a:pt x="8370392" y="2223668"/>
                </a:moveTo>
                <a:lnTo>
                  <a:pt x="8294192" y="2223668"/>
                </a:lnTo>
                <a:lnTo>
                  <a:pt x="8294192" y="2204618"/>
                </a:lnTo>
                <a:lnTo>
                  <a:pt x="8370392" y="2204618"/>
                </a:lnTo>
                <a:lnTo>
                  <a:pt x="8370392" y="2223668"/>
                </a:lnTo>
                <a:close/>
              </a:path>
              <a:path w="10454640" h="2223770">
                <a:moveTo>
                  <a:pt x="8503742" y="2223668"/>
                </a:moveTo>
                <a:lnTo>
                  <a:pt x="8427542" y="2223668"/>
                </a:lnTo>
                <a:lnTo>
                  <a:pt x="8427542" y="2204618"/>
                </a:lnTo>
                <a:lnTo>
                  <a:pt x="8503742" y="2204618"/>
                </a:lnTo>
                <a:lnTo>
                  <a:pt x="8503742" y="2223668"/>
                </a:lnTo>
                <a:close/>
              </a:path>
              <a:path w="10454640" h="2223770">
                <a:moveTo>
                  <a:pt x="8637092" y="2223668"/>
                </a:moveTo>
                <a:lnTo>
                  <a:pt x="8560892" y="2223668"/>
                </a:lnTo>
                <a:lnTo>
                  <a:pt x="8560892" y="2204618"/>
                </a:lnTo>
                <a:lnTo>
                  <a:pt x="8637092" y="2204618"/>
                </a:lnTo>
                <a:lnTo>
                  <a:pt x="8637092" y="2223668"/>
                </a:lnTo>
                <a:close/>
              </a:path>
              <a:path w="10454640" h="2223770">
                <a:moveTo>
                  <a:pt x="8770442" y="2223668"/>
                </a:moveTo>
                <a:lnTo>
                  <a:pt x="8694242" y="2223668"/>
                </a:lnTo>
                <a:lnTo>
                  <a:pt x="8694242" y="2204618"/>
                </a:lnTo>
                <a:lnTo>
                  <a:pt x="8770442" y="2204618"/>
                </a:lnTo>
                <a:lnTo>
                  <a:pt x="8770442" y="2223668"/>
                </a:lnTo>
                <a:close/>
              </a:path>
              <a:path w="10454640" h="2223770">
                <a:moveTo>
                  <a:pt x="8903792" y="2223668"/>
                </a:moveTo>
                <a:lnTo>
                  <a:pt x="8827592" y="2223668"/>
                </a:lnTo>
                <a:lnTo>
                  <a:pt x="8827592" y="2204618"/>
                </a:lnTo>
                <a:lnTo>
                  <a:pt x="8903792" y="2204618"/>
                </a:lnTo>
                <a:lnTo>
                  <a:pt x="8903792" y="2223668"/>
                </a:lnTo>
                <a:close/>
              </a:path>
              <a:path w="10454640" h="2223770">
                <a:moveTo>
                  <a:pt x="9037142" y="2223668"/>
                </a:moveTo>
                <a:lnTo>
                  <a:pt x="8960942" y="2223668"/>
                </a:lnTo>
                <a:lnTo>
                  <a:pt x="8960942" y="2204618"/>
                </a:lnTo>
                <a:lnTo>
                  <a:pt x="9037142" y="2204618"/>
                </a:lnTo>
                <a:lnTo>
                  <a:pt x="9037142" y="2223668"/>
                </a:lnTo>
                <a:close/>
              </a:path>
              <a:path w="10454640" h="2223770">
                <a:moveTo>
                  <a:pt x="9170492" y="2223668"/>
                </a:moveTo>
                <a:lnTo>
                  <a:pt x="9094292" y="2223668"/>
                </a:lnTo>
                <a:lnTo>
                  <a:pt x="9094292" y="2204618"/>
                </a:lnTo>
                <a:lnTo>
                  <a:pt x="9170492" y="2204618"/>
                </a:lnTo>
                <a:lnTo>
                  <a:pt x="9170492" y="2223668"/>
                </a:lnTo>
                <a:close/>
              </a:path>
              <a:path w="10454640" h="2223770">
                <a:moveTo>
                  <a:pt x="9303842" y="2223668"/>
                </a:moveTo>
                <a:lnTo>
                  <a:pt x="9227642" y="2223668"/>
                </a:lnTo>
                <a:lnTo>
                  <a:pt x="9227642" y="2204618"/>
                </a:lnTo>
                <a:lnTo>
                  <a:pt x="9303842" y="2204618"/>
                </a:lnTo>
                <a:lnTo>
                  <a:pt x="9303842" y="2223668"/>
                </a:lnTo>
                <a:close/>
              </a:path>
              <a:path w="10454640" h="2223770">
                <a:moveTo>
                  <a:pt x="9437192" y="2223668"/>
                </a:moveTo>
                <a:lnTo>
                  <a:pt x="9360992" y="2223668"/>
                </a:lnTo>
                <a:lnTo>
                  <a:pt x="9360992" y="2204618"/>
                </a:lnTo>
                <a:lnTo>
                  <a:pt x="9437192" y="2204618"/>
                </a:lnTo>
                <a:lnTo>
                  <a:pt x="9437192" y="2223668"/>
                </a:lnTo>
                <a:close/>
              </a:path>
              <a:path w="10454640" h="2223770">
                <a:moveTo>
                  <a:pt x="9570542" y="2223668"/>
                </a:moveTo>
                <a:lnTo>
                  <a:pt x="9494342" y="2223668"/>
                </a:lnTo>
                <a:lnTo>
                  <a:pt x="9494342" y="2204618"/>
                </a:lnTo>
                <a:lnTo>
                  <a:pt x="9570542" y="2204618"/>
                </a:lnTo>
                <a:lnTo>
                  <a:pt x="9570542" y="2223668"/>
                </a:lnTo>
                <a:close/>
              </a:path>
              <a:path w="10454640" h="2223770">
                <a:moveTo>
                  <a:pt x="9703892" y="2223668"/>
                </a:moveTo>
                <a:lnTo>
                  <a:pt x="9627692" y="2223668"/>
                </a:lnTo>
                <a:lnTo>
                  <a:pt x="9627692" y="2204618"/>
                </a:lnTo>
                <a:lnTo>
                  <a:pt x="9703892" y="2204618"/>
                </a:lnTo>
                <a:lnTo>
                  <a:pt x="9703892" y="2223668"/>
                </a:lnTo>
                <a:close/>
              </a:path>
              <a:path w="10454640" h="2223770">
                <a:moveTo>
                  <a:pt x="9837242" y="2223668"/>
                </a:moveTo>
                <a:lnTo>
                  <a:pt x="9761042" y="2223668"/>
                </a:lnTo>
                <a:lnTo>
                  <a:pt x="9761042" y="2204618"/>
                </a:lnTo>
                <a:lnTo>
                  <a:pt x="9837242" y="2204618"/>
                </a:lnTo>
                <a:lnTo>
                  <a:pt x="9837242" y="2223668"/>
                </a:lnTo>
                <a:close/>
              </a:path>
              <a:path w="10454640" h="2223770">
                <a:moveTo>
                  <a:pt x="9970592" y="2223668"/>
                </a:moveTo>
                <a:lnTo>
                  <a:pt x="9894392" y="2223668"/>
                </a:lnTo>
                <a:lnTo>
                  <a:pt x="9894392" y="2204618"/>
                </a:lnTo>
                <a:lnTo>
                  <a:pt x="9970592" y="2204618"/>
                </a:lnTo>
                <a:lnTo>
                  <a:pt x="9970592" y="2223668"/>
                </a:lnTo>
                <a:close/>
              </a:path>
              <a:path w="10454640" h="2223770">
                <a:moveTo>
                  <a:pt x="10103942" y="2223668"/>
                </a:moveTo>
                <a:lnTo>
                  <a:pt x="10027742" y="2223668"/>
                </a:lnTo>
                <a:lnTo>
                  <a:pt x="10027742" y="2204618"/>
                </a:lnTo>
                <a:lnTo>
                  <a:pt x="10103942" y="2204618"/>
                </a:lnTo>
                <a:lnTo>
                  <a:pt x="10103942" y="2223668"/>
                </a:lnTo>
                <a:close/>
              </a:path>
              <a:path w="10454640" h="2223770">
                <a:moveTo>
                  <a:pt x="10237292" y="2223668"/>
                </a:moveTo>
                <a:lnTo>
                  <a:pt x="10161092" y="2223668"/>
                </a:lnTo>
                <a:lnTo>
                  <a:pt x="10161092" y="2204618"/>
                </a:lnTo>
                <a:lnTo>
                  <a:pt x="10237292" y="2204618"/>
                </a:lnTo>
                <a:lnTo>
                  <a:pt x="10237292" y="2223668"/>
                </a:lnTo>
                <a:close/>
              </a:path>
              <a:path w="10454640" h="2223770">
                <a:moveTo>
                  <a:pt x="10370642" y="2223668"/>
                </a:moveTo>
                <a:lnTo>
                  <a:pt x="10294442" y="2223668"/>
                </a:lnTo>
                <a:lnTo>
                  <a:pt x="10294442" y="2204618"/>
                </a:lnTo>
                <a:lnTo>
                  <a:pt x="10370642" y="2204618"/>
                </a:lnTo>
                <a:lnTo>
                  <a:pt x="10370642" y="2223668"/>
                </a:lnTo>
                <a:close/>
              </a:path>
              <a:path w="10454640" h="2223770">
                <a:moveTo>
                  <a:pt x="10435297" y="2214143"/>
                </a:moveTo>
                <a:lnTo>
                  <a:pt x="10435297" y="2154961"/>
                </a:lnTo>
                <a:lnTo>
                  <a:pt x="10454347" y="2154961"/>
                </a:lnTo>
                <a:lnTo>
                  <a:pt x="10454347" y="2204618"/>
                </a:lnTo>
                <a:lnTo>
                  <a:pt x="10444822" y="2204618"/>
                </a:lnTo>
                <a:lnTo>
                  <a:pt x="10435297" y="2214143"/>
                </a:lnTo>
                <a:close/>
              </a:path>
              <a:path w="10454640" h="2223770">
                <a:moveTo>
                  <a:pt x="10454347" y="2223668"/>
                </a:moveTo>
                <a:lnTo>
                  <a:pt x="10427792" y="2223668"/>
                </a:lnTo>
                <a:lnTo>
                  <a:pt x="10427792" y="2204618"/>
                </a:lnTo>
                <a:lnTo>
                  <a:pt x="10435297" y="2204618"/>
                </a:lnTo>
                <a:lnTo>
                  <a:pt x="10435297" y="2214143"/>
                </a:lnTo>
                <a:lnTo>
                  <a:pt x="10454347" y="2214143"/>
                </a:lnTo>
                <a:lnTo>
                  <a:pt x="10454347" y="2223668"/>
                </a:lnTo>
                <a:close/>
              </a:path>
              <a:path w="10454640" h="2223770">
                <a:moveTo>
                  <a:pt x="10454347" y="2214143"/>
                </a:moveTo>
                <a:lnTo>
                  <a:pt x="10435297" y="2214143"/>
                </a:lnTo>
                <a:lnTo>
                  <a:pt x="10444822" y="2204618"/>
                </a:lnTo>
                <a:lnTo>
                  <a:pt x="10454347" y="2204618"/>
                </a:lnTo>
                <a:lnTo>
                  <a:pt x="10454347" y="2214143"/>
                </a:lnTo>
                <a:close/>
              </a:path>
              <a:path w="10454640" h="2223770">
                <a:moveTo>
                  <a:pt x="10454347" y="2097811"/>
                </a:moveTo>
                <a:lnTo>
                  <a:pt x="10435297" y="2097811"/>
                </a:lnTo>
                <a:lnTo>
                  <a:pt x="10435297" y="2021611"/>
                </a:lnTo>
                <a:lnTo>
                  <a:pt x="10454347" y="2021611"/>
                </a:lnTo>
                <a:lnTo>
                  <a:pt x="10454347" y="2097811"/>
                </a:lnTo>
                <a:close/>
              </a:path>
              <a:path w="10454640" h="2223770">
                <a:moveTo>
                  <a:pt x="10454347" y="1964461"/>
                </a:moveTo>
                <a:lnTo>
                  <a:pt x="10435297" y="1964461"/>
                </a:lnTo>
                <a:lnTo>
                  <a:pt x="10435297" y="1888261"/>
                </a:lnTo>
                <a:lnTo>
                  <a:pt x="10454347" y="1888261"/>
                </a:lnTo>
                <a:lnTo>
                  <a:pt x="10454347" y="1964461"/>
                </a:lnTo>
                <a:close/>
              </a:path>
              <a:path w="10454640" h="2223770">
                <a:moveTo>
                  <a:pt x="10454347" y="1831111"/>
                </a:moveTo>
                <a:lnTo>
                  <a:pt x="10435297" y="1831111"/>
                </a:lnTo>
                <a:lnTo>
                  <a:pt x="10435297" y="1754911"/>
                </a:lnTo>
                <a:lnTo>
                  <a:pt x="10454347" y="1754911"/>
                </a:lnTo>
                <a:lnTo>
                  <a:pt x="10454347" y="1831111"/>
                </a:lnTo>
                <a:close/>
              </a:path>
              <a:path w="10454640" h="2223770">
                <a:moveTo>
                  <a:pt x="10454347" y="1697761"/>
                </a:moveTo>
                <a:lnTo>
                  <a:pt x="10435297" y="1697761"/>
                </a:lnTo>
                <a:lnTo>
                  <a:pt x="10435297" y="1621561"/>
                </a:lnTo>
                <a:lnTo>
                  <a:pt x="10454347" y="1621561"/>
                </a:lnTo>
                <a:lnTo>
                  <a:pt x="10454347" y="1697761"/>
                </a:lnTo>
                <a:close/>
              </a:path>
              <a:path w="10454640" h="2223770">
                <a:moveTo>
                  <a:pt x="10454347" y="1564411"/>
                </a:moveTo>
                <a:lnTo>
                  <a:pt x="10435297" y="1564411"/>
                </a:lnTo>
                <a:lnTo>
                  <a:pt x="10435297" y="1488211"/>
                </a:lnTo>
                <a:lnTo>
                  <a:pt x="10454347" y="1488211"/>
                </a:lnTo>
                <a:lnTo>
                  <a:pt x="10454347" y="1564411"/>
                </a:lnTo>
                <a:close/>
              </a:path>
              <a:path w="10454640" h="2223770">
                <a:moveTo>
                  <a:pt x="10454347" y="1431061"/>
                </a:moveTo>
                <a:lnTo>
                  <a:pt x="10435297" y="1431061"/>
                </a:lnTo>
                <a:lnTo>
                  <a:pt x="10435297" y="1354861"/>
                </a:lnTo>
                <a:lnTo>
                  <a:pt x="10454347" y="1354861"/>
                </a:lnTo>
                <a:lnTo>
                  <a:pt x="10454347" y="1431061"/>
                </a:lnTo>
                <a:close/>
              </a:path>
              <a:path w="10454640" h="2223770">
                <a:moveTo>
                  <a:pt x="10454347" y="1297711"/>
                </a:moveTo>
                <a:lnTo>
                  <a:pt x="10435297" y="1297711"/>
                </a:lnTo>
                <a:lnTo>
                  <a:pt x="10435297" y="1221511"/>
                </a:lnTo>
                <a:lnTo>
                  <a:pt x="10454347" y="1221511"/>
                </a:lnTo>
                <a:lnTo>
                  <a:pt x="10454347" y="1297711"/>
                </a:lnTo>
                <a:close/>
              </a:path>
              <a:path w="10454640" h="2223770">
                <a:moveTo>
                  <a:pt x="10454347" y="1164361"/>
                </a:moveTo>
                <a:lnTo>
                  <a:pt x="10435297" y="1164361"/>
                </a:lnTo>
                <a:lnTo>
                  <a:pt x="10435297" y="1088161"/>
                </a:lnTo>
                <a:lnTo>
                  <a:pt x="10454347" y="1088161"/>
                </a:lnTo>
                <a:lnTo>
                  <a:pt x="10454347" y="1164361"/>
                </a:lnTo>
                <a:close/>
              </a:path>
              <a:path w="10454640" h="2223770">
                <a:moveTo>
                  <a:pt x="10454347" y="1031011"/>
                </a:moveTo>
                <a:lnTo>
                  <a:pt x="10435297" y="1031011"/>
                </a:lnTo>
                <a:lnTo>
                  <a:pt x="10435297" y="954811"/>
                </a:lnTo>
                <a:lnTo>
                  <a:pt x="10454347" y="954811"/>
                </a:lnTo>
                <a:lnTo>
                  <a:pt x="10454347" y="1031011"/>
                </a:lnTo>
                <a:close/>
              </a:path>
              <a:path w="10454640" h="2223770">
                <a:moveTo>
                  <a:pt x="10454347" y="897661"/>
                </a:moveTo>
                <a:lnTo>
                  <a:pt x="10435297" y="897661"/>
                </a:lnTo>
                <a:lnTo>
                  <a:pt x="10435297" y="821461"/>
                </a:lnTo>
                <a:lnTo>
                  <a:pt x="10454347" y="821461"/>
                </a:lnTo>
                <a:lnTo>
                  <a:pt x="10454347" y="897661"/>
                </a:lnTo>
                <a:close/>
              </a:path>
              <a:path w="10454640" h="2223770">
                <a:moveTo>
                  <a:pt x="10454347" y="764311"/>
                </a:moveTo>
                <a:lnTo>
                  <a:pt x="10435297" y="764311"/>
                </a:lnTo>
                <a:lnTo>
                  <a:pt x="10435297" y="688111"/>
                </a:lnTo>
                <a:lnTo>
                  <a:pt x="10454347" y="688111"/>
                </a:lnTo>
                <a:lnTo>
                  <a:pt x="10454347" y="764311"/>
                </a:lnTo>
                <a:close/>
              </a:path>
              <a:path w="10454640" h="2223770">
                <a:moveTo>
                  <a:pt x="10454347" y="630961"/>
                </a:moveTo>
                <a:lnTo>
                  <a:pt x="10435297" y="630961"/>
                </a:lnTo>
                <a:lnTo>
                  <a:pt x="10435297" y="554761"/>
                </a:lnTo>
                <a:lnTo>
                  <a:pt x="10454347" y="554761"/>
                </a:lnTo>
                <a:lnTo>
                  <a:pt x="10454347" y="630961"/>
                </a:lnTo>
                <a:close/>
              </a:path>
              <a:path w="10454640" h="2223770">
                <a:moveTo>
                  <a:pt x="10454347" y="497611"/>
                </a:moveTo>
                <a:lnTo>
                  <a:pt x="10435297" y="497611"/>
                </a:lnTo>
                <a:lnTo>
                  <a:pt x="10435297" y="421411"/>
                </a:lnTo>
                <a:lnTo>
                  <a:pt x="10454347" y="421411"/>
                </a:lnTo>
                <a:lnTo>
                  <a:pt x="10454347" y="497611"/>
                </a:lnTo>
                <a:close/>
              </a:path>
              <a:path w="10454640" h="2223770">
                <a:moveTo>
                  <a:pt x="10454347" y="364261"/>
                </a:moveTo>
                <a:lnTo>
                  <a:pt x="10435297" y="364261"/>
                </a:lnTo>
                <a:lnTo>
                  <a:pt x="10435297" y="288061"/>
                </a:lnTo>
                <a:lnTo>
                  <a:pt x="10454347" y="288061"/>
                </a:lnTo>
                <a:lnTo>
                  <a:pt x="10454347" y="364261"/>
                </a:lnTo>
                <a:close/>
              </a:path>
              <a:path w="10454640" h="2223770">
                <a:moveTo>
                  <a:pt x="10454347" y="230911"/>
                </a:moveTo>
                <a:lnTo>
                  <a:pt x="10435297" y="230911"/>
                </a:lnTo>
                <a:lnTo>
                  <a:pt x="10435297" y="154711"/>
                </a:lnTo>
                <a:lnTo>
                  <a:pt x="10454347" y="154711"/>
                </a:lnTo>
                <a:lnTo>
                  <a:pt x="10454347" y="230911"/>
                </a:lnTo>
                <a:close/>
              </a:path>
              <a:path w="10454640" h="2223770">
                <a:moveTo>
                  <a:pt x="10454347" y="97561"/>
                </a:moveTo>
                <a:lnTo>
                  <a:pt x="10435297" y="97561"/>
                </a:lnTo>
                <a:lnTo>
                  <a:pt x="10435297" y="21361"/>
                </a:lnTo>
                <a:lnTo>
                  <a:pt x="10454347" y="21361"/>
                </a:lnTo>
                <a:lnTo>
                  <a:pt x="10454347" y="97561"/>
                </a:lnTo>
                <a:close/>
              </a:path>
              <a:path w="10454640" h="2223770">
                <a:moveTo>
                  <a:pt x="10399511" y="19050"/>
                </a:moveTo>
                <a:lnTo>
                  <a:pt x="10323311" y="19050"/>
                </a:lnTo>
                <a:lnTo>
                  <a:pt x="10323311" y="0"/>
                </a:lnTo>
                <a:lnTo>
                  <a:pt x="10399511" y="0"/>
                </a:lnTo>
                <a:lnTo>
                  <a:pt x="10399511" y="19050"/>
                </a:lnTo>
                <a:close/>
              </a:path>
              <a:path w="10454640" h="2223770">
                <a:moveTo>
                  <a:pt x="10266161" y="19050"/>
                </a:moveTo>
                <a:lnTo>
                  <a:pt x="10189961" y="19050"/>
                </a:lnTo>
                <a:lnTo>
                  <a:pt x="10189961" y="0"/>
                </a:lnTo>
                <a:lnTo>
                  <a:pt x="10266161" y="0"/>
                </a:lnTo>
                <a:lnTo>
                  <a:pt x="10266161" y="19050"/>
                </a:lnTo>
                <a:close/>
              </a:path>
              <a:path w="10454640" h="2223770">
                <a:moveTo>
                  <a:pt x="10132811" y="19050"/>
                </a:moveTo>
                <a:lnTo>
                  <a:pt x="10056611" y="19050"/>
                </a:lnTo>
                <a:lnTo>
                  <a:pt x="10056611" y="0"/>
                </a:lnTo>
                <a:lnTo>
                  <a:pt x="10132811" y="0"/>
                </a:lnTo>
                <a:lnTo>
                  <a:pt x="10132811" y="19050"/>
                </a:lnTo>
                <a:close/>
              </a:path>
              <a:path w="10454640" h="2223770">
                <a:moveTo>
                  <a:pt x="9999461" y="19050"/>
                </a:moveTo>
                <a:lnTo>
                  <a:pt x="9923261" y="19050"/>
                </a:lnTo>
                <a:lnTo>
                  <a:pt x="9923261" y="0"/>
                </a:lnTo>
                <a:lnTo>
                  <a:pt x="9999461" y="0"/>
                </a:lnTo>
                <a:lnTo>
                  <a:pt x="9999461" y="19050"/>
                </a:lnTo>
                <a:close/>
              </a:path>
              <a:path w="10454640" h="2223770">
                <a:moveTo>
                  <a:pt x="9866111" y="19050"/>
                </a:moveTo>
                <a:lnTo>
                  <a:pt x="9789911" y="19050"/>
                </a:lnTo>
                <a:lnTo>
                  <a:pt x="9789911" y="0"/>
                </a:lnTo>
                <a:lnTo>
                  <a:pt x="9866111" y="0"/>
                </a:lnTo>
                <a:lnTo>
                  <a:pt x="9866111" y="19050"/>
                </a:lnTo>
                <a:close/>
              </a:path>
              <a:path w="10454640" h="2223770">
                <a:moveTo>
                  <a:pt x="9732761" y="19050"/>
                </a:moveTo>
                <a:lnTo>
                  <a:pt x="9656561" y="19050"/>
                </a:lnTo>
                <a:lnTo>
                  <a:pt x="9656561" y="0"/>
                </a:lnTo>
                <a:lnTo>
                  <a:pt x="9732761" y="0"/>
                </a:lnTo>
                <a:lnTo>
                  <a:pt x="9732761" y="19050"/>
                </a:lnTo>
                <a:close/>
              </a:path>
              <a:path w="10454640" h="2223770">
                <a:moveTo>
                  <a:pt x="9599411" y="19050"/>
                </a:moveTo>
                <a:lnTo>
                  <a:pt x="9523211" y="19050"/>
                </a:lnTo>
                <a:lnTo>
                  <a:pt x="9523211" y="0"/>
                </a:lnTo>
                <a:lnTo>
                  <a:pt x="9599411" y="0"/>
                </a:lnTo>
                <a:lnTo>
                  <a:pt x="9599411" y="19050"/>
                </a:lnTo>
                <a:close/>
              </a:path>
              <a:path w="10454640" h="2223770">
                <a:moveTo>
                  <a:pt x="9466061" y="19050"/>
                </a:moveTo>
                <a:lnTo>
                  <a:pt x="9389861" y="19050"/>
                </a:lnTo>
                <a:lnTo>
                  <a:pt x="9389861" y="0"/>
                </a:lnTo>
                <a:lnTo>
                  <a:pt x="9466061" y="0"/>
                </a:lnTo>
                <a:lnTo>
                  <a:pt x="9466061" y="19050"/>
                </a:lnTo>
                <a:close/>
              </a:path>
              <a:path w="10454640" h="2223770">
                <a:moveTo>
                  <a:pt x="9332711" y="19050"/>
                </a:moveTo>
                <a:lnTo>
                  <a:pt x="9256511" y="19050"/>
                </a:lnTo>
                <a:lnTo>
                  <a:pt x="9256511" y="0"/>
                </a:lnTo>
                <a:lnTo>
                  <a:pt x="9332711" y="0"/>
                </a:lnTo>
                <a:lnTo>
                  <a:pt x="9332711" y="19050"/>
                </a:lnTo>
                <a:close/>
              </a:path>
              <a:path w="10454640" h="2223770">
                <a:moveTo>
                  <a:pt x="9199361" y="19050"/>
                </a:moveTo>
                <a:lnTo>
                  <a:pt x="9123161" y="19050"/>
                </a:lnTo>
                <a:lnTo>
                  <a:pt x="9123161" y="0"/>
                </a:lnTo>
                <a:lnTo>
                  <a:pt x="9199361" y="0"/>
                </a:lnTo>
                <a:lnTo>
                  <a:pt x="9199361" y="19050"/>
                </a:lnTo>
                <a:close/>
              </a:path>
              <a:path w="10454640" h="2223770">
                <a:moveTo>
                  <a:pt x="9066011" y="19050"/>
                </a:moveTo>
                <a:lnTo>
                  <a:pt x="8989811" y="19050"/>
                </a:lnTo>
                <a:lnTo>
                  <a:pt x="8989811" y="0"/>
                </a:lnTo>
                <a:lnTo>
                  <a:pt x="9066011" y="0"/>
                </a:lnTo>
                <a:lnTo>
                  <a:pt x="9066011" y="19050"/>
                </a:lnTo>
                <a:close/>
              </a:path>
              <a:path w="10454640" h="2223770">
                <a:moveTo>
                  <a:pt x="8932661" y="19050"/>
                </a:moveTo>
                <a:lnTo>
                  <a:pt x="8856461" y="19050"/>
                </a:lnTo>
                <a:lnTo>
                  <a:pt x="8856461" y="0"/>
                </a:lnTo>
                <a:lnTo>
                  <a:pt x="8932661" y="0"/>
                </a:lnTo>
                <a:lnTo>
                  <a:pt x="8932661" y="19050"/>
                </a:lnTo>
                <a:close/>
              </a:path>
              <a:path w="10454640" h="2223770">
                <a:moveTo>
                  <a:pt x="8799311" y="19050"/>
                </a:moveTo>
                <a:lnTo>
                  <a:pt x="8723111" y="19050"/>
                </a:lnTo>
                <a:lnTo>
                  <a:pt x="8723111" y="0"/>
                </a:lnTo>
                <a:lnTo>
                  <a:pt x="8799311" y="0"/>
                </a:lnTo>
                <a:lnTo>
                  <a:pt x="8799311" y="19050"/>
                </a:lnTo>
                <a:close/>
              </a:path>
              <a:path w="10454640" h="2223770">
                <a:moveTo>
                  <a:pt x="8665961" y="19050"/>
                </a:moveTo>
                <a:lnTo>
                  <a:pt x="8589761" y="19050"/>
                </a:lnTo>
                <a:lnTo>
                  <a:pt x="8589761" y="0"/>
                </a:lnTo>
                <a:lnTo>
                  <a:pt x="8665961" y="0"/>
                </a:lnTo>
                <a:lnTo>
                  <a:pt x="8665961" y="19050"/>
                </a:lnTo>
                <a:close/>
              </a:path>
              <a:path w="10454640" h="2223770">
                <a:moveTo>
                  <a:pt x="8532611" y="19050"/>
                </a:moveTo>
                <a:lnTo>
                  <a:pt x="8456411" y="19050"/>
                </a:lnTo>
                <a:lnTo>
                  <a:pt x="8456411" y="0"/>
                </a:lnTo>
                <a:lnTo>
                  <a:pt x="8532611" y="0"/>
                </a:lnTo>
                <a:lnTo>
                  <a:pt x="8532611" y="19050"/>
                </a:lnTo>
                <a:close/>
              </a:path>
              <a:path w="10454640" h="2223770">
                <a:moveTo>
                  <a:pt x="8399261" y="19050"/>
                </a:moveTo>
                <a:lnTo>
                  <a:pt x="8323061" y="19050"/>
                </a:lnTo>
                <a:lnTo>
                  <a:pt x="8323061" y="0"/>
                </a:lnTo>
                <a:lnTo>
                  <a:pt x="8399261" y="0"/>
                </a:lnTo>
                <a:lnTo>
                  <a:pt x="8399261" y="19050"/>
                </a:lnTo>
                <a:close/>
              </a:path>
              <a:path w="10454640" h="2223770">
                <a:moveTo>
                  <a:pt x="8265911" y="19050"/>
                </a:moveTo>
                <a:lnTo>
                  <a:pt x="8189711" y="19050"/>
                </a:lnTo>
                <a:lnTo>
                  <a:pt x="8189711" y="0"/>
                </a:lnTo>
                <a:lnTo>
                  <a:pt x="8265911" y="0"/>
                </a:lnTo>
                <a:lnTo>
                  <a:pt x="8265911" y="19050"/>
                </a:lnTo>
                <a:close/>
              </a:path>
              <a:path w="10454640" h="2223770">
                <a:moveTo>
                  <a:pt x="8132561" y="19050"/>
                </a:moveTo>
                <a:lnTo>
                  <a:pt x="8056361" y="19050"/>
                </a:lnTo>
                <a:lnTo>
                  <a:pt x="8056361" y="0"/>
                </a:lnTo>
                <a:lnTo>
                  <a:pt x="8132561" y="0"/>
                </a:lnTo>
                <a:lnTo>
                  <a:pt x="8132561" y="19050"/>
                </a:lnTo>
                <a:close/>
              </a:path>
              <a:path w="10454640" h="2223770">
                <a:moveTo>
                  <a:pt x="7999211" y="19050"/>
                </a:moveTo>
                <a:lnTo>
                  <a:pt x="7923011" y="19050"/>
                </a:lnTo>
                <a:lnTo>
                  <a:pt x="7923011" y="0"/>
                </a:lnTo>
                <a:lnTo>
                  <a:pt x="7999211" y="0"/>
                </a:lnTo>
                <a:lnTo>
                  <a:pt x="7999211" y="19050"/>
                </a:lnTo>
                <a:close/>
              </a:path>
              <a:path w="10454640" h="2223770">
                <a:moveTo>
                  <a:pt x="7865861" y="19050"/>
                </a:moveTo>
                <a:lnTo>
                  <a:pt x="7789661" y="19050"/>
                </a:lnTo>
                <a:lnTo>
                  <a:pt x="7789661" y="0"/>
                </a:lnTo>
                <a:lnTo>
                  <a:pt x="7865861" y="0"/>
                </a:lnTo>
                <a:lnTo>
                  <a:pt x="7865861" y="19050"/>
                </a:lnTo>
                <a:close/>
              </a:path>
              <a:path w="10454640" h="2223770">
                <a:moveTo>
                  <a:pt x="7732511" y="19050"/>
                </a:moveTo>
                <a:lnTo>
                  <a:pt x="7656311" y="19050"/>
                </a:lnTo>
                <a:lnTo>
                  <a:pt x="7656311" y="0"/>
                </a:lnTo>
                <a:lnTo>
                  <a:pt x="7732511" y="0"/>
                </a:lnTo>
                <a:lnTo>
                  <a:pt x="7732511" y="19050"/>
                </a:lnTo>
                <a:close/>
              </a:path>
              <a:path w="10454640" h="2223770">
                <a:moveTo>
                  <a:pt x="7599161" y="19050"/>
                </a:moveTo>
                <a:lnTo>
                  <a:pt x="7566863" y="19050"/>
                </a:lnTo>
                <a:lnTo>
                  <a:pt x="7566863" y="0"/>
                </a:lnTo>
                <a:lnTo>
                  <a:pt x="7599161" y="0"/>
                </a:lnTo>
                <a:lnTo>
                  <a:pt x="7599161" y="19050"/>
                </a:lnTo>
                <a:close/>
              </a:path>
            </a:pathLst>
          </a:custGeom>
          <a:solidFill>
            <a:srgbClr val="1F487C"/>
          </a:solidFill>
        </p:spPr>
        <p:txBody>
          <a:bodyPr wrap="square" lIns="0" tIns="0" rIns="0" bIns="0" rtlCol="0"/>
          <a:lstStyle/>
          <a:p>
            <a:endParaRPr/>
          </a:p>
        </p:txBody>
      </p:sp>
      <p:sp>
        <p:nvSpPr>
          <p:cNvPr id="11" name="object 11"/>
          <p:cNvSpPr txBox="1"/>
          <p:nvPr/>
        </p:nvSpPr>
        <p:spPr>
          <a:xfrm>
            <a:off x="1034491" y="5502681"/>
            <a:ext cx="231140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214383"/>
                </a:solidFill>
                <a:latin typeface="微软雅黑"/>
                <a:cs typeface="微软雅黑"/>
              </a:rPr>
              <a:t>（</a:t>
            </a:r>
            <a:r>
              <a:rPr sz="2400" b="1" dirty="0">
                <a:solidFill>
                  <a:srgbClr val="214383"/>
                </a:solidFill>
                <a:latin typeface="Times New Roman"/>
                <a:cs typeface="Times New Roman"/>
              </a:rPr>
              <a:t>2</a:t>
            </a:r>
            <a:r>
              <a:rPr sz="2400" b="1" dirty="0">
                <a:solidFill>
                  <a:srgbClr val="214383"/>
                </a:solidFill>
                <a:latin typeface="微软雅黑"/>
                <a:cs typeface="微软雅黑"/>
              </a:rPr>
              <a:t>）群众认可度</a:t>
            </a:r>
            <a:endParaRPr sz="2400">
              <a:latin typeface="微软雅黑"/>
              <a:cs typeface="微软雅黑"/>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12" name="矩形 11">
            <a:extLst>
              <a:ext uri="{FF2B5EF4-FFF2-40B4-BE49-F238E27FC236}">
                <a16:creationId xmlns:a16="http://schemas.microsoft.com/office/drawing/2014/main" id="{99D5D20B-9504-4C30-AF5D-B25C5F54CFED}"/>
              </a:ext>
            </a:extLst>
          </p:cNvPr>
          <p:cNvSpPr/>
          <p:nvPr/>
        </p:nvSpPr>
        <p:spPr>
          <a:xfrm>
            <a:off x="5029200" y="2355982"/>
            <a:ext cx="1811714" cy="369332"/>
          </a:xfrm>
          <a:prstGeom prst="rect">
            <a:avLst/>
          </a:prstGeom>
        </p:spPr>
        <p:txBody>
          <a:bodyPr wrap="none">
            <a:spAutoFit/>
          </a:bodyPr>
          <a:lstStyle/>
          <a:p>
            <a:r>
              <a:rPr lang="zh-CN" altLang="en-US" b="1" dirty="0">
                <a:solidFill>
                  <a:srgbClr val="222222"/>
                </a:solidFill>
                <a:latin typeface="system-ui"/>
              </a:rPr>
              <a:t>强化精准施策。</a:t>
            </a:r>
            <a:endParaRPr lang="zh-CN" altLang="en-US" dirty="0"/>
          </a:p>
        </p:txBody>
      </p:sp>
      <p:sp>
        <p:nvSpPr>
          <p:cNvPr id="17" name="object 11">
            <a:extLst>
              <a:ext uri="{FF2B5EF4-FFF2-40B4-BE49-F238E27FC236}">
                <a16:creationId xmlns:a16="http://schemas.microsoft.com/office/drawing/2014/main" id="{C91E557E-6BBF-4045-A74F-AA7DE3C3E2F4}"/>
              </a:ext>
            </a:extLst>
          </p:cNvPr>
          <p:cNvSpPr txBox="1"/>
          <p:nvPr/>
        </p:nvSpPr>
        <p:spPr>
          <a:xfrm>
            <a:off x="914400" y="308439"/>
            <a:ext cx="10363200" cy="594393"/>
          </a:xfrm>
          <a:prstGeom prst="rect">
            <a:avLst/>
          </a:prstGeom>
          <a:solidFill>
            <a:srgbClr val="1F487C"/>
          </a:solidFill>
        </p:spPr>
        <p:txBody>
          <a:bodyPr vert="horz" wrap="square" lIns="0" tIns="100965" rIns="0" bIns="0" rtlCol="0">
            <a:spAutoFit/>
          </a:bodyPr>
          <a:lstStyle/>
          <a:p>
            <a:pPr marR="6350" algn="ctr">
              <a:lnSpc>
                <a:spcPct val="100000"/>
              </a:lnSpc>
              <a:spcBef>
                <a:spcPts val="795"/>
              </a:spcBef>
            </a:pPr>
            <a:r>
              <a:rPr lang="zh-CN" altLang="en-US" sz="3200" b="1" dirty="0">
                <a:solidFill>
                  <a:schemeClr val="bg1"/>
                </a:solidFill>
                <a:latin typeface="微软雅黑" panose="020B0503020204020204" pitchFamily="34" charset="-122"/>
                <a:ea typeface="微软雅黑" panose="020B0503020204020204" pitchFamily="34" charset="-122"/>
              </a:rPr>
              <a:t>推进宜居宜业和美乡村建设</a:t>
            </a:r>
            <a:endParaRPr sz="3200" dirty="0">
              <a:solidFill>
                <a:schemeClr val="bg1"/>
              </a:solidFill>
              <a:latin typeface="微软雅黑" panose="020B0503020204020204" pitchFamily="34" charset="-122"/>
              <a:ea typeface="微软雅黑" panose="020B0503020204020204" pitchFamily="34" charset="-122"/>
              <a:cs typeface="微软雅黑"/>
            </a:endParaRPr>
          </a:p>
        </p:txBody>
      </p:sp>
      <p:sp>
        <p:nvSpPr>
          <p:cNvPr id="10" name="矩形 9">
            <a:extLst>
              <a:ext uri="{FF2B5EF4-FFF2-40B4-BE49-F238E27FC236}">
                <a16:creationId xmlns:a16="http://schemas.microsoft.com/office/drawing/2014/main" id="{9CA70D42-9B4F-40FA-8B7A-A10DDA21EE6D}"/>
              </a:ext>
            </a:extLst>
          </p:cNvPr>
          <p:cNvSpPr/>
          <p:nvPr/>
        </p:nvSpPr>
        <p:spPr>
          <a:xfrm>
            <a:off x="1211579" y="1239758"/>
            <a:ext cx="2973891" cy="369332"/>
          </a:xfrm>
          <a:prstGeom prst="rect">
            <a:avLst/>
          </a:prstGeom>
        </p:spPr>
        <p:txBody>
          <a:bodyPr wrap="none">
            <a:spAutoFit/>
          </a:bodyPr>
          <a:lstStyle/>
          <a:p>
            <a:r>
              <a:rPr lang="zh-CN" altLang="en-US" b="1" dirty="0">
                <a:solidFill>
                  <a:srgbClr val="D92142"/>
                </a:solidFill>
                <a:latin typeface="system-ui"/>
              </a:rPr>
              <a:t>（一）稳步推进乡村建设。</a:t>
            </a:r>
            <a:endParaRPr lang="zh-CN" altLang="en-US" dirty="0"/>
          </a:p>
        </p:txBody>
      </p:sp>
      <p:sp>
        <p:nvSpPr>
          <p:cNvPr id="11" name="矩形 10">
            <a:extLst>
              <a:ext uri="{FF2B5EF4-FFF2-40B4-BE49-F238E27FC236}">
                <a16:creationId xmlns:a16="http://schemas.microsoft.com/office/drawing/2014/main" id="{8D228791-ACAE-402E-8E85-C5872E4C8E8E}"/>
              </a:ext>
            </a:extLst>
          </p:cNvPr>
          <p:cNvSpPr/>
          <p:nvPr/>
        </p:nvSpPr>
        <p:spPr>
          <a:xfrm>
            <a:off x="5021344" y="1125726"/>
            <a:ext cx="2741456" cy="369332"/>
          </a:xfrm>
          <a:prstGeom prst="rect">
            <a:avLst/>
          </a:prstGeom>
        </p:spPr>
        <p:txBody>
          <a:bodyPr wrap="none">
            <a:spAutoFit/>
          </a:bodyPr>
          <a:lstStyle/>
          <a:p>
            <a:r>
              <a:rPr lang="zh-CN" altLang="en-US" b="1" dirty="0">
                <a:solidFill>
                  <a:srgbClr val="222222"/>
                </a:solidFill>
                <a:latin typeface="system-ui"/>
              </a:rPr>
              <a:t>加快村庄规划编制工作。</a:t>
            </a:r>
            <a:endParaRPr lang="zh-CN" altLang="en-US" dirty="0"/>
          </a:p>
        </p:txBody>
      </p:sp>
      <p:sp>
        <p:nvSpPr>
          <p:cNvPr id="13" name="矩形 12">
            <a:extLst>
              <a:ext uri="{FF2B5EF4-FFF2-40B4-BE49-F238E27FC236}">
                <a16:creationId xmlns:a16="http://schemas.microsoft.com/office/drawing/2014/main" id="{9D537830-A09C-4AFE-9204-ED9E57FD0BF9}"/>
              </a:ext>
            </a:extLst>
          </p:cNvPr>
          <p:cNvSpPr/>
          <p:nvPr/>
        </p:nvSpPr>
        <p:spPr>
          <a:xfrm>
            <a:off x="5040198" y="1530400"/>
            <a:ext cx="3206327" cy="369332"/>
          </a:xfrm>
          <a:prstGeom prst="rect">
            <a:avLst/>
          </a:prstGeom>
        </p:spPr>
        <p:txBody>
          <a:bodyPr wrap="none">
            <a:spAutoFit/>
          </a:bodyPr>
          <a:lstStyle/>
          <a:p>
            <a:r>
              <a:rPr lang="zh-CN" altLang="en-US" b="1" dirty="0">
                <a:solidFill>
                  <a:srgbClr val="222222"/>
                </a:solidFill>
                <a:latin typeface="system-ui"/>
              </a:rPr>
              <a:t>加强农村公共基础设施建设。</a:t>
            </a:r>
            <a:endParaRPr lang="zh-CN" altLang="en-US" dirty="0"/>
          </a:p>
        </p:txBody>
      </p:sp>
      <p:sp>
        <p:nvSpPr>
          <p:cNvPr id="18" name="矩形 17">
            <a:extLst>
              <a:ext uri="{FF2B5EF4-FFF2-40B4-BE49-F238E27FC236}">
                <a16:creationId xmlns:a16="http://schemas.microsoft.com/office/drawing/2014/main" id="{2C028BA5-6494-40EC-B587-47F939F7EFD3}"/>
              </a:ext>
            </a:extLst>
          </p:cNvPr>
          <p:cNvSpPr/>
          <p:nvPr/>
        </p:nvSpPr>
        <p:spPr>
          <a:xfrm>
            <a:off x="5021344" y="1943191"/>
            <a:ext cx="3206327" cy="369332"/>
          </a:xfrm>
          <a:prstGeom prst="rect">
            <a:avLst/>
          </a:prstGeom>
        </p:spPr>
        <p:txBody>
          <a:bodyPr wrap="none">
            <a:spAutoFit/>
          </a:bodyPr>
          <a:lstStyle/>
          <a:p>
            <a:r>
              <a:rPr lang="zh-CN" altLang="en-US" b="1" dirty="0">
                <a:solidFill>
                  <a:srgbClr val="222222"/>
                </a:solidFill>
                <a:latin typeface="system-ui"/>
              </a:rPr>
              <a:t>抓好农村人居环境整治提升。</a:t>
            </a:r>
            <a:endParaRPr lang="zh-CN" altLang="en-US" dirty="0"/>
          </a:p>
        </p:txBody>
      </p:sp>
      <p:sp>
        <p:nvSpPr>
          <p:cNvPr id="19" name="矩形 18">
            <a:extLst>
              <a:ext uri="{FF2B5EF4-FFF2-40B4-BE49-F238E27FC236}">
                <a16:creationId xmlns:a16="http://schemas.microsoft.com/office/drawing/2014/main" id="{110BA3AF-3823-4495-ADA3-AA215B77C0AD}"/>
              </a:ext>
            </a:extLst>
          </p:cNvPr>
          <p:cNvSpPr/>
          <p:nvPr/>
        </p:nvSpPr>
        <p:spPr>
          <a:xfrm>
            <a:off x="1193511" y="2778958"/>
            <a:ext cx="3206327" cy="369332"/>
          </a:xfrm>
          <a:prstGeom prst="rect">
            <a:avLst/>
          </a:prstGeom>
        </p:spPr>
        <p:txBody>
          <a:bodyPr wrap="none">
            <a:spAutoFit/>
          </a:bodyPr>
          <a:lstStyle/>
          <a:p>
            <a:r>
              <a:rPr lang="zh-CN" altLang="en-US" b="1" dirty="0">
                <a:solidFill>
                  <a:srgbClr val="D92142"/>
                </a:solidFill>
                <a:latin typeface="system-ui"/>
              </a:rPr>
              <a:t>（二）加强和改进乡村治理。</a:t>
            </a:r>
            <a:endParaRPr lang="zh-CN" altLang="en-US" dirty="0"/>
          </a:p>
        </p:txBody>
      </p:sp>
      <p:sp>
        <p:nvSpPr>
          <p:cNvPr id="20" name="矩形 19">
            <a:extLst>
              <a:ext uri="{FF2B5EF4-FFF2-40B4-BE49-F238E27FC236}">
                <a16:creationId xmlns:a16="http://schemas.microsoft.com/office/drawing/2014/main" id="{003EFBFF-3DE3-47F8-834F-996135C2A82D}"/>
              </a:ext>
            </a:extLst>
          </p:cNvPr>
          <p:cNvSpPr/>
          <p:nvPr/>
        </p:nvSpPr>
        <p:spPr>
          <a:xfrm>
            <a:off x="5021344" y="3244334"/>
            <a:ext cx="4136069" cy="369332"/>
          </a:xfrm>
          <a:prstGeom prst="rect">
            <a:avLst/>
          </a:prstGeom>
        </p:spPr>
        <p:txBody>
          <a:bodyPr wrap="none">
            <a:spAutoFit/>
          </a:bodyPr>
          <a:lstStyle/>
          <a:p>
            <a:r>
              <a:rPr lang="zh-CN" altLang="en-US" b="1" dirty="0">
                <a:solidFill>
                  <a:srgbClr val="222222"/>
                </a:solidFill>
                <a:latin typeface="system-ui"/>
              </a:rPr>
              <a:t>强化农村基层党组织政治和组织功能。</a:t>
            </a:r>
            <a:endParaRPr lang="zh-CN" altLang="en-US" dirty="0"/>
          </a:p>
        </p:txBody>
      </p:sp>
      <p:sp>
        <p:nvSpPr>
          <p:cNvPr id="21" name="矩形 20">
            <a:extLst>
              <a:ext uri="{FF2B5EF4-FFF2-40B4-BE49-F238E27FC236}">
                <a16:creationId xmlns:a16="http://schemas.microsoft.com/office/drawing/2014/main" id="{8555F7D0-5BC2-4642-86A9-72FDF0B70C8F}"/>
              </a:ext>
            </a:extLst>
          </p:cNvPr>
          <p:cNvSpPr/>
          <p:nvPr/>
        </p:nvSpPr>
        <p:spPr>
          <a:xfrm>
            <a:off x="5021344" y="3746157"/>
            <a:ext cx="6200736" cy="646331"/>
          </a:xfrm>
          <a:prstGeom prst="rect">
            <a:avLst/>
          </a:prstGeom>
        </p:spPr>
        <p:txBody>
          <a:bodyPr wrap="none">
            <a:spAutoFit/>
          </a:bodyPr>
          <a:lstStyle/>
          <a:p>
            <a:r>
              <a:rPr lang="zh-CN" altLang="en-US" b="1" dirty="0">
                <a:solidFill>
                  <a:srgbClr val="222222"/>
                </a:solidFill>
                <a:latin typeface="system-ui"/>
              </a:rPr>
              <a:t>深入推广务实管用的乡村治理方式。</a:t>
            </a:r>
            <a:endParaRPr lang="en-US" altLang="zh-CN" b="1" dirty="0">
              <a:solidFill>
                <a:srgbClr val="222222"/>
              </a:solidFill>
              <a:latin typeface="system-ui"/>
            </a:endParaRPr>
          </a:p>
          <a:p>
            <a:r>
              <a:rPr lang="en-US" altLang="zh-CN" b="1" dirty="0">
                <a:solidFill>
                  <a:srgbClr val="222222"/>
                </a:solidFill>
                <a:latin typeface="system-ui"/>
              </a:rPr>
              <a:t>         </a:t>
            </a:r>
            <a:r>
              <a:rPr lang="zh-CN" altLang="en-US" dirty="0"/>
              <a:t>推动各地把清单制作为提升基层治理效能的重要手段。</a:t>
            </a:r>
          </a:p>
        </p:txBody>
      </p:sp>
      <p:sp>
        <p:nvSpPr>
          <p:cNvPr id="22" name="矩形 21">
            <a:extLst>
              <a:ext uri="{FF2B5EF4-FFF2-40B4-BE49-F238E27FC236}">
                <a16:creationId xmlns:a16="http://schemas.microsoft.com/office/drawing/2014/main" id="{7AB73377-01BE-477E-9052-B5D1292B747B}"/>
              </a:ext>
            </a:extLst>
          </p:cNvPr>
          <p:cNvSpPr/>
          <p:nvPr/>
        </p:nvSpPr>
        <p:spPr>
          <a:xfrm>
            <a:off x="5021344" y="4496121"/>
            <a:ext cx="2741456" cy="369332"/>
          </a:xfrm>
          <a:prstGeom prst="rect">
            <a:avLst/>
          </a:prstGeom>
        </p:spPr>
        <p:txBody>
          <a:bodyPr wrap="none">
            <a:spAutoFit/>
          </a:bodyPr>
          <a:lstStyle/>
          <a:p>
            <a:r>
              <a:rPr lang="zh-CN" altLang="en-US" b="1" dirty="0">
                <a:solidFill>
                  <a:srgbClr val="222222"/>
                </a:solidFill>
                <a:latin typeface="system-ui"/>
              </a:rPr>
              <a:t>深化乡村治理试点示范。</a:t>
            </a:r>
            <a:endParaRPr lang="zh-CN" altLang="en-US" dirty="0"/>
          </a:p>
        </p:txBody>
      </p:sp>
      <p:sp>
        <p:nvSpPr>
          <p:cNvPr id="23" name="矩形 22">
            <a:extLst>
              <a:ext uri="{FF2B5EF4-FFF2-40B4-BE49-F238E27FC236}">
                <a16:creationId xmlns:a16="http://schemas.microsoft.com/office/drawing/2014/main" id="{F0117D78-351B-4B6F-AA6A-4FFAE762D383}"/>
              </a:ext>
            </a:extLst>
          </p:cNvPr>
          <p:cNvSpPr/>
          <p:nvPr/>
        </p:nvSpPr>
        <p:spPr>
          <a:xfrm>
            <a:off x="1193511" y="4884198"/>
            <a:ext cx="3903633" cy="369332"/>
          </a:xfrm>
          <a:prstGeom prst="rect">
            <a:avLst/>
          </a:prstGeom>
        </p:spPr>
        <p:txBody>
          <a:bodyPr wrap="none">
            <a:spAutoFit/>
          </a:bodyPr>
          <a:lstStyle/>
          <a:p>
            <a:r>
              <a:rPr lang="zh-CN" altLang="en-US" b="1" dirty="0">
                <a:solidFill>
                  <a:srgbClr val="D92142"/>
                </a:solidFill>
                <a:latin typeface="system-ui"/>
              </a:rPr>
              <a:t>（三）深入推进农村精神文明建设。</a:t>
            </a:r>
            <a:endParaRPr lang="zh-CN" altLang="en-US" dirty="0"/>
          </a:p>
        </p:txBody>
      </p:sp>
      <p:sp>
        <p:nvSpPr>
          <p:cNvPr id="24" name="矩形 23">
            <a:extLst>
              <a:ext uri="{FF2B5EF4-FFF2-40B4-BE49-F238E27FC236}">
                <a16:creationId xmlns:a16="http://schemas.microsoft.com/office/drawing/2014/main" id="{4FAB37E6-D246-4B73-80FD-E97C96F350A2}"/>
              </a:ext>
            </a:extLst>
          </p:cNvPr>
          <p:cNvSpPr/>
          <p:nvPr/>
        </p:nvSpPr>
        <p:spPr>
          <a:xfrm>
            <a:off x="5015059" y="5298446"/>
            <a:ext cx="6096000" cy="646331"/>
          </a:xfrm>
          <a:prstGeom prst="rect">
            <a:avLst/>
          </a:prstGeom>
        </p:spPr>
        <p:txBody>
          <a:bodyPr>
            <a:spAutoFit/>
          </a:bodyPr>
          <a:lstStyle/>
          <a:p>
            <a:r>
              <a:rPr lang="zh-CN" altLang="en-US" dirty="0">
                <a:solidFill>
                  <a:srgbClr val="222222"/>
                </a:solidFill>
                <a:latin typeface="system-ui"/>
              </a:rPr>
              <a:t>高价彩礼、大操大办等农村移风易俗重点领域突出问题专项治理。</a:t>
            </a:r>
            <a:endParaRPr lang="zh-CN" altLang="en-US" dirty="0"/>
          </a:p>
        </p:txBody>
      </p:sp>
    </p:spTree>
    <p:extLst>
      <p:ext uri="{BB962C8B-B14F-4D97-AF65-F5344CB8AC3E}">
        <p14:creationId xmlns:p14="http://schemas.microsoft.com/office/powerpoint/2010/main" val="98196687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9526523" y="77724"/>
            <a:ext cx="2404102" cy="737053"/>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6" name="object 6"/>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9" name="object 9"/>
          <p:cNvSpPr/>
          <p:nvPr/>
        </p:nvSpPr>
        <p:spPr>
          <a:xfrm>
            <a:off x="3745991" y="2057400"/>
            <a:ext cx="4700270" cy="650875"/>
          </a:xfrm>
          <a:custGeom>
            <a:avLst/>
            <a:gdLst/>
            <a:ahLst/>
            <a:cxnLst/>
            <a:rect l="l" t="t" r="r" b="b"/>
            <a:pathLst>
              <a:path w="4700270" h="650875">
                <a:moveTo>
                  <a:pt x="0" y="0"/>
                </a:moveTo>
                <a:lnTo>
                  <a:pt x="4700016" y="0"/>
                </a:lnTo>
                <a:lnTo>
                  <a:pt x="4700016" y="650748"/>
                </a:lnTo>
                <a:lnTo>
                  <a:pt x="0" y="650748"/>
                </a:lnTo>
                <a:lnTo>
                  <a:pt x="0" y="0"/>
                </a:lnTo>
                <a:close/>
              </a:path>
            </a:pathLst>
          </a:custGeom>
          <a:solidFill>
            <a:srgbClr val="1F487C"/>
          </a:solidFill>
        </p:spPr>
        <p:txBody>
          <a:bodyPr wrap="square" lIns="0" tIns="0" rIns="0" bIns="0" rtlCol="0"/>
          <a:lstStyle/>
          <a:p>
            <a:endParaRPr/>
          </a:p>
        </p:txBody>
      </p:sp>
      <p:sp>
        <p:nvSpPr>
          <p:cNvPr id="10" name="object 10"/>
          <p:cNvSpPr txBox="1"/>
          <p:nvPr/>
        </p:nvSpPr>
        <p:spPr>
          <a:xfrm>
            <a:off x="1001267" y="1448015"/>
            <a:ext cx="10189845" cy="2405402"/>
          </a:xfrm>
          <a:prstGeom prst="rect">
            <a:avLst/>
          </a:prstGeom>
        </p:spPr>
        <p:txBody>
          <a:bodyPr vert="horz" wrap="square" lIns="0" tIns="12065" rIns="0" bIns="0" rtlCol="0">
            <a:spAutoFit/>
          </a:bodyPr>
          <a:lstStyle/>
          <a:p>
            <a:pPr marL="141605">
              <a:lnSpc>
                <a:spcPct val="100000"/>
              </a:lnSpc>
              <a:spcBef>
                <a:spcPts val="95"/>
              </a:spcBef>
            </a:pPr>
            <a:r>
              <a:rPr sz="2800" b="1" spc="-5" dirty="0">
                <a:solidFill>
                  <a:srgbClr val="1F487C"/>
                </a:solidFill>
                <a:latin typeface="微软雅黑"/>
                <a:cs typeface="微软雅黑"/>
              </a:rPr>
              <a:t>（3）</a:t>
            </a:r>
            <a:r>
              <a:rPr sz="2800" b="1" dirty="0">
                <a:solidFill>
                  <a:srgbClr val="1F487C"/>
                </a:solidFill>
                <a:latin typeface="微软雅黑"/>
                <a:cs typeface="微软雅黑"/>
              </a:rPr>
              <a:t>脱贫人口收入情</a:t>
            </a:r>
            <a:r>
              <a:rPr sz="2800" b="1" spc="-5" dirty="0">
                <a:solidFill>
                  <a:srgbClr val="1F487C"/>
                </a:solidFill>
                <a:latin typeface="微软雅黑"/>
                <a:cs typeface="微软雅黑"/>
              </a:rPr>
              <a:t>况</a:t>
            </a:r>
            <a:endParaRPr sz="2800" dirty="0">
              <a:latin typeface="微软雅黑"/>
              <a:cs typeface="微软雅黑"/>
            </a:endParaRPr>
          </a:p>
          <a:p>
            <a:pPr marR="6350" algn="ctr">
              <a:lnSpc>
                <a:spcPct val="100000"/>
              </a:lnSpc>
              <a:spcBef>
                <a:spcPts val="2030"/>
              </a:spcBef>
            </a:pPr>
            <a:r>
              <a:rPr sz="2800" b="1" spc="100" dirty="0">
                <a:solidFill>
                  <a:srgbClr val="FFFFFF"/>
                </a:solidFill>
                <a:latin typeface="微软雅黑"/>
                <a:cs typeface="微软雅黑"/>
              </a:rPr>
              <a:t>收入情</a:t>
            </a:r>
            <a:r>
              <a:rPr sz="2800" b="1" spc="-5" dirty="0">
                <a:solidFill>
                  <a:srgbClr val="FFFFFF"/>
                </a:solidFill>
                <a:latin typeface="微软雅黑"/>
                <a:cs typeface="微软雅黑"/>
              </a:rPr>
              <a:t>况</a:t>
            </a:r>
            <a:endParaRPr sz="2800" dirty="0">
              <a:latin typeface="微软雅黑"/>
              <a:cs typeface="微软雅黑"/>
            </a:endParaRPr>
          </a:p>
          <a:p>
            <a:pPr marL="377190" marR="83185" indent="-285750">
              <a:lnSpc>
                <a:spcPct val="173300"/>
              </a:lnSpc>
              <a:spcBef>
                <a:spcPts val="2160"/>
              </a:spcBef>
              <a:buFont typeface="Wingdings"/>
              <a:buChar char=""/>
              <a:tabLst>
                <a:tab pos="377825" algn="l"/>
              </a:tabLst>
            </a:pPr>
            <a:r>
              <a:rPr sz="2000" b="1" spc="70" dirty="0" err="1">
                <a:solidFill>
                  <a:srgbClr val="1F487C"/>
                </a:solidFill>
                <a:latin typeface="微软雅黑"/>
                <a:cs typeface="微软雅黑"/>
              </a:rPr>
              <a:t>收入真实性：提取了问题数据，重点核查群众对收入不认可，存在虚登、</a:t>
            </a:r>
            <a:r>
              <a:rPr sz="2000" b="1" spc="75" dirty="0" err="1">
                <a:solidFill>
                  <a:srgbClr val="1F487C"/>
                </a:solidFill>
                <a:latin typeface="微软雅黑"/>
                <a:cs typeface="微软雅黑"/>
              </a:rPr>
              <a:t>漏登</a:t>
            </a:r>
            <a:r>
              <a:rPr lang="zh-CN" altLang="en-US" sz="2000" b="1" spc="70" dirty="0">
                <a:solidFill>
                  <a:srgbClr val="1F487C"/>
                </a:solidFill>
                <a:latin typeface="微软雅黑" panose="020B0503020204020204" pitchFamily="34" charset="-122"/>
                <a:ea typeface="微软雅黑" panose="020B0503020204020204" pitchFamily="34" charset="-122"/>
              </a:rPr>
              <a:t>造成收入差距在</a:t>
            </a:r>
            <a:r>
              <a:rPr sz="2000" b="1" spc="70" dirty="0">
                <a:solidFill>
                  <a:srgbClr val="1F487C"/>
                </a:solidFill>
                <a:latin typeface="微软雅黑" panose="020B0503020204020204" pitchFamily="34" charset="-122"/>
                <a:ea typeface="微软雅黑" panose="020B0503020204020204" pitchFamily="34" charset="-122"/>
              </a:rPr>
              <a:t>1000元以上</a:t>
            </a:r>
            <a:r>
              <a:rPr lang="zh-CN" altLang="en-US" sz="2000" b="1" spc="70" dirty="0">
                <a:solidFill>
                  <a:srgbClr val="1F487C"/>
                </a:solidFill>
                <a:latin typeface="微软雅黑" panose="020B0503020204020204" pitchFamily="34" charset="-122"/>
                <a:ea typeface="微软雅黑" panose="020B0503020204020204" pitchFamily="34" charset="-122"/>
              </a:rPr>
              <a:t>的情况</a:t>
            </a:r>
            <a:r>
              <a:rPr sz="2000" b="1" spc="70" dirty="0">
                <a:solidFill>
                  <a:srgbClr val="1F487C"/>
                </a:solidFill>
                <a:latin typeface="微软雅黑" panose="020B0503020204020204" pitchFamily="34" charset="-122"/>
                <a:ea typeface="微软雅黑" panose="020B0503020204020204" pitchFamily="34" charset="-122"/>
              </a:rPr>
              <a:t>。</a:t>
            </a:r>
          </a:p>
        </p:txBody>
      </p:sp>
      <p:sp>
        <p:nvSpPr>
          <p:cNvPr id="11" name="object 11"/>
          <p:cNvSpPr/>
          <p:nvPr/>
        </p:nvSpPr>
        <p:spPr>
          <a:xfrm>
            <a:off x="878598" y="2373122"/>
            <a:ext cx="10454640" cy="3637279"/>
          </a:xfrm>
          <a:custGeom>
            <a:avLst/>
            <a:gdLst/>
            <a:ahLst/>
            <a:cxnLst/>
            <a:rect l="l" t="t" r="r" b="b"/>
            <a:pathLst>
              <a:path w="10454640" h="3637279">
                <a:moveTo>
                  <a:pt x="2867939" y="32575"/>
                </a:moveTo>
                <a:lnTo>
                  <a:pt x="2791739" y="32575"/>
                </a:lnTo>
                <a:lnTo>
                  <a:pt x="2791739" y="13525"/>
                </a:lnTo>
                <a:lnTo>
                  <a:pt x="2867939" y="13525"/>
                </a:lnTo>
                <a:lnTo>
                  <a:pt x="2867939" y="32575"/>
                </a:lnTo>
                <a:close/>
              </a:path>
              <a:path w="10454640" h="3637279">
                <a:moveTo>
                  <a:pt x="2734589" y="32575"/>
                </a:moveTo>
                <a:lnTo>
                  <a:pt x="2658389" y="32575"/>
                </a:lnTo>
                <a:lnTo>
                  <a:pt x="2658389" y="13525"/>
                </a:lnTo>
                <a:lnTo>
                  <a:pt x="2734589" y="13525"/>
                </a:lnTo>
                <a:lnTo>
                  <a:pt x="2734589" y="32575"/>
                </a:lnTo>
                <a:close/>
              </a:path>
              <a:path w="10454640" h="3637279">
                <a:moveTo>
                  <a:pt x="2601239" y="32575"/>
                </a:moveTo>
                <a:lnTo>
                  <a:pt x="2525039" y="32575"/>
                </a:lnTo>
                <a:lnTo>
                  <a:pt x="2525039" y="13525"/>
                </a:lnTo>
                <a:lnTo>
                  <a:pt x="2601239" y="13525"/>
                </a:lnTo>
                <a:lnTo>
                  <a:pt x="2601239" y="32575"/>
                </a:lnTo>
                <a:close/>
              </a:path>
              <a:path w="10454640" h="3637279">
                <a:moveTo>
                  <a:pt x="2467889" y="32575"/>
                </a:moveTo>
                <a:lnTo>
                  <a:pt x="2391689" y="32575"/>
                </a:lnTo>
                <a:lnTo>
                  <a:pt x="2391689" y="13525"/>
                </a:lnTo>
                <a:lnTo>
                  <a:pt x="2467889" y="13525"/>
                </a:lnTo>
                <a:lnTo>
                  <a:pt x="2467889" y="32575"/>
                </a:lnTo>
                <a:close/>
              </a:path>
              <a:path w="10454640" h="3637279">
                <a:moveTo>
                  <a:pt x="2334539" y="32575"/>
                </a:moveTo>
                <a:lnTo>
                  <a:pt x="2258339" y="32575"/>
                </a:lnTo>
                <a:lnTo>
                  <a:pt x="2258339" y="13525"/>
                </a:lnTo>
                <a:lnTo>
                  <a:pt x="2334539" y="13525"/>
                </a:lnTo>
                <a:lnTo>
                  <a:pt x="2334539" y="32575"/>
                </a:lnTo>
                <a:close/>
              </a:path>
              <a:path w="10454640" h="3637279">
                <a:moveTo>
                  <a:pt x="2201189" y="32575"/>
                </a:moveTo>
                <a:lnTo>
                  <a:pt x="2124989" y="32575"/>
                </a:lnTo>
                <a:lnTo>
                  <a:pt x="2124989" y="13525"/>
                </a:lnTo>
                <a:lnTo>
                  <a:pt x="2201189" y="13525"/>
                </a:lnTo>
                <a:lnTo>
                  <a:pt x="2201189" y="32575"/>
                </a:lnTo>
                <a:close/>
              </a:path>
              <a:path w="10454640" h="3637279">
                <a:moveTo>
                  <a:pt x="2067839" y="32575"/>
                </a:moveTo>
                <a:lnTo>
                  <a:pt x="1991639" y="32575"/>
                </a:lnTo>
                <a:lnTo>
                  <a:pt x="1991639" y="13525"/>
                </a:lnTo>
                <a:lnTo>
                  <a:pt x="2067839" y="13525"/>
                </a:lnTo>
                <a:lnTo>
                  <a:pt x="2067839" y="32575"/>
                </a:lnTo>
                <a:close/>
              </a:path>
              <a:path w="10454640" h="3637279">
                <a:moveTo>
                  <a:pt x="1934489" y="32575"/>
                </a:moveTo>
                <a:lnTo>
                  <a:pt x="1858289" y="32575"/>
                </a:lnTo>
                <a:lnTo>
                  <a:pt x="1858289" y="13525"/>
                </a:lnTo>
                <a:lnTo>
                  <a:pt x="1934489" y="13525"/>
                </a:lnTo>
                <a:lnTo>
                  <a:pt x="1934489" y="32575"/>
                </a:lnTo>
                <a:close/>
              </a:path>
              <a:path w="10454640" h="3637279">
                <a:moveTo>
                  <a:pt x="1801139" y="32575"/>
                </a:moveTo>
                <a:lnTo>
                  <a:pt x="1724939" y="32575"/>
                </a:lnTo>
                <a:lnTo>
                  <a:pt x="1724939" y="13525"/>
                </a:lnTo>
                <a:lnTo>
                  <a:pt x="1801139" y="13525"/>
                </a:lnTo>
                <a:lnTo>
                  <a:pt x="1801139" y="32575"/>
                </a:lnTo>
                <a:close/>
              </a:path>
              <a:path w="10454640" h="3637279">
                <a:moveTo>
                  <a:pt x="1667789" y="32575"/>
                </a:moveTo>
                <a:lnTo>
                  <a:pt x="1591589" y="32575"/>
                </a:lnTo>
                <a:lnTo>
                  <a:pt x="1591589" y="13525"/>
                </a:lnTo>
                <a:lnTo>
                  <a:pt x="1667789" y="13525"/>
                </a:lnTo>
                <a:lnTo>
                  <a:pt x="1667789" y="32575"/>
                </a:lnTo>
                <a:close/>
              </a:path>
              <a:path w="10454640" h="3637279">
                <a:moveTo>
                  <a:pt x="1534439" y="32575"/>
                </a:moveTo>
                <a:lnTo>
                  <a:pt x="1458239" y="32575"/>
                </a:lnTo>
                <a:lnTo>
                  <a:pt x="1458239" y="13525"/>
                </a:lnTo>
                <a:lnTo>
                  <a:pt x="1534439" y="13525"/>
                </a:lnTo>
                <a:lnTo>
                  <a:pt x="1534439" y="32575"/>
                </a:lnTo>
                <a:close/>
              </a:path>
              <a:path w="10454640" h="3637279">
                <a:moveTo>
                  <a:pt x="1401089" y="32575"/>
                </a:moveTo>
                <a:lnTo>
                  <a:pt x="1324889" y="32575"/>
                </a:lnTo>
                <a:lnTo>
                  <a:pt x="1324889" y="13525"/>
                </a:lnTo>
                <a:lnTo>
                  <a:pt x="1401089" y="13525"/>
                </a:lnTo>
                <a:lnTo>
                  <a:pt x="1401089" y="32575"/>
                </a:lnTo>
                <a:close/>
              </a:path>
              <a:path w="10454640" h="3637279">
                <a:moveTo>
                  <a:pt x="1267739" y="32575"/>
                </a:moveTo>
                <a:lnTo>
                  <a:pt x="1191539" y="32575"/>
                </a:lnTo>
                <a:lnTo>
                  <a:pt x="1191539" y="13525"/>
                </a:lnTo>
                <a:lnTo>
                  <a:pt x="1267739" y="13525"/>
                </a:lnTo>
                <a:lnTo>
                  <a:pt x="1267739" y="32575"/>
                </a:lnTo>
                <a:close/>
              </a:path>
              <a:path w="10454640" h="3637279">
                <a:moveTo>
                  <a:pt x="1134389" y="32575"/>
                </a:moveTo>
                <a:lnTo>
                  <a:pt x="1058189" y="32575"/>
                </a:lnTo>
                <a:lnTo>
                  <a:pt x="1058189" y="13525"/>
                </a:lnTo>
                <a:lnTo>
                  <a:pt x="1134389" y="13525"/>
                </a:lnTo>
                <a:lnTo>
                  <a:pt x="1134389" y="32575"/>
                </a:lnTo>
                <a:close/>
              </a:path>
              <a:path w="10454640" h="3637279">
                <a:moveTo>
                  <a:pt x="1001039" y="32575"/>
                </a:moveTo>
                <a:lnTo>
                  <a:pt x="924839" y="32575"/>
                </a:lnTo>
                <a:lnTo>
                  <a:pt x="924839" y="13525"/>
                </a:lnTo>
                <a:lnTo>
                  <a:pt x="1001039" y="13525"/>
                </a:lnTo>
                <a:lnTo>
                  <a:pt x="1001039" y="32575"/>
                </a:lnTo>
                <a:close/>
              </a:path>
              <a:path w="10454640" h="3637279">
                <a:moveTo>
                  <a:pt x="867689" y="32575"/>
                </a:moveTo>
                <a:lnTo>
                  <a:pt x="791489" y="32575"/>
                </a:lnTo>
                <a:lnTo>
                  <a:pt x="791489" y="13525"/>
                </a:lnTo>
                <a:lnTo>
                  <a:pt x="867689" y="13525"/>
                </a:lnTo>
                <a:lnTo>
                  <a:pt x="867689" y="32575"/>
                </a:lnTo>
                <a:close/>
              </a:path>
              <a:path w="10454640" h="3637279">
                <a:moveTo>
                  <a:pt x="734339" y="32575"/>
                </a:moveTo>
                <a:lnTo>
                  <a:pt x="658139" y="32575"/>
                </a:lnTo>
                <a:lnTo>
                  <a:pt x="658139" y="13525"/>
                </a:lnTo>
                <a:lnTo>
                  <a:pt x="734339" y="13525"/>
                </a:lnTo>
                <a:lnTo>
                  <a:pt x="734339" y="32575"/>
                </a:lnTo>
                <a:close/>
              </a:path>
              <a:path w="10454640" h="3637279">
                <a:moveTo>
                  <a:pt x="600989" y="32575"/>
                </a:moveTo>
                <a:lnTo>
                  <a:pt x="524789" y="32575"/>
                </a:lnTo>
                <a:lnTo>
                  <a:pt x="524789" y="13525"/>
                </a:lnTo>
                <a:lnTo>
                  <a:pt x="600989" y="13525"/>
                </a:lnTo>
                <a:lnTo>
                  <a:pt x="600989" y="32575"/>
                </a:lnTo>
                <a:close/>
              </a:path>
              <a:path w="10454640" h="3637279">
                <a:moveTo>
                  <a:pt x="467639" y="32575"/>
                </a:moveTo>
                <a:lnTo>
                  <a:pt x="391439" y="32575"/>
                </a:lnTo>
                <a:lnTo>
                  <a:pt x="391439" y="13525"/>
                </a:lnTo>
                <a:lnTo>
                  <a:pt x="467639" y="13525"/>
                </a:lnTo>
                <a:lnTo>
                  <a:pt x="467639" y="32575"/>
                </a:lnTo>
                <a:close/>
              </a:path>
              <a:path w="10454640" h="3637279">
                <a:moveTo>
                  <a:pt x="334289" y="32575"/>
                </a:moveTo>
                <a:lnTo>
                  <a:pt x="258089" y="32575"/>
                </a:lnTo>
                <a:lnTo>
                  <a:pt x="258089" y="13525"/>
                </a:lnTo>
                <a:lnTo>
                  <a:pt x="334289" y="13525"/>
                </a:lnTo>
                <a:lnTo>
                  <a:pt x="334289" y="32575"/>
                </a:lnTo>
                <a:close/>
              </a:path>
              <a:path w="10454640" h="3637279">
                <a:moveTo>
                  <a:pt x="200939" y="32575"/>
                </a:moveTo>
                <a:lnTo>
                  <a:pt x="124739" y="32575"/>
                </a:lnTo>
                <a:lnTo>
                  <a:pt x="124739" y="13525"/>
                </a:lnTo>
                <a:lnTo>
                  <a:pt x="200939" y="13525"/>
                </a:lnTo>
                <a:lnTo>
                  <a:pt x="200939" y="32575"/>
                </a:lnTo>
                <a:close/>
              </a:path>
              <a:path w="10454640" h="3637279">
                <a:moveTo>
                  <a:pt x="19050" y="41198"/>
                </a:moveTo>
                <a:lnTo>
                  <a:pt x="0" y="41198"/>
                </a:lnTo>
                <a:lnTo>
                  <a:pt x="0" y="13525"/>
                </a:lnTo>
                <a:lnTo>
                  <a:pt x="67589" y="13525"/>
                </a:lnTo>
                <a:lnTo>
                  <a:pt x="67589" y="23050"/>
                </a:lnTo>
                <a:lnTo>
                  <a:pt x="19050" y="23050"/>
                </a:lnTo>
                <a:lnTo>
                  <a:pt x="9525" y="32575"/>
                </a:lnTo>
                <a:lnTo>
                  <a:pt x="19050" y="32575"/>
                </a:lnTo>
                <a:lnTo>
                  <a:pt x="19050" y="41198"/>
                </a:lnTo>
                <a:close/>
              </a:path>
              <a:path w="10454640" h="3637279">
                <a:moveTo>
                  <a:pt x="19050" y="32575"/>
                </a:moveTo>
                <a:lnTo>
                  <a:pt x="9525" y="32575"/>
                </a:lnTo>
                <a:lnTo>
                  <a:pt x="19050" y="23050"/>
                </a:lnTo>
                <a:lnTo>
                  <a:pt x="19050" y="32575"/>
                </a:lnTo>
                <a:close/>
              </a:path>
              <a:path w="10454640" h="3637279">
                <a:moveTo>
                  <a:pt x="67589" y="32575"/>
                </a:moveTo>
                <a:lnTo>
                  <a:pt x="19050" y="32575"/>
                </a:lnTo>
                <a:lnTo>
                  <a:pt x="19050" y="23050"/>
                </a:lnTo>
                <a:lnTo>
                  <a:pt x="67589" y="23050"/>
                </a:lnTo>
                <a:lnTo>
                  <a:pt x="67589" y="32575"/>
                </a:lnTo>
                <a:close/>
              </a:path>
              <a:path w="10454640" h="3637279">
                <a:moveTo>
                  <a:pt x="19050" y="174548"/>
                </a:moveTo>
                <a:lnTo>
                  <a:pt x="0" y="174548"/>
                </a:lnTo>
                <a:lnTo>
                  <a:pt x="0" y="98348"/>
                </a:lnTo>
                <a:lnTo>
                  <a:pt x="19050" y="98348"/>
                </a:lnTo>
                <a:lnTo>
                  <a:pt x="19050" y="174548"/>
                </a:lnTo>
                <a:close/>
              </a:path>
              <a:path w="10454640" h="3637279">
                <a:moveTo>
                  <a:pt x="19050" y="307898"/>
                </a:moveTo>
                <a:lnTo>
                  <a:pt x="0" y="307898"/>
                </a:lnTo>
                <a:lnTo>
                  <a:pt x="0" y="231698"/>
                </a:lnTo>
                <a:lnTo>
                  <a:pt x="19050" y="231698"/>
                </a:lnTo>
                <a:lnTo>
                  <a:pt x="19050" y="307898"/>
                </a:lnTo>
                <a:close/>
              </a:path>
              <a:path w="10454640" h="3637279">
                <a:moveTo>
                  <a:pt x="19050" y="441248"/>
                </a:moveTo>
                <a:lnTo>
                  <a:pt x="0" y="441248"/>
                </a:lnTo>
                <a:lnTo>
                  <a:pt x="0" y="365048"/>
                </a:lnTo>
                <a:lnTo>
                  <a:pt x="19050" y="365048"/>
                </a:lnTo>
                <a:lnTo>
                  <a:pt x="19050" y="441248"/>
                </a:lnTo>
                <a:close/>
              </a:path>
              <a:path w="10454640" h="3637279">
                <a:moveTo>
                  <a:pt x="19050" y="574598"/>
                </a:moveTo>
                <a:lnTo>
                  <a:pt x="0" y="574598"/>
                </a:lnTo>
                <a:lnTo>
                  <a:pt x="0" y="498398"/>
                </a:lnTo>
                <a:lnTo>
                  <a:pt x="19050" y="498398"/>
                </a:lnTo>
                <a:lnTo>
                  <a:pt x="19050" y="574598"/>
                </a:lnTo>
                <a:close/>
              </a:path>
              <a:path w="10454640" h="3637279">
                <a:moveTo>
                  <a:pt x="19050" y="707948"/>
                </a:moveTo>
                <a:lnTo>
                  <a:pt x="0" y="707948"/>
                </a:lnTo>
                <a:lnTo>
                  <a:pt x="0" y="631748"/>
                </a:lnTo>
                <a:lnTo>
                  <a:pt x="19050" y="631748"/>
                </a:lnTo>
                <a:lnTo>
                  <a:pt x="19050" y="707948"/>
                </a:lnTo>
                <a:close/>
              </a:path>
              <a:path w="10454640" h="3637279">
                <a:moveTo>
                  <a:pt x="19050" y="841298"/>
                </a:moveTo>
                <a:lnTo>
                  <a:pt x="0" y="841298"/>
                </a:lnTo>
                <a:lnTo>
                  <a:pt x="0" y="765098"/>
                </a:lnTo>
                <a:lnTo>
                  <a:pt x="19050" y="765098"/>
                </a:lnTo>
                <a:lnTo>
                  <a:pt x="19050" y="841298"/>
                </a:lnTo>
                <a:close/>
              </a:path>
              <a:path w="10454640" h="3637279">
                <a:moveTo>
                  <a:pt x="19050" y="974648"/>
                </a:moveTo>
                <a:lnTo>
                  <a:pt x="0" y="974648"/>
                </a:lnTo>
                <a:lnTo>
                  <a:pt x="0" y="898448"/>
                </a:lnTo>
                <a:lnTo>
                  <a:pt x="19050" y="898448"/>
                </a:lnTo>
                <a:lnTo>
                  <a:pt x="19050" y="974648"/>
                </a:lnTo>
                <a:close/>
              </a:path>
              <a:path w="10454640" h="3637279">
                <a:moveTo>
                  <a:pt x="19050" y="1107998"/>
                </a:moveTo>
                <a:lnTo>
                  <a:pt x="0" y="1107998"/>
                </a:lnTo>
                <a:lnTo>
                  <a:pt x="0" y="1031798"/>
                </a:lnTo>
                <a:lnTo>
                  <a:pt x="19050" y="1031798"/>
                </a:lnTo>
                <a:lnTo>
                  <a:pt x="19050" y="1107998"/>
                </a:lnTo>
                <a:close/>
              </a:path>
              <a:path w="10454640" h="3637279">
                <a:moveTo>
                  <a:pt x="19050" y="1241348"/>
                </a:moveTo>
                <a:lnTo>
                  <a:pt x="0" y="1241348"/>
                </a:lnTo>
                <a:lnTo>
                  <a:pt x="0" y="1165148"/>
                </a:lnTo>
                <a:lnTo>
                  <a:pt x="19050" y="1165148"/>
                </a:lnTo>
                <a:lnTo>
                  <a:pt x="19050" y="1241348"/>
                </a:lnTo>
                <a:close/>
              </a:path>
              <a:path w="10454640" h="3637279">
                <a:moveTo>
                  <a:pt x="19050" y="1374698"/>
                </a:moveTo>
                <a:lnTo>
                  <a:pt x="0" y="1374698"/>
                </a:lnTo>
                <a:lnTo>
                  <a:pt x="0" y="1298498"/>
                </a:lnTo>
                <a:lnTo>
                  <a:pt x="19050" y="1298498"/>
                </a:lnTo>
                <a:lnTo>
                  <a:pt x="19050" y="1374698"/>
                </a:lnTo>
                <a:close/>
              </a:path>
              <a:path w="10454640" h="3637279">
                <a:moveTo>
                  <a:pt x="19050" y="1508048"/>
                </a:moveTo>
                <a:lnTo>
                  <a:pt x="0" y="1508048"/>
                </a:lnTo>
                <a:lnTo>
                  <a:pt x="0" y="1431848"/>
                </a:lnTo>
                <a:lnTo>
                  <a:pt x="19050" y="1431848"/>
                </a:lnTo>
                <a:lnTo>
                  <a:pt x="19050" y="1508048"/>
                </a:lnTo>
                <a:close/>
              </a:path>
              <a:path w="10454640" h="3637279">
                <a:moveTo>
                  <a:pt x="19050" y="1641398"/>
                </a:moveTo>
                <a:lnTo>
                  <a:pt x="0" y="1641398"/>
                </a:lnTo>
                <a:lnTo>
                  <a:pt x="0" y="1565198"/>
                </a:lnTo>
                <a:lnTo>
                  <a:pt x="19050" y="1565198"/>
                </a:lnTo>
                <a:lnTo>
                  <a:pt x="19050" y="1641398"/>
                </a:lnTo>
                <a:close/>
              </a:path>
              <a:path w="10454640" h="3637279">
                <a:moveTo>
                  <a:pt x="19050" y="1774748"/>
                </a:moveTo>
                <a:lnTo>
                  <a:pt x="0" y="1774748"/>
                </a:lnTo>
                <a:lnTo>
                  <a:pt x="0" y="1698548"/>
                </a:lnTo>
                <a:lnTo>
                  <a:pt x="19050" y="1698548"/>
                </a:lnTo>
                <a:lnTo>
                  <a:pt x="19050" y="1774748"/>
                </a:lnTo>
                <a:close/>
              </a:path>
              <a:path w="10454640" h="3637279">
                <a:moveTo>
                  <a:pt x="19050" y="1908098"/>
                </a:moveTo>
                <a:lnTo>
                  <a:pt x="0" y="1908098"/>
                </a:lnTo>
                <a:lnTo>
                  <a:pt x="0" y="1831898"/>
                </a:lnTo>
                <a:lnTo>
                  <a:pt x="19050" y="1831898"/>
                </a:lnTo>
                <a:lnTo>
                  <a:pt x="19050" y="1908098"/>
                </a:lnTo>
                <a:close/>
              </a:path>
              <a:path w="10454640" h="3637279">
                <a:moveTo>
                  <a:pt x="19050" y="2041448"/>
                </a:moveTo>
                <a:lnTo>
                  <a:pt x="0" y="2041448"/>
                </a:lnTo>
                <a:lnTo>
                  <a:pt x="0" y="1965248"/>
                </a:lnTo>
                <a:lnTo>
                  <a:pt x="19050" y="1965248"/>
                </a:lnTo>
                <a:lnTo>
                  <a:pt x="19050" y="2041448"/>
                </a:lnTo>
                <a:close/>
              </a:path>
              <a:path w="10454640" h="3637279">
                <a:moveTo>
                  <a:pt x="19050" y="2174798"/>
                </a:moveTo>
                <a:lnTo>
                  <a:pt x="0" y="2174798"/>
                </a:lnTo>
                <a:lnTo>
                  <a:pt x="0" y="2098598"/>
                </a:lnTo>
                <a:lnTo>
                  <a:pt x="19050" y="2098598"/>
                </a:lnTo>
                <a:lnTo>
                  <a:pt x="19050" y="2174798"/>
                </a:lnTo>
                <a:close/>
              </a:path>
              <a:path w="10454640" h="3637279">
                <a:moveTo>
                  <a:pt x="19050" y="2308148"/>
                </a:moveTo>
                <a:lnTo>
                  <a:pt x="0" y="2308148"/>
                </a:lnTo>
                <a:lnTo>
                  <a:pt x="0" y="2231948"/>
                </a:lnTo>
                <a:lnTo>
                  <a:pt x="19050" y="2231948"/>
                </a:lnTo>
                <a:lnTo>
                  <a:pt x="19050" y="2308148"/>
                </a:lnTo>
                <a:close/>
              </a:path>
              <a:path w="10454640" h="3637279">
                <a:moveTo>
                  <a:pt x="19050" y="2441498"/>
                </a:moveTo>
                <a:lnTo>
                  <a:pt x="0" y="2441498"/>
                </a:lnTo>
                <a:lnTo>
                  <a:pt x="0" y="2365298"/>
                </a:lnTo>
                <a:lnTo>
                  <a:pt x="19050" y="2365298"/>
                </a:lnTo>
                <a:lnTo>
                  <a:pt x="19050" y="2441498"/>
                </a:lnTo>
                <a:close/>
              </a:path>
              <a:path w="10454640" h="3637279">
                <a:moveTo>
                  <a:pt x="19050" y="2574848"/>
                </a:moveTo>
                <a:lnTo>
                  <a:pt x="0" y="2574848"/>
                </a:lnTo>
                <a:lnTo>
                  <a:pt x="0" y="2498648"/>
                </a:lnTo>
                <a:lnTo>
                  <a:pt x="19050" y="2498648"/>
                </a:lnTo>
                <a:lnTo>
                  <a:pt x="19050" y="2574848"/>
                </a:lnTo>
                <a:close/>
              </a:path>
              <a:path w="10454640" h="3637279">
                <a:moveTo>
                  <a:pt x="19050" y="2708198"/>
                </a:moveTo>
                <a:lnTo>
                  <a:pt x="0" y="2708198"/>
                </a:lnTo>
                <a:lnTo>
                  <a:pt x="0" y="2631998"/>
                </a:lnTo>
                <a:lnTo>
                  <a:pt x="19050" y="2631998"/>
                </a:lnTo>
                <a:lnTo>
                  <a:pt x="19050" y="2708198"/>
                </a:lnTo>
                <a:close/>
              </a:path>
              <a:path w="10454640" h="3637279">
                <a:moveTo>
                  <a:pt x="19050" y="2841548"/>
                </a:moveTo>
                <a:lnTo>
                  <a:pt x="0" y="2841548"/>
                </a:lnTo>
                <a:lnTo>
                  <a:pt x="0" y="2765348"/>
                </a:lnTo>
                <a:lnTo>
                  <a:pt x="19050" y="2765348"/>
                </a:lnTo>
                <a:lnTo>
                  <a:pt x="19050" y="2841548"/>
                </a:lnTo>
                <a:close/>
              </a:path>
              <a:path w="10454640" h="3637279">
                <a:moveTo>
                  <a:pt x="19050" y="2974898"/>
                </a:moveTo>
                <a:lnTo>
                  <a:pt x="0" y="2974898"/>
                </a:lnTo>
                <a:lnTo>
                  <a:pt x="0" y="2898698"/>
                </a:lnTo>
                <a:lnTo>
                  <a:pt x="19050" y="2898698"/>
                </a:lnTo>
                <a:lnTo>
                  <a:pt x="19050" y="2974898"/>
                </a:lnTo>
                <a:close/>
              </a:path>
              <a:path w="10454640" h="3637279">
                <a:moveTo>
                  <a:pt x="19050" y="3108248"/>
                </a:moveTo>
                <a:lnTo>
                  <a:pt x="0" y="3108248"/>
                </a:lnTo>
                <a:lnTo>
                  <a:pt x="0" y="3032048"/>
                </a:lnTo>
                <a:lnTo>
                  <a:pt x="19050" y="3032048"/>
                </a:lnTo>
                <a:lnTo>
                  <a:pt x="19050" y="3108248"/>
                </a:lnTo>
                <a:close/>
              </a:path>
              <a:path w="10454640" h="3637279">
                <a:moveTo>
                  <a:pt x="19050" y="3241598"/>
                </a:moveTo>
                <a:lnTo>
                  <a:pt x="0" y="3241598"/>
                </a:lnTo>
                <a:lnTo>
                  <a:pt x="0" y="3165398"/>
                </a:lnTo>
                <a:lnTo>
                  <a:pt x="19050" y="3165398"/>
                </a:lnTo>
                <a:lnTo>
                  <a:pt x="19050" y="3241598"/>
                </a:lnTo>
                <a:close/>
              </a:path>
              <a:path w="10454640" h="3637279">
                <a:moveTo>
                  <a:pt x="19050" y="3374948"/>
                </a:moveTo>
                <a:lnTo>
                  <a:pt x="0" y="3374948"/>
                </a:lnTo>
                <a:lnTo>
                  <a:pt x="0" y="3298748"/>
                </a:lnTo>
                <a:lnTo>
                  <a:pt x="19050" y="3298748"/>
                </a:lnTo>
                <a:lnTo>
                  <a:pt x="19050" y="3374948"/>
                </a:lnTo>
                <a:close/>
              </a:path>
              <a:path w="10454640" h="3637279">
                <a:moveTo>
                  <a:pt x="19050" y="3508298"/>
                </a:moveTo>
                <a:lnTo>
                  <a:pt x="0" y="3508298"/>
                </a:lnTo>
                <a:lnTo>
                  <a:pt x="0" y="3432098"/>
                </a:lnTo>
                <a:lnTo>
                  <a:pt x="19050" y="3432098"/>
                </a:lnTo>
                <a:lnTo>
                  <a:pt x="19050" y="3508298"/>
                </a:lnTo>
                <a:close/>
              </a:path>
              <a:path w="10454640" h="3637279">
                <a:moveTo>
                  <a:pt x="23545" y="3637153"/>
                </a:moveTo>
                <a:lnTo>
                  <a:pt x="0" y="3637153"/>
                </a:lnTo>
                <a:lnTo>
                  <a:pt x="0" y="3565448"/>
                </a:lnTo>
                <a:lnTo>
                  <a:pt x="19050" y="3565448"/>
                </a:lnTo>
                <a:lnTo>
                  <a:pt x="19050" y="3618103"/>
                </a:lnTo>
                <a:lnTo>
                  <a:pt x="9525" y="3618103"/>
                </a:lnTo>
                <a:lnTo>
                  <a:pt x="19050" y="3627628"/>
                </a:lnTo>
                <a:lnTo>
                  <a:pt x="23545" y="3627628"/>
                </a:lnTo>
                <a:lnTo>
                  <a:pt x="23545" y="3637153"/>
                </a:lnTo>
                <a:close/>
              </a:path>
              <a:path w="10454640" h="3637279">
                <a:moveTo>
                  <a:pt x="19050" y="3627628"/>
                </a:moveTo>
                <a:lnTo>
                  <a:pt x="9525" y="3618103"/>
                </a:lnTo>
                <a:lnTo>
                  <a:pt x="19050" y="3618103"/>
                </a:lnTo>
                <a:lnTo>
                  <a:pt x="19050" y="3627628"/>
                </a:lnTo>
                <a:close/>
              </a:path>
              <a:path w="10454640" h="3637279">
                <a:moveTo>
                  <a:pt x="23545" y="3627628"/>
                </a:moveTo>
                <a:lnTo>
                  <a:pt x="19050" y="3627628"/>
                </a:lnTo>
                <a:lnTo>
                  <a:pt x="19050" y="3618103"/>
                </a:lnTo>
                <a:lnTo>
                  <a:pt x="23545" y="3618103"/>
                </a:lnTo>
                <a:lnTo>
                  <a:pt x="23545" y="3627628"/>
                </a:lnTo>
                <a:close/>
              </a:path>
              <a:path w="10454640" h="3637279">
                <a:moveTo>
                  <a:pt x="156895" y="3637153"/>
                </a:moveTo>
                <a:lnTo>
                  <a:pt x="80695" y="3637153"/>
                </a:lnTo>
                <a:lnTo>
                  <a:pt x="80695" y="3618103"/>
                </a:lnTo>
                <a:lnTo>
                  <a:pt x="156895" y="3618103"/>
                </a:lnTo>
                <a:lnTo>
                  <a:pt x="156895" y="3637153"/>
                </a:lnTo>
                <a:close/>
              </a:path>
              <a:path w="10454640" h="3637279">
                <a:moveTo>
                  <a:pt x="290245" y="3637153"/>
                </a:moveTo>
                <a:lnTo>
                  <a:pt x="214045" y="3637153"/>
                </a:lnTo>
                <a:lnTo>
                  <a:pt x="214045" y="3618103"/>
                </a:lnTo>
                <a:lnTo>
                  <a:pt x="290245" y="3618103"/>
                </a:lnTo>
                <a:lnTo>
                  <a:pt x="290245" y="3637153"/>
                </a:lnTo>
                <a:close/>
              </a:path>
              <a:path w="10454640" h="3637279">
                <a:moveTo>
                  <a:pt x="423595" y="3637153"/>
                </a:moveTo>
                <a:lnTo>
                  <a:pt x="347395" y="3637153"/>
                </a:lnTo>
                <a:lnTo>
                  <a:pt x="347395" y="3618103"/>
                </a:lnTo>
                <a:lnTo>
                  <a:pt x="423595" y="3618103"/>
                </a:lnTo>
                <a:lnTo>
                  <a:pt x="423595" y="3637153"/>
                </a:lnTo>
                <a:close/>
              </a:path>
              <a:path w="10454640" h="3637279">
                <a:moveTo>
                  <a:pt x="556945" y="3637153"/>
                </a:moveTo>
                <a:lnTo>
                  <a:pt x="480745" y="3637153"/>
                </a:lnTo>
                <a:lnTo>
                  <a:pt x="480745" y="3618103"/>
                </a:lnTo>
                <a:lnTo>
                  <a:pt x="556945" y="3618103"/>
                </a:lnTo>
                <a:lnTo>
                  <a:pt x="556945" y="3637153"/>
                </a:lnTo>
                <a:close/>
              </a:path>
              <a:path w="10454640" h="3637279">
                <a:moveTo>
                  <a:pt x="690295" y="3637153"/>
                </a:moveTo>
                <a:lnTo>
                  <a:pt x="614095" y="3637153"/>
                </a:lnTo>
                <a:lnTo>
                  <a:pt x="614095" y="3618103"/>
                </a:lnTo>
                <a:lnTo>
                  <a:pt x="690295" y="3618103"/>
                </a:lnTo>
                <a:lnTo>
                  <a:pt x="690295" y="3637153"/>
                </a:lnTo>
                <a:close/>
              </a:path>
              <a:path w="10454640" h="3637279">
                <a:moveTo>
                  <a:pt x="823645" y="3637153"/>
                </a:moveTo>
                <a:lnTo>
                  <a:pt x="747445" y="3637153"/>
                </a:lnTo>
                <a:lnTo>
                  <a:pt x="747445" y="3618103"/>
                </a:lnTo>
                <a:lnTo>
                  <a:pt x="823645" y="3618103"/>
                </a:lnTo>
                <a:lnTo>
                  <a:pt x="823645" y="3637153"/>
                </a:lnTo>
                <a:close/>
              </a:path>
              <a:path w="10454640" h="3637279">
                <a:moveTo>
                  <a:pt x="956995" y="3637153"/>
                </a:moveTo>
                <a:lnTo>
                  <a:pt x="880795" y="3637153"/>
                </a:lnTo>
                <a:lnTo>
                  <a:pt x="880795" y="3618103"/>
                </a:lnTo>
                <a:lnTo>
                  <a:pt x="956995" y="3618103"/>
                </a:lnTo>
                <a:lnTo>
                  <a:pt x="956995" y="3637153"/>
                </a:lnTo>
                <a:close/>
              </a:path>
              <a:path w="10454640" h="3637279">
                <a:moveTo>
                  <a:pt x="1090345" y="3637153"/>
                </a:moveTo>
                <a:lnTo>
                  <a:pt x="1014145" y="3637153"/>
                </a:lnTo>
                <a:lnTo>
                  <a:pt x="1014145" y="3618103"/>
                </a:lnTo>
                <a:lnTo>
                  <a:pt x="1090345" y="3618103"/>
                </a:lnTo>
                <a:lnTo>
                  <a:pt x="1090345" y="3637153"/>
                </a:lnTo>
                <a:close/>
              </a:path>
              <a:path w="10454640" h="3637279">
                <a:moveTo>
                  <a:pt x="1223695" y="3637153"/>
                </a:moveTo>
                <a:lnTo>
                  <a:pt x="1147495" y="3637153"/>
                </a:lnTo>
                <a:lnTo>
                  <a:pt x="1147495" y="3618103"/>
                </a:lnTo>
                <a:lnTo>
                  <a:pt x="1223695" y="3618103"/>
                </a:lnTo>
                <a:lnTo>
                  <a:pt x="1223695" y="3637153"/>
                </a:lnTo>
                <a:close/>
              </a:path>
              <a:path w="10454640" h="3637279">
                <a:moveTo>
                  <a:pt x="1357045" y="3637153"/>
                </a:moveTo>
                <a:lnTo>
                  <a:pt x="1280845" y="3637153"/>
                </a:lnTo>
                <a:lnTo>
                  <a:pt x="1280845" y="3618103"/>
                </a:lnTo>
                <a:lnTo>
                  <a:pt x="1357045" y="3618103"/>
                </a:lnTo>
                <a:lnTo>
                  <a:pt x="1357045" y="3637153"/>
                </a:lnTo>
                <a:close/>
              </a:path>
              <a:path w="10454640" h="3637279">
                <a:moveTo>
                  <a:pt x="1490395" y="3637153"/>
                </a:moveTo>
                <a:lnTo>
                  <a:pt x="1414195" y="3637153"/>
                </a:lnTo>
                <a:lnTo>
                  <a:pt x="1414195" y="3618103"/>
                </a:lnTo>
                <a:lnTo>
                  <a:pt x="1490395" y="3618103"/>
                </a:lnTo>
                <a:lnTo>
                  <a:pt x="1490395" y="3637153"/>
                </a:lnTo>
                <a:close/>
              </a:path>
              <a:path w="10454640" h="3637279">
                <a:moveTo>
                  <a:pt x="1623745" y="3637153"/>
                </a:moveTo>
                <a:lnTo>
                  <a:pt x="1547545" y="3637153"/>
                </a:lnTo>
                <a:lnTo>
                  <a:pt x="1547545" y="3618103"/>
                </a:lnTo>
                <a:lnTo>
                  <a:pt x="1623745" y="3618103"/>
                </a:lnTo>
                <a:lnTo>
                  <a:pt x="1623745" y="3637153"/>
                </a:lnTo>
                <a:close/>
              </a:path>
              <a:path w="10454640" h="3637279">
                <a:moveTo>
                  <a:pt x="1757095" y="3637153"/>
                </a:moveTo>
                <a:lnTo>
                  <a:pt x="1680895" y="3637153"/>
                </a:lnTo>
                <a:lnTo>
                  <a:pt x="1680895" y="3618103"/>
                </a:lnTo>
                <a:lnTo>
                  <a:pt x="1757095" y="3618103"/>
                </a:lnTo>
                <a:lnTo>
                  <a:pt x="1757095" y="3637153"/>
                </a:lnTo>
                <a:close/>
              </a:path>
              <a:path w="10454640" h="3637279">
                <a:moveTo>
                  <a:pt x="1890445" y="3637153"/>
                </a:moveTo>
                <a:lnTo>
                  <a:pt x="1814245" y="3637153"/>
                </a:lnTo>
                <a:lnTo>
                  <a:pt x="1814245" y="3618103"/>
                </a:lnTo>
                <a:lnTo>
                  <a:pt x="1890445" y="3618103"/>
                </a:lnTo>
                <a:lnTo>
                  <a:pt x="1890445" y="3637153"/>
                </a:lnTo>
                <a:close/>
              </a:path>
              <a:path w="10454640" h="3637279">
                <a:moveTo>
                  <a:pt x="2023795" y="3637153"/>
                </a:moveTo>
                <a:lnTo>
                  <a:pt x="1947595" y="3637153"/>
                </a:lnTo>
                <a:lnTo>
                  <a:pt x="1947595" y="3618103"/>
                </a:lnTo>
                <a:lnTo>
                  <a:pt x="2023795" y="3618103"/>
                </a:lnTo>
                <a:lnTo>
                  <a:pt x="2023795" y="3637153"/>
                </a:lnTo>
                <a:close/>
              </a:path>
              <a:path w="10454640" h="3637279">
                <a:moveTo>
                  <a:pt x="2157145" y="3637153"/>
                </a:moveTo>
                <a:lnTo>
                  <a:pt x="2080945" y="3637153"/>
                </a:lnTo>
                <a:lnTo>
                  <a:pt x="2080945" y="3618103"/>
                </a:lnTo>
                <a:lnTo>
                  <a:pt x="2157145" y="3618103"/>
                </a:lnTo>
                <a:lnTo>
                  <a:pt x="2157145" y="3637153"/>
                </a:lnTo>
                <a:close/>
              </a:path>
              <a:path w="10454640" h="3637279">
                <a:moveTo>
                  <a:pt x="2290495" y="3637153"/>
                </a:moveTo>
                <a:lnTo>
                  <a:pt x="2214295" y="3637153"/>
                </a:lnTo>
                <a:lnTo>
                  <a:pt x="2214295" y="3618103"/>
                </a:lnTo>
                <a:lnTo>
                  <a:pt x="2290495" y="3618103"/>
                </a:lnTo>
                <a:lnTo>
                  <a:pt x="2290495" y="3637153"/>
                </a:lnTo>
                <a:close/>
              </a:path>
              <a:path w="10454640" h="3637279">
                <a:moveTo>
                  <a:pt x="2423845" y="3637153"/>
                </a:moveTo>
                <a:lnTo>
                  <a:pt x="2347645" y="3637153"/>
                </a:lnTo>
                <a:lnTo>
                  <a:pt x="2347645" y="3618103"/>
                </a:lnTo>
                <a:lnTo>
                  <a:pt x="2423845" y="3618103"/>
                </a:lnTo>
                <a:lnTo>
                  <a:pt x="2423845" y="3637153"/>
                </a:lnTo>
                <a:close/>
              </a:path>
              <a:path w="10454640" h="3637279">
                <a:moveTo>
                  <a:pt x="2557195" y="3637153"/>
                </a:moveTo>
                <a:lnTo>
                  <a:pt x="2480995" y="3637153"/>
                </a:lnTo>
                <a:lnTo>
                  <a:pt x="2480995" y="3618103"/>
                </a:lnTo>
                <a:lnTo>
                  <a:pt x="2557195" y="3618103"/>
                </a:lnTo>
                <a:lnTo>
                  <a:pt x="2557195" y="3637153"/>
                </a:lnTo>
                <a:close/>
              </a:path>
              <a:path w="10454640" h="3637279">
                <a:moveTo>
                  <a:pt x="2690545" y="3637153"/>
                </a:moveTo>
                <a:lnTo>
                  <a:pt x="2614345" y="3637153"/>
                </a:lnTo>
                <a:lnTo>
                  <a:pt x="2614345" y="3618103"/>
                </a:lnTo>
                <a:lnTo>
                  <a:pt x="2690545" y="3618103"/>
                </a:lnTo>
                <a:lnTo>
                  <a:pt x="2690545" y="3637153"/>
                </a:lnTo>
                <a:close/>
              </a:path>
              <a:path w="10454640" h="3637279">
                <a:moveTo>
                  <a:pt x="2823895" y="3637153"/>
                </a:moveTo>
                <a:lnTo>
                  <a:pt x="2747695" y="3637153"/>
                </a:lnTo>
                <a:lnTo>
                  <a:pt x="2747695" y="3618103"/>
                </a:lnTo>
                <a:lnTo>
                  <a:pt x="2823895" y="3618103"/>
                </a:lnTo>
                <a:lnTo>
                  <a:pt x="2823895" y="3637153"/>
                </a:lnTo>
                <a:close/>
              </a:path>
              <a:path w="10454640" h="3637279">
                <a:moveTo>
                  <a:pt x="2957245" y="3637153"/>
                </a:moveTo>
                <a:lnTo>
                  <a:pt x="2881045" y="3637153"/>
                </a:lnTo>
                <a:lnTo>
                  <a:pt x="2881045" y="3618103"/>
                </a:lnTo>
                <a:lnTo>
                  <a:pt x="2957245" y="3618103"/>
                </a:lnTo>
                <a:lnTo>
                  <a:pt x="2957245" y="3637153"/>
                </a:lnTo>
                <a:close/>
              </a:path>
              <a:path w="10454640" h="3637279">
                <a:moveTo>
                  <a:pt x="3090595" y="3637153"/>
                </a:moveTo>
                <a:lnTo>
                  <a:pt x="3014395" y="3637153"/>
                </a:lnTo>
                <a:lnTo>
                  <a:pt x="3014395" y="3618103"/>
                </a:lnTo>
                <a:lnTo>
                  <a:pt x="3090595" y="3618103"/>
                </a:lnTo>
                <a:lnTo>
                  <a:pt x="3090595" y="3637153"/>
                </a:lnTo>
                <a:close/>
              </a:path>
              <a:path w="10454640" h="3637279">
                <a:moveTo>
                  <a:pt x="3223945" y="3637153"/>
                </a:moveTo>
                <a:lnTo>
                  <a:pt x="3147745" y="3637153"/>
                </a:lnTo>
                <a:lnTo>
                  <a:pt x="3147745" y="3618103"/>
                </a:lnTo>
                <a:lnTo>
                  <a:pt x="3223945" y="3618103"/>
                </a:lnTo>
                <a:lnTo>
                  <a:pt x="3223945" y="3637153"/>
                </a:lnTo>
                <a:close/>
              </a:path>
              <a:path w="10454640" h="3637279">
                <a:moveTo>
                  <a:pt x="3357295" y="3637153"/>
                </a:moveTo>
                <a:lnTo>
                  <a:pt x="3281095" y="3637153"/>
                </a:lnTo>
                <a:lnTo>
                  <a:pt x="3281095" y="3618103"/>
                </a:lnTo>
                <a:lnTo>
                  <a:pt x="3357295" y="3618103"/>
                </a:lnTo>
                <a:lnTo>
                  <a:pt x="3357295" y="3637153"/>
                </a:lnTo>
                <a:close/>
              </a:path>
              <a:path w="10454640" h="3637279">
                <a:moveTo>
                  <a:pt x="3490645" y="3637153"/>
                </a:moveTo>
                <a:lnTo>
                  <a:pt x="3414445" y="3637153"/>
                </a:lnTo>
                <a:lnTo>
                  <a:pt x="3414445" y="3618103"/>
                </a:lnTo>
                <a:lnTo>
                  <a:pt x="3490645" y="3618103"/>
                </a:lnTo>
                <a:lnTo>
                  <a:pt x="3490645" y="3637153"/>
                </a:lnTo>
                <a:close/>
              </a:path>
              <a:path w="10454640" h="3637279">
                <a:moveTo>
                  <a:pt x="3623995" y="3637153"/>
                </a:moveTo>
                <a:lnTo>
                  <a:pt x="3547795" y="3637153"/>
                </a:lnTo>
                <a:lnTo>
                  <a:pt x="3547795" y="3618103"/>
                </a:lnTo>
                <a:lnTo>
                  <a:pt x="3623995" y="3618103"/>
                </a:lnTo>
                <a:lnTo>
                  <a:pt x="3623995" y="3637153"/>
                </a:lnTo>
                <a:close/>
              </a:path>
              <a:path w="10454640" h="3637279">
                <a:moveTo>
                  <a:pt x="3757345" y="3637153"/>
                </a:moveTo>
                <a:lnTo>
                  <a:pt x="3681145" y="3637153"/>
                </a:lnTo>
                <a:lnTo>
                  <a:pt x="3681145" y="3618103"/>
                </a:lnTo>
                <a:lnTo>
                  <a:pt x="3757345" y="3618103"/>
                </a:lnTo>
                <a:lnTo>
                  <a:pt x="3757345" y="3637153"/>
                </a:lnTo>
                <a:close/>
              </a:path>
              <a:path w="10454640" h="3637279">
                <a:moveTo>
                  <a:pt x="3890695" y="3637153"/>
                </a:moveTo>
                <a:lnTo>
                  <a:pt x="3814495" y="3637153"/>
                </a:lnTo>
                <a:lnTo>
                  <a:pt x="3814495" y="3618103"/>
                </a:lnTo>
                <a:lnTo>
                  <a:pt x="3890695" y="3618103"/>
                </a:lnTo>
                <a:lnTo>
                  <a:pt x="3890695" y="3637153"/>
                </a:lnTo>
                <a:close/>
              </a:path>
              <a:path w="10454640" h="3637279">
                <a:moveTo>
                  <a:pt x="4024045" y="3637153"/>
                </a:moveTo>
                <a:lnTo>
                  <a:pt x="3947845" y="3637153"/>
                </a:lnTo>
                <a:lnTo>
                  <a:pt x="3947845" y="3618103"/>
                </a:lnTo>
                <a:lnTo>
                  <a:pt x="4024045" y="3618103"/>
                </a:lnTo>
                <a:lnTo>
                  <a:pt x="4024045" y="3637153"/>
                </a:lnTo>
                <a:close/>
              </a:path>
              <a:path w="10454640" h="3637279">
                <a:moveTo>
                  <a:pt x="4157395" y="3637153"/>
                </a:moveTo>
                <a:lnTo>
                  <a:pt x="4081195" y="3637153"/>
                </a:lnTo>
                <a:lnTo>
                  <a:pt x="4081195" y="3618103"/>
                </a:lnTo>
                <a:lnTo>
                  <a:pt x="4157395" y="3618103"/>
                </a:lnTo>
                <a:lnTo>
                  <a:pt x="4157395" y="3637153"/>
                </a:lnTo>
                <a:close/>
              </a:path>
              <a:path w="10454640" h="3637279">
                <a:moveTo>
                  <a:pt x="4290745" y="3637153"/>
                </a:moveTo>
                <a:lnTo>
                  <a:pt x="4214545" y="3637153"/>
                </a:lnTo>
                <a:lnTo>
                  <a:pt x="4214545" y="3618103"/>
                </a:lnTo>
                <a:lnTo>
                  <a:pt x="4290745" y="3618103"/>
                </a:lnTo>
                <a:lnTo>
                  <a:pt x="4290745" y="3637153"/>
                </a:lnTo>
                <a:close/>
              </a:path>
              <a:path w="10454640" h="3637279">
                <a:moveTo>
                  <a:pt x="4424095" y="3637153"/>
                </a:moveTo>
                <a:lnTo>
                  <a:pt x="4347895" y="3637153"/>
                </a:lnTo>
                <a:lnTo>
                  <a:pt x="4347895" y="3618103"/>
                </a:lnTo>
                <a:lnTo>
                  <a:pt x="4424095" y="3618103"/>
                </a:lnTo>
                <a:lnTo>
                  <a:pt x="4424095" y="3637153"/>
                </a:lnTo>
                <a:close/>
              </a:path>
              <a:path w="10454640" h="3637279">
                <a:moveTo>
                  <a:pt x="4557445" y="3637153"/>
                </a:moveTo>
                <a:lnTo>
                  <a:pt x="4481245" y="3637153"/>
                </a:lnTo>
                <a:lnTo>
                  <a:pt x="4481245" y="3618103"/>
                </a:lnTo>
                <a:lnTo>
                  <a:pt x="4557445" y="3618103"/>
                </a:lnTo>
                <a:lnTo>
                  <a:pt x="4557445" y="3637153"/>
                </a:lnTo>
                <a:close/>
              </a:path>
              <a:path w="10454640" h="3637279">
                <a:moveTo>
                  <a:pt x="4690795" y="3637153"/>
                </a:moveTo>
                <a:lnTo>
                  <a:pt x="4614595" y="3637153"/>
                </a:lnTo>
                <a:lnTo>
                  <a:pt x="4614595" y="3618103"/>
                </a:lnTo>
                <a:lnTo>
                  <a:pt x="4690795" y="3618103"/>
                </a:lnTo>
                <a:lnTo>
                  <a:pt x="4690795" y="3637153"/>
                </a:lnTo>
                <a:close/>
              </a:path>
              <a:path w="10454640" h="3637279">
                <a:moveTo>
                  <a:pt x="4824145" y="3637153"/>
                </a:moveTo>
                <a:lnTo>
                  <a:pt x="4747945" y="3637153"/>
                </a:lnTo>
                <a:lnTo>
                  <a:pt x="4747945" y="3618103"/>
                </a:lnTo>
                <a:lnTo>
                  <a:pt x="4824145" y="3618103"/>
                </a:lnTo>
                <a:lnTo>
                  <a:pt x="4824145" y="3637153"/>
                </a:lnTo>
                <a:close/>
              </a:path>
              <a:path w="10454640" h="3637279">
                <a:moveTo>
                  <a:pt x="4957495" y="3637153"/>
                </a:moveTo>
                <a:lnTo>
                  <a:pt x="4881295" y="3637153"/>
                </a:lnTo>
                <a:lnTo>
                  <a:pt x="4881295" y="3618103"/>
                </a:lnTo>
                <a:lnTo>
                  <a:pt x="4957495" y="3618103"/>
                </a:lnTo>
                <a:lnTo>
                  <a:pt x="4957495" y="3637153"/>
                </a:lnTo>
                <a:close/>
              </a:path>
              <a:path w="10454640" h="3637279">
                <a:moveTo>
                  <a:pt x="5090845" y="3637153"/>
                </a:moveTo>
                <a:lnTo>
                  <a:pt x="5014645" y="3637153"/>
                </a:lnTo>
                <a:lnTo>
                  <a:pt x="5014645" y="3618103"/>
                </a:lnTo>
                <a:lnTo>
                  <a:pt x="5090845" y="3618103"/>
                </a:lnTo>
                <a:lnTo>
                  <a:pt x="5090845" y="3637153"/>
                </a:lnTo>
                <a:close/>
              </a:path>
              <a:path w="10454640" h="3637279">
                <a:moveTo>
                  <a:pt x="5224195" y="3637153"/>
                </a:moveTo>
                <a:lnTo>
                  <a:pt x="5147995" y="3637153"/>
                </a:lnTo>
                <a:lnTo>
                  <a:pt x="5147995" y="3618103"/>
                </a:lnTo>
                <a:lnTo>
                  <a:pt x="5224195" y="3618103"/>
                </a:lnTo>
                <a:lnTo>
                  <a:pt x="5224195" y="3637153"/>
                </a:lnTo>
                <a:close/>
              </a:path>
              <a:path w="10454640" h="3637279">
                <a:moveTo>
                  <a:pt x="5357545" y="3637153"/>
                </a:moveTo>
                <a:lnTo>
                  <a:pt x="5281345" y="3637153"/>
                </a:lnTo>
                <a:lnTo>
                  <a:pt x="5281345" y="3618103"/>
                </a:lnTo>
                <a:lnTo>
                  <a:pt x="5357545" y="3618103"/>
                </a:lnTo>
                <a:lnTo>
                  <a:pt x="5357545" y="3637153"/>
                </a:lnTo>
                <a:close/>
              </a:path>
              <a:path w="10454640" h="3637279">
                <a:moveTo>
                  <a:pt x="5490895" y="3637153"/>
                </a:moveTo>
                <a:lnTo>
                  <a:pt x="5414695" y="3637153"/>
                </a:lnTo>
                <a:lnTo>
                  <a:pt x="5414695" y="3618103"/>
                </a:lnTo>
                <a:lnTo>
                  <a:pt x="5490895" y="3618103"/>
                </a:lnTo>
                <a:lnTo>
                  <a:pt x="5490895" y="3637153"/>
                </a:lnTo>
                <a:close/>
              </a:path>
              <a:path w="10454640" h="3637279">
                <a:moveTo>
                  <a:pt x="5624245" y="3637153"/>
                </a:moveTo>
                <a:lnTo>
                  <a:pt x="5548045" y="3637153"/>
                </a:lnTo>
                <a:lnTo>
                  <a:pt x="5548045" y="3618103"/>
                </a:lnTo>
                <a:lnTo>
                  <a:pt x="5624245" y="3618103"/>
                </a:lnTo>
                <a:lnTo>
                  <a:pt x="5624245" y="3637153"/>
                </a:lnTo>
                <a:close/>
              </a:path>
              <a:path w="10454640" h="3637279">
                <a:moveTo>
                  <a:pt x="5757595" y="3637153"/>
                </a:moveTo>
                <a:lnTo>
                  <a:pt x="5681395" y="3637153"/>
                </a:lnTo>
                <a:lnTo>
                  <a:pt x="5681395" y="3618103"/>
                </a:lnTo>
                <a:lnTo>
                  <a:pt x="5757595" y="3618103"/>
                </a:lnTo>
                <a:lnTo>
                  <a:pt x="5757595" y="3637153"/>
                </a:lnTo>
                <a:close/>
              </a:path>
              <a:path w="10454640" h="3637279">
                <a:moveTo>
                  <a:pt x="5890945" y="3637153"/>
                </a:moveTo>
                <a:lnTo>
                  <a:pt x="5814745" y="3637153"/>
                </a:lnTo>
                <a:lnTo>
                  <a:pt x="5814745" y="3618103"/>
                </a:lnTo>
                <a:lnTo>
                  <a:pt x="5890945" y="3618103"/>
                </a:lnTo>
                <a:lnTo>
                  <a:pt x="5890945" y="3637153"/>
                </a:lnTo>
                <a:close/>
              </a:path>
              <a:path w="10454640" h="3637279">
                <a:moveTo>
                  <a:pt x="6024295" y="3637153"/>
                </a:moveTo>
                <a:lnTo>
                  <a:pt x="5948095" y="3637153"/>
                </a:lnTo>
                <a:lnTo>
                  <a:pt x="5948095" y="3618103"/>
                </a:lnTo>
                <a:lnTo>
                  <a:pt x="6024295" y="3618103"/>
                </a:lnTo>
                <a:lnTo>
                  <a:pt x="6024295" y="3637153"/>
                </a:lnTo>
                <a:close/>
              </a:path>
              <a:path w="10454640" h="3637279">
                <a:moveTo>
                  <a:pt x="6157645" y="3637153"/>
                </a:moveTo>
                <a:lnTo>
                  <a:pt x="6081445" y="3637153"/>
                </a:lnTo>
                <a:lnTo>
                  <a:pt x="6081445" y="3618103"/>
                </a:lnTo>
                <a:lnTo>
                  <a:pt x="6157645" y="3618103"/>
                </a:lnTo>
                <a:lnTo>
                  <a:pt x="6157645" y="3637153"/>
                </a:lnTo>
                <a:close/>
              </a:path>
              <a:path w="10454640" h="3637279">
                <a:moveTo>
                  <a:pt x="6290995" y="3637153"/>
                </a:moveTo>
                <a:lnTo>
                  <a:pt x="6214795" y="3637153"/>
                </a:lnTo>
                <a:lnTo>
                  <a:pt x="6214795" y="3618103"/>
                </a:lnTo>
                <a:lnTo>
                  <a:pt x="6290995" y="3618103"/>
                </a:lnTo>
                <a:lnTo>
                  <a:pt x="6290995" y="3637153"/>
                </a:lnTo>
                <a:close/>
              </a:path>
              <a:path w="10454640" h="3637279">
                <a:moveTo>
                  <a:pt x="6424345" y="3637153"/>
                </a:moveTo>
                <a:lnTo>
                  <a:pt x="6348145" y="3637153"/>
                </a:lnTo>
                <a:lnTo>
                  <a:pt x="6348145" y="3618103"/>
                </a:lnTo>
                <a:lnTo>
                  <a:pt x="6424345" y="3618103"/>
                </a:lnTo>
                <a:lnTo>
                  <a:pt x="6424345" y="3637153"/>
                </a:lnTo>
                <a:close/>
              </a:path>
              <a:path w="10454640" h="3637279">
                <a:moveTo>
                  <a:pt x="6557695" y="3637153"/>
                </a:moveTo>
                <a:lnTo>
                  <a:pt x="6481495" y="3637153"/>
                </a:lnTo>
                <a:lnTo>
                  <a:pt x="6481495" y="3618103"/>
                </a:lnTo>
                <a:lnTo>
                  <a:pt x="6557695" y="3618103"/>
                </a:lnTo>
                <a:lnTo>
                  <a:pt x="6557695" y="3637153"/>
                </a:lnTo>
                <a:close/>
              </a:path>
              <a:path w="10454640" h="3637279">
                <a:moveTo>
                  <a:pt x="6691045" y="3637153"/>
                </a:moveTo>
                <a:lnTo>
                  <a:pt x="6614845" y="3637153"/>
                </a:lnTo>
                <a:lnTo>
                  <a:pt x="6614845" y="3618103"/>
                </a:lnTo>
                <a:lnTo>
                  <a:pt x="6691045" y="3618103"/>
                </a:lnTo>
                <a:lnTo>
                  <a:pt x="6691045" y="3637153"/>
                </a:lnTo>
                <a:close/>
              </a:path>
              <a:path w="10454640" h="3637279">
                <a:moveTo>
                  <a:pt x="6824395" y="3637153"/>
                </a:moveTo>
                <a:lnTo>
                  <a:pt x="6748195" y="3637153"/>
                </a:lnTo>
                <a:lnTo>
                  <a:pt x="6748195" y="3618103"/>
                </a:lnTo>
                <a:lnTo>
                  <a:pt x="6824395" y="3618103"/>
                </a:lnTo>
                <a:lnTo>
                  <a:pt x="6824395" y="3637153"/>
                </a:lnTo>
                <a:close/>
              </a:path>
              <a:path w="10454640" h="3637279">
                <a:moveTo>
                  <a:pt x="6957745" y="3637153"/>
                </a:moveTo>
                <a:lnTo>
                  <a:pt x="6881545" y="3637153"/>
                </a:lnTo>
                <a:lnTo>
                  <a:pt x="6881545" y="3618103"/>
                </a:lnTo>
                <a:lnTo>
                  <a:pt x="6957745" y="3618103"/>
                </a:lnTo>
                <a:lnTo>
                  <a:pt x="6957745" y="3637153"/>
                </a:lnTo>
                <a:close/>
              </a:path>
              <a:path w="10454640" h="3637279">
                <a:moveTo>
                  <a:pt x="7091095" y="3637153"/>
                </a:moveTo>
                <a:lnTo>
                  <a:pt x="7014895" y="3637153"/>
                </a:lnTo>
                <a:lnTo>
                  <a:pt x="7014895" y="3618103"/>
                </a:lnTo>
                <a:lnTo>
                  <a:pt x="7091095" y="3618103"/>
                </a:lnTo>
                <a:lnTo>
                  <a:pt x="7091095" y="3637153"/>
                </a:lnTo>
                <a:close/>
              </a:path>
              <a:path w="10454640" h="3637279">
                <a:moveTo>
                  <a:pt x="7224445" y="3637153"/>
                </a:moveTo>
                <a:lnTo>
                  <a:pt x="7148245" y="3637153"/>
                </a:lnTo>
                <a:lnTo>
                  <a:pt x="7148245" y="3618103"/>
                </a:lnTo>
                <a:lnTo>
                  <a:pt x="7224445" y="3618103"/>
                </a:lnTo>
                <a:lnTo>
                  <a:pt x="7224445" y="3637153"/>
                </a:lnTo>
                <a:close/>
              </a:path>
              <a:path w="10454640" h="3637279">
                <a:moveTo>
                  <a:pt x="7357795" y="3637153"/>
                </a:moveTo>
                <a:lnTo>
                  <a:pt x="7281595" y="3637153"/>
                </a:lnTo>
                <a:lnTo>
                  <a:pt x="7281595" y="3618103"/>
                </a:lnTo>
                <a:lnTo>
                  <a:pt x="7357795" y="3618103"/>
                </a:lnTo>
                <a:lnTo>
                  <a:pt x="7357795" y="3637153"/>
                </a:lnTo>
                <a:close/>
              </a:path>
              <a:path w="10454640" h="3637279">
                <a:moveTo>
                  <a:pt x="7491145" y="3637153"/>
                </a:moveTo>
                <a:lnTo>
                  <a:pt x="7414945" y="3637153"/>
                </a:lnTo>
                <a:lnTo>
                  <a:pt x="7414945" y="3618103"/>
                </a:lnTo>
                <a:lnTo>
                  <a:pt x="7491145" y="3618103"/>
                </a:lnTo>
                <a:lnTo>
                  <a:pt x="7491145" y="3637153"/>
                </a:lnTo>
                <a:close/>
              </a:path>
              <a:path w="10454640" h="3637279">
                <a:moveTo>
                  <a:pt x="7624495" y="3637153"/>
                </a:moveTo>
                <a:lnTo>
                  <a:pt x="7548295" y="3637153"/>
                </a:lnTo>
                <a:lnTo>
                  <a:pt x="7548295" y="3618103"/>
                </a:lnTo>
                <a:lnTo>
                  <a:pt x="7624495" y="3618103"/>
                </a:lnTo>
                <a:lnTo>
                  <a:pt x="7624495" y="3637153"/>
                </a:lnTo>
                <a:close/>
              </a:path>
              <a:path w="10454640" h="3637279">
                <a:moveTo>
                  <a:pt x="7757845" y="3637153"/>
                </a:moveTo>
                <a:lnTo>
                  <a:pt x="7681645" y="3637153"/>
                </a:lnTo>
                <a:lnTo>
                  <a:pt x="7681645" y="3618103"/>
                </a:lnTo>
                <a:lnTo>
                  <a:pt x="7757845" y="3618103"/>
                </a:lnTo>
                <a:lnTo>
                  <a:pt x="7757845" y="3637153"/>
                </a:lnTo>
                <a:close/>
              </a:path>
              <a:path w="10454640" h="3637279">
                <a:moveTo>
                  <a:pt x="7891195" y="3637153"/>
                </a:moveTo>
                <a:lnTo>
                  <a:pt x="7814995" y="3637153"/>
                </a:lnTo>
                <a:lnTo>
                  <a:pt x="7814995" y="3618103"/>
                </a:lnTo>
                <a:lnTo>
                  <a:pt x="7891195" y="3618103"/>
                </a:lnTo>
                <a:lnTo>
                  <a:pt x="7891195" y="3637153"/>
                </a:lnTo>
                <a:close/>
              </a:path>
              <a:path w="10454640" h="3637279">
                <a:moveTo>
                  <a:pt x="8024545" y="3637153"/>
                </a:moveTo>
                <a:lnTo>
                  <a:pt x="7948345" y="3637153"/>
                </a:lnTo>
                <a:lnTo>
                  <a:pt x="7948345" y="3618103"/>
                </a:lnTo>
                <a:lnTo>
                  <a:pt x="8024545" y="3618103"/>
                </a:lnTo>
                <a:lnTo>
                  <a:pt x="8024545" y="3637153"/>
                </a:lnTo>
                <a:close/>
              </a:path>
              <a:path w="10454640" h="3637279">
                <a:moveTo>
                  <a:pt x="8157895" y="3637153"/>
                </a:moveTo>
                <a:lnTo>
                  <a:pt x="8081695" y="3637153"/>
                </a:lnTo>
                <a:lnTo>
                  <a:pt x="8081695" y="3618103"/>
                </a:lnTo>
                <a:lnTo>
                  <a:pt x="8157895" y="3618103"/>
                </a:lnTo>
                <a:lnTo>
                  <a:pt x="8157895" y="3637153"/>
                </a:lnTo>
                <a:close/>
              </a:path>
              <a:path w="10454640" h="3637279">
                <a:moveTo>
                  <a:pt x="8291245" y="3637153"/>
                </a:moveTo>
                <a:lnTo>
                  <a:pt x="8215045" y="3637153"/>
                </a:lnTo>
                <a:lnTo>
                  <a:pt x="8215045" y="3618103"/>
                </a:lnTo>
                <a:lnTo>
                  <a:pt x="8291245" y="3618103"/>
                </a:lnTo>
                <a:lnTo>
                  <a:pt x="8291245" y="3637153"/>
                </a:lnTo>
                <a:close/>
              </a:path>
              <a:path w="10454640" h="3637279">
                <a:moveTo>
                  <a:pt x="8424595" y="3637153"/>
                </a:moveTo>
                <a:lnTo>
                  <a:pt x="8348395" y="3637153"/>
                </a:lnTo>
                <a:lnTo>
                  <a:pt x="8348395" y="3618103"/>
                </a:lnTo>
                <a:lnTo>
                  <a:pt x="8424595" y="3618103"/>
                </a:lnTo>
                <a:lnTo>
                  <a:pt x="8424595" y="3637153"/>
                </a:lnTo>
                <a:close/>
              </a:path>
              <a:path w="10454640" h="3637279">
                <a:moveTo>
                  <a:pt x="8557945" y="3637153"/>
                </a:moveTo>
                <a:lnTo>
                  <a:pt x="8481745" y="3637153"/>
                </a:lnTo>
                <a:lnTo>
                  <a:pt x="8481745" y="3618103"/>
                </a:lnTo>
                <a:lnTo>
                  <a:pt x="8557945" y="3618103"/>
                </a:lnTo>
                <a:lnTo>
                  <a:pt x="8557945" y="3637153"/>
                </a:lnTo>
                <a:close/>
              </a:path>
              <a:path w="10454640" h="3637279">
                <a:moveTo>
                  <a:pt x="8691295" y="3637153"/>
                </a:moveTo>
                <a:lnTo>
                  <a:pt x="8615095" y="3637153"/>
                </a:lnTo>
                <a:lnTo>
                  <a:pt x="8615095" y="3618103"/>
                </a:lnTo>
                <a:lnTo>
                  <a:pt x="8691295" y="3618103"/>
                </a:lnTo>
                <a:lnTo>
                  <a:pt x="8691295" y="3637153"/>
                </a:lnTo>
                <a:close/>
              </a:path>
              <a:path w="10454640" h="3637279">
                <a:moveTo>
                  <a:pt x="8824645" y="3637153"/>
                </a:moveTo>
                <a:lnTo>
                  <a:pt x="8748445" y="3637153"/>
                </a:lnTo>
                <a:lnTo>
                  <a:pt x="8748445" y="3618103"/>
                </a:lnTo>
                <a:lnTo>
                  <a:pt x="8824645" y="3618103"/>
                </a:lnTo>
                <a:lnTo>
                  <a:pt x="8824645" y="3637153"/>
                </a:lnTo>
                <a:close/>
              </a:path>
              <a:path w="10454640" h="3637279">
                <a:moveTo>
                  <a:pt x="8957995" y="3637153"/>
                </a:moveTo>
                <a:lnTo>
                  <a:pt x="8881795" y="3637153"/>
                </a:lnTo>
                <a:lnTo>
                  <a:pt x="8881795" y="3618103"/>
                </a:lnTo>
                <a:lnTo>
                  <a:pt x="8957995" y="3618103"/>
                </a:lnTo>
                <a:lnTo>
                  <a:pt x="8957995" y="3637153"/>
                </a:lnTo>
                <a:close/>
              </a:path>
              <a:path w="10454640" h="3637279">
                <a:moveTo>
                  <a:pt x="9091345" y="3637153"/>
                </a:moveTo>
                <a:lnTo>
                  <a:pt x="9015145" y="3637153"/>
                </a:lnTo>
                <a:lnTo>
                  <a:pt x="9015145" y="3618103"/>
                </a:lnTo>
                <a:lnTo>
                  <a:pt x="9091345" y="3618103"/>
                </a:lnTo>
                <a:lnTo>
                  <a:pt x="9091345" y="3637153"/>
                </a:lnTo>
                <a:close/>
              </a:path>
              <a:path w="10454640" h="3637279">
                <a:moveTo>
                  <a:pt x="9224695" y="3637153"/>
                </a:moveTo>
                <a:lnTo>
                  <a:pt x="9148495" y="3637153"/>
                </a:lnTo>
                <a:lnTo>
                  <a:pt x="9148495" y="3618103"/>
                </a:lnTo>
                <a:lnTo>
                  <a:pt x="9224695" y="3618103"/>
                </a:lnTo>
                <a:lnTo>
                  <a:pt x="9224695" y="3637153"/>
                </a:lnTo>
                <a:close/>
              </a:path>
              <a:path w="10454640" h="3637279">
                <a:moveTo>
                  <a:pt x="9358045" y="3637153"/>
                </a:moveTo>
                <a:lnTo>
                  <a:pt x="9281845" y="3637153"/>
                </a:lnTo>
                <a:lnTo>
                  <a:pt x="9281845" y="3618103"/>
                </a:lnTo>
                <a:lnTo>
                  <a:pt x="9358045" y="3618103"/>
                </a:lnTo>
                <a:lnTo>
                  <a:pt x="9358045" y="3637153"/>
                </a:lnTo>
                <a:close/>
              </a:path>
              <a:path w="10454640" h="3637279">
                <a:moveTo>
                  <a:pt x="9491395" y="3637153"/>
                </a:moveTo>
                <a:lnTo>
                  <a:pt x="9415195" y="3637153"/>
                </a:lnTo>
                <a:lnTo>
                  <a:pt x="9415195" y="3618103"/>
                </a:lnTo>
                <a:lnTo>
                  <a:pt x="9491395" y="3618103"/>
                </a:lnTo>
                <a:lnTo>
                  <a:pt x="9491395" y="3637153"/>
                </a:lnTo>
                <a:close/>
              </a:path>
              <a:path w="10454640" h="3637279">
                <a:moveTo>
                  <a:pt x="9624745" y="3637153"/>
                </a:moveTo>
                <a:lnTo>
                  <a:pt x="9548545" y="3637153"/>
                </a:lnTo>
                <a:lnTo>
                  <a:pt x="9548545" y="3618103"/>
                </a:lnTo>
                <a:lnTo>
                  <a:pt x="9624745" y="3618103"/>
                </a:lnTo>
                <a:lnTo>
                  <a:pt x="9624745" y="3637153"/>
                </a:lnTo>
                <a:close/>
              </a:path>
              <a:path w="10454640" h="3637279">
                <a:moveTo>
                  <a:pt x="9758095" y="3637153"/>
                </a:moveTo>
                <a:lnTo>
                  <a:pt x="9681895" y="3637153"/>
                </a:lnTo>
                <a:lnTo>
                  <a:pt x="9681895" y="3618103"/>
                </a:lnTo>
                <a:lnTo>
                  <a:pt x="9758095" y="3618103"/>
                </a:lnTo>
                <a:lnTo>
                  <a:pt x="9758095" y="3637153"/>
                </a:lnTo>
                <a:close/>
              </a:path>
              <a:path w="10454640" h="3637279">
                <a:moveTo>
                  <a:pt x="9891445" y="3637153"/>
                </a:moveTo>
                <a:lnTo>
                  <a:pt x="9815245" y="3637153"/>
                </a:lnTo>
                <a:lnTo>
                  <a:pt x="9815245" y="3618103"/>
                </a:lnTo>
                <a:lnTo>
                  <a:pt x="9891445" y="3618103"/>
                </a:lnTo>
                <a:lnTo>
                  <a:pt x="9891445" y="3637153"/>
                </a:lnTo>
                <a:close/>
              </a:path>
              <a:path w="10454640" h="3637279">
                <a:moveTo>
                  <a:pt x="10024795" y="3637153"/>
                </a:moveTo>
                <a:lnTo>
                  <a:pt x="9948595" y="3637153"/>
                </a:lnTo>
                <a:lnTo>
                  <a:pt x="9948595" y="3618103"/>
                </a:lnTo>
                <a:lnTo>
                  <a:pt x="10024795" y="3618103"/>
                </a:lnTo>
                <a:lnTo>
                  <a:pt x="10024795" y="3637153"/>
                </a:lnTo>
                <a:close/>
              </a:path>
              <a:path w="10454640" h="3637279">
                <a:moveTo>
                  <a:pt x="10158145" y="3637153"/>
                </a:moveTo>
                <a:lnTo>
                  <a:pt x="10081945" y="3637153"/>
                </a:lnTo>
                <a:lnTo>
                  <a:pt x="10081945" y="3618103"/>
                </a:lnTo>
                <a:lnTo>
                  <a:pt x="10158145" y="3618103"/>
                </a:lnTo>
                <a:lnTo>
                  <a:pt x="10158145" y="3637153"/>
                </a:lnTo>
                <a:close/>
              </a:path>
              <a:path w="10454640" h="3637279">
                <a:moveTo>
                  <a:pt x="10291495" y="3637153"/>
                </a:moveTo>
                <a:lnTo>
                  <a:pt x="10215295" y="3637153"/>
                </a:lnTo>
                <a:lnTo>
                  <a:pt x="10215295" y="3618103"/>
                </a:lnTo>
                <a:lnTo>
                  <a:pt x="10291495" y="3618103"/>
                </a:lnTo>
                <a:lnTo>
                  <a:pt x="10291495" y="3637153"/>
                </a:lnTo>
                <a:close/>
              </a:path>
              <a:path w="10454640" h="3637279">
                <a:moveTo>
                  <a:pt x="10424845" y="3637153"/>
                </a:moveTo>
                <a:lnTo>
                  <a:pt x="10348645" y="3637153"/>
                </a:lnTo>
                <a:lnTo>
                  <a:pt x="10348645" y="3618103"/>
                </a:lnTo>
                <a:lnTo>
                  <a:pt x="10424845" y="3618103"/>
                </a:lnTo>
                <a:lnTo>
                  <a:pt x="10424845" y="3637153"/>
                </a:lnTo>
                <a:close/>
              </a:path>
              <a:path w="10454640" h="3637279">
                <a:moveTo>
                  <a:pt x="10454347" y="3590455"/>
                </a:moveTo>
                <a:lnTo>
                  <a:pt x="10435297" y="3590455"/>
                </a:lnTo>
                <a:lnTo>
                  <a:pt x="10435297" y="3514255"/>
                </a:lnTo>
                <a:lnTo>
                  <a:pt x="10454347" y="3514255"/>
                </a:lnTo>
                <a:lnTo>
                  <a:pt x="10454347" y="3590455"/>
                </a:lnTo>
                <a:close/>
              </a:path>
              <a:path w="10454640" h="3637279">
                <a:moveTo>
                  <a:pt x="10454347" y="3457105"/>
                </a:moveTo>
                <a:lnTo>
                  <a:pt x="10435297" y="3457105"/>
                </a:lnTo>
                <a:lnTo>
                  <a:pt x="10435297" y="3380905"/>
                </a:lnTo>
                <a:lnTo>
                  <a:pt x="10454347" y="3380905"/>
                </a:lnTo>
                <a:lnTo>
                  <a:pt x="10454347" y="3457105"/>
                </a:lnTo>
                <a:close/>
              </a:path>
              <a:path w="10454640" h="3637279">
                <a:moveTo>
                  <a:pt x="10454347" y="3323755"/>
                </a:moveTo>
                <a:lnTo>
                  <a:pt x="10435297" y="3323755"/>
                </a:lnTo>
                <a:lnTo>
                  <a:pt x="10435297" y="3247555"/>
                </a:lnTo>
                <a:lnTo>
                  <a:pt x="10454347" y="3247555"/>
                </a:lnTo>
                <a:lnTo>
                  <a:pt x="10454347" y="3323755"/>
                </a:lnTo>
                <a:close/>
              </a:path>
              <a:path w="10454640" h="3637279">
                <a:moveTo>
                  <a:pt x="10454347" y="3190405"/>
                </a:moveTo>
                <a:lnTo>
                  <a:pt x="10435297" y="3190405"/>
                </a:lnTo>
                <a:lnTo>
                  <a:pt x="10435297" y="3114205"/>
                </a:lnTo>
                <a:lnTo>
                  <a:pt x="10454347" y="3114205"/>
                </a:lnTo>
                <a:lnTo>
                  <a:pt x="10454347" y="3190405"/>
                </a:lnTo>
                <a:close/>
              </a:path>
              <a:path w="10454640" h="3637279">
                <a:moveTo>
                  <a:pt x="10454347" y="3057055"/>
                </a:moveTo>
                <a:lnTo>
                  <a:pt x="10435297" y="3057055"/>
                </a:lnTo>
                <a:lnTo>
                  <a:pt x="10435297" y="2980855"/>
                </a:lnTo>
                <a:lnTo>
                  <a:pt x="10454347" y="2980855"/>
                </a:lnTo>
                <a:lnTo>
                  <a:pt x="10454347" y="3057055"/>
                </a:lnTo>
                <a:close/>
              </a:path>
              <a:path w="10454640" h="3637279">
                <a:moveTo>
                  <a:pt x="10454347" y="2923705"/>
                </a:moveTo>
                <a:lnTo>
                  <a:pt x="10435297" y="2923705"/>
                </a:lnTo>
                <a:lnTo>
                  <a:pt x="10435297" y="2847505"/>
                </a:lnTo>
                <a:lnTo>
                  <a:pt x="10454347" y="2847505"/>
                </a:lnTo>
                <a:lnTo>
                  <a:pt x="10454347" y="2923705"/>
                </a:lnTo>
                <a:close/>
              </a:path>
              <a:path w="10454640" h="3637279">
                <a:moveTo>
                  <a:pt x="10454347" y="2790355"/>
                </a:moveTo>
                <a:lnTo>
                  <a:pt x="10435297" y="2790355"/>
                </a:lnTo>
                <a:lnTo>
                  <a:pt x="10435297" y="2714155"/>
                </a:lnTo>
                <a:lnTo>
                  <a:pt x="10454347" y="2714155"/>
                </a:lnTo>
                <a:lnTo>
                  <a:pt x="10454347" y="2790355"/>
                </a:lnTo>
                <a:close/>
              </a:path>
              <a:path w="10454640" h="3637279">
                <a:moveTo>
                  <a:pt x="10454347" y="2657005"/>
                </a:moveTo>
                <a:lnTo>
                  <a:pt x="10435297" y="2657005"/>
                </a:lnTo>
                <a:lnTo>
                  <a:pt x="10435297" y="2580805"/>
                </a:lnTo>
                <a:lnTo>
                  <a:pt x="10454347" y="2580805"/>
                </a:lnTo>
                <a:lnTo>
                  <a:pt x="10454347" y="2657005"/>
                </a:lnTo>
                <a:close/>
              </a:path>
              <a:path w="10454640" h="3637279">
                <a:moveTo>
                  <a:pt x="10454347" y="2523655"/>
                </a:moveTo>
                <a:lnTo>
                  <a:pt x="10435297" y="2523655"/>
                </a:lnTo>
                <a:lnTo>
                  <a:pt x="10435297" y="2447455"/>
                </a:lnTo>
                <a:lnTo>
                  <a:pt x="10454347" y="2447455"/>
                </a:lnTo>
                <a:lnTo>
                  <a:pt x="10454347" y="2523655"/>
                </a:lnTo>
                <a:close/>
              </a:path>
              <a:path w="10454640" h="3637279">
                <a:moveTo>
                  <a:pt x="10454347" y="2390305"/>
                </a:moveTo>
                <a:lnTo>
                  <a:pt x="10435297" y="2390305"/>
                </a:lnTo>
                <a:lnTo>
                  <a:pt x="10435297" y="2314105"/>
                </a:lnTo>
                <a:lnTo>
                  <a:pt x="10454347" y="2314105"/>
                </a:lnTo>
                <a:lnTo>
                  <a:pt x="10454347" y="2390305"/>
                </a:lnTo>
                <a:close/>
              </a:path>
              <a:path w="10454640" h="3637279">
                <a:moveTo>
                  <a:pt x="10454347" y="2256955"/>
                </a:moveTo>
                <a:lnTo>
                  <a:pt x="10435297" y="2256955"/>
                </a:lnTo>
                <a:lnTo>
                  <a:pt x="10435297" y="2180755"/>
                </a:lnTo>
                <a:lnTo>
                  <a:pt x="10454347" y="2180755"/>
                </a:lnTo>
                <a:lnTo>
                  <a:pt x="10454347" y="2256955"/>
                </a:lnTo>
                <a:close/>
              </a:path>
              <a:path w="10454640" h="3637279">
                <a:moveTo>
                  <a:pt x="10454347" y="2123605"/>
                </a:moveTo>
                <a:lnTo>
                  <a:pt x="10435297" y="2123605"/>
                </a:lnTo>
                <a:lnTo>
                  <a:pt x="10435297" y="2047405"/>
                </a:lnTo>
                <a:lnTo>
                  <a:pt x="10454347" y="2047405"/>
                </a:lnTo>
                <a:lnTo>
                  <a:pt x="10454347" y="2123605"/>
                </a:lnTo>
                <a:close/>
              </a:path>
              <a:path w="10454640" h="3637279">
                <a:moveTo>
                  <a:pt x="10454347" y="1990255"/>
                </a:moveTo>
                <a:lnTo>
                  <a:pt x="10435297" y="1990255"/>
                </a:lnTo>
                <a:lnTo>
                  <a:pt x="10435297" y="1914055"/>
                </a:lnTo>
                <a:lnTo>
                  <a:pt x="10454347" y="1914055"/>
                </a:lnTo>
                <a:lnTo>
                  <a:pt x="10454347" y="1990255"/>
                </a:lnTo>
                <a:close/>
              </a:path>
              <a:path w="10454640" h="3637279">
                <a:moveTo>
                  <a:pt x="10454347" y="1856905"/>
                </a:moveTo>
                <a:lnTo>
                  <a:pt x="10435297" y="1856905"/>
                </a:lnTo>
                <a:lnTo>
                  <a:pt x="10435297" y="1780705"/>
                </a:lnTo>
                <a:lnTo>
                  <a:pt x="10454347" y="1780705"/>
                </a:lnTo>
                <a:lnTo>
                  <a:pt x="10454347" y="1856905"/>
                </a:lnTo>
                <a:close/>
              </a:path>
              <a:path w="10454640" h="3637279">
                <a:moveTo>
                  <a:pt x="10454347" y="1723555"/>
                </a:moveTo>
                <a:lnTo>
                  <a:pt x="10435297" y="1723555"/>
                </a:lnTo>
                <a:lnTo>
                  <a:pt x="10435297" y="1647355"/>
                </a:lnTo>
                <a:lnTo>
                  <a:pt x="10454347" y="1647355"/>
                </a:lnTo>
                <a:lnTo>
                  <a:pt x="10454347" y="1723555"/>
                </a:lnTo>
                <a:close/>
              </a:path>
              <a:path w="10454640" h="3637279">
                <a:moveTo>
                  <a:pt x="10454347" y="1590205"/>
                </a:moveTo>
                <a:lnTo>
                  <a:pt x="10435297" y="1590205"/>
                </a:lnTo>
                <a:lnTo>
                  <a:pt x="10435297" y="1514005"/>
                </a:lnTo>
                <a:lnTo>
                  <a:pt x="10454347" y="1514005"/>
                </a:lnTo>
                <a:lnTo>
                  <a:pt x="10454347" y="1590205"/>
                </a:lnTo>
                <a:close/>
              </a:path>
              <a:path w="10454640" h="3637279">
                <a:moveTo>
                  <a:pt x="10454347" y="1456855"/>
                </a:moveTo>
                <a:lnTo>
                  <a:pt x="10435297" y="1456855"/>
                </a:lnTo>
                <a:lnTo>
                  <a:pt x="10435297" y="1380655"/>
                </a:lnTo>
                <a:lnTo>
                  <a:pt x="10454347" y="1380655"/>
                </a:lnTo>
                <a:lnTo>
                  <a:pt x="10454347" y="1456855"/>
                </a:lnTo>
                <a:close/>
              </a:path>
              <a:path w="10454640" h="3637279">
                <a:moveTo>
                  <a:pt x="10454347" y="1323505"/>
                </a:moveTo>
                <a:lnTo>
                  <a:pt x="10435297" y="1323505"/>
                </a:lnTo>
                <a:lnTo>
                  <a:pt x="10435297" y="1247305"/>
                </a:lnTo>
                <a:lnTo>
                  <a:pt x="10454347" y="1247305"/>
                </a:lnTo>
                <a:lnTo>
                  <a:pt x="10454347" y="1323505"/>
                </a:lnTo>
                <a:close/>
              </a:path>
              <a:path w="10454640" h="3637279">
                <a:moveTo>
                  <a:pt x="10454347" y="1190155"/>
                </a:moveTo>
                <a:lnTo>
                  <a:pt x="10435297" y="1190155"/>
                </a:lnTo>
                <a:lnTo>
                  <a:pt x="10435297" y="1113955"/>
                </a:lnTo>
                <a:lnTo>
                  <a:pt x="10454347" y="1113955"/>
                </a:lnTo>
                <a:lnTo>
                  <a:pt x="10454347" y="1190155"/>
                </a:lnTo>
                <a:close/>
              </a:path>
              <a:path w="10454640" h="3637279">
                <a:moveTo>
                  <a:pt x="10454347" y="1056805"/>
                </a:moveTo>
                <a:lnTo>
                  <a:pt x="10435297" y="1056805"/>
                </a:lnTo>
                <a:lnTo>
                  <a:pt x="10435297" y="980605"/>
                </a:lnTo>
                <a:lnTo>
                  <a:pt x="10454347" y="980605"/>
                </a:lnTo>
                <a:lnTo>
                  <a:pt x="10454347" y="1056805"/>
                </a:lnTo>
                <a:close/>
              </a:path>
              <a:path w="10454640" h="3637279">
                <a:moveTo>
                  <a:pt x="10454347" y="923455"/>
                </a:moveTo>
                <a:lnTo>
                  <a:pt x="10435297" y="923455"/>
                </a:lnTo>
                <a:lnTo>
                  <a:pt x="10435297" y="847255"/>
                </a:lnTo>
                <a:lnTo>
                  <a:pt x="10454347" y="847255"/>
                </a:lnTo>
                <a:lnTo>
                  <a:pt x="10454347" y="923455"/>
                </a:lnTo>
                <a:close/>
              </a:path>
              <a:path w="10454640" h="3637279">
                <a:moveTo>
                  <a:pt x="10454347" y="790105"/>
                </a:moveTo>
                <a:lnTo>
                  <a:pt x="10435297" y="790105"/>
                </a:lnTo>
                <a:lnTo>
                  <a:pt x="10435297" y="713905"/>
                </a:lnTo>
                <a:lnTo>
                  <a:pt x="10454347" y="713905"/>
                </a:lnTo>
                <a:lnTo>
                  <a:pt x="10454347" y="790105"/>
                </a:lnTo>
                <a:close/>
              </a:path>
              <a:path w="10454640" h="3637279">
                <a:moveTo>
                  <a:pt x="10454347" y="656755"/>
                </a:moveTo>
                <a:lnTo>
                  <a:pt x="10435297" y="656755"/>
                </a:lnTo>
                <a:lnTo>
                  <a:pt x="10435297" y="580555"/>
                </a:lnTo>
                <a:lnTo>
                  <a:pt x="10454347" y="580555"/>
                </a:lnTo>
                <a:lnTo>
                  <a:pt x="10454347" y="656755"/>
                </a:lnTo>
                <a:close/>
              </a:path>
              <a:path w="10454640" h="3637279">
                <a:moveTo>
                  <a:pt x="10454347" y="523405"/>
                </a:moveTo>
                <a:lnTo>
                  <a:pt x="10435297" y="523405"/>
                </a:lnTo>
                <a:lnTo>
                  <a:pt x="10435297" y="447205"/>
                </a:lnTo>
                <a:lnTo>
                  <a:pt x="10454347" y="447205"/>
                </a:lnTo>
                <a:lnTo>
                  <a:pt x="10454347" y="523405"/>
                </a:lnTo>
                <a:close/>
              </a:path>
              <a:path w="10454640" h="3637279">
                <a:moveTo>
                  <a:pt x="10454347" y="390055"/>
                </a:moveTo>
                <a:lnTo>
                  <a:pt x="10435297" y="390055"/>
                </a:lnTo>
                <a:lnTo>
                  <a:pt x="10435297" y="313855"/>
                </a:lnTo>
                <a:lnTo>
                  <a:pt x="10454347" y="313855"/>
                </a:lnTo>
                <a:lnTo>
                  <a:pt x="10454347" y="390055"/>
                </a:lnTo>
                <a:close/>
              </a:path>
              <a:path w="10454640" h="3637279">
                <a:moveTo>
                  <a:pt x="10454347" y="256705"/>
                </a:moveTo>
                <a:lnTo>
                  <a:pt x="10435297" y="256705"/>
                </a:lnTo>
                <a:lnTo>
                  <a:pt x="10435297" y="180505"/>
                </a:lnTo>
                <a:lnTo>
                  <a:pt x="10454347" y="180505"/>
                </a:lnTo>
                <a:lnTo>
                  <a:pt x="10454347" y="256705"/>
                </a:lnTo>
                <a:close/>
              </a:path>
              <a:path w="10454640" h="3637279">
                <a:moveTo>
                  <a:pt x="10454347" y="123355"/>
                </a:moveTo>
                <a:lnTo>
                  <a:pt x="10435297" y="123355"/>
                </a:lnTo>
                <a:lnTo>
                  <a:pt x="10435297" y="47155"/>
                </a:lnTo>
                <a:lnTo>
                  <a:pt x="10454347" y="47155"/>
                </a:lnTo>
                <a:lnTo>
                  <a:pt x="10454347" y="123355"/>
                </a:lnTo>
                <a:close/>
              </a:path>
              <a:path w="10454640" h="3637279">
                <a:moveTo>
                  <a:pt x="10425303" y="19050"/>
                </a:moveTo>
                <a:lnTo>
                  <a:pt x="10349103" y="19050"/>
                </a:lnTo>
                <a:lnTo>
                  <a:pt x="10349103" y="0"/>
                </a:lnTo>
                <a:lnTo>
                  <a:pt x="10425303" y="0"/>
                </a:lnTo>
                <a:lnTo>
                  <a:pt x="10425303" y="19050"/>
                </a:lnTo>
                <a:close/>
              </a:path>
              <a:path w="10454640" h="3637279">
                <a:moveTo>
                  <a:pt x="10291953" y="19050"/>
                </a:moveTo>
                <a:lnTo>
                  <a:pt x="10215753" y="19050"/>
                </a:lnTo>
                <a:lnTo>
                  <a:pt x="10215753" y="0"/>
                </a:lnTo>
                <a:lnTo>
                  <a:pt x="10291953" y="0"/>
                </a:lnTo>
                <a:lnTo>
                  <a:pt x="10291953" y="19050"/>
                </a:lnTo>
                <a:close/>
              </a:path>
              <a:path w="10454640" h="3637279">
                <a:moveTo>
                  <a:pt x="10158603" y="19050"/>
                </a:moveTo>
                <a:lnTo>
                  <a:pt x="10082403" y="19050"/>
                </a:lnTo>
                <a:lnTo>
                  <a:pt x="10082403" y="0"/>
                </a:lnTo>
                <a:lnTo>
                  <a:pt x="10158603" y="0"/>
                </a:lnTo>
                <a:lnTo>
                  <a:pt x="10158603" y="19050"/>
                </a:lnTo>
                <a:close/>
              </a:path>
              <a:path w="10454640" h="3637279">
                <a:moveTo>
                  <a:pt x="10025253" y="19050"/>
                </a:moveTo>
                <a:lnTo>
                  <a:pt x="9949053" y="19050"/>
                </a:lnTo>
                <a:lnTo>
                  <a:pt x="9949053" y="0"/>
                </a:lnTo>
                <a:lnTo>
                  <a:pt x="10025253" y="0"/>
                </a:lnTo>
                <a:lnTo>
                  <a:pt x="10025253" y="19050"/>
                </a:lnTo>
                <a:close/>
              </a:path>
              <a:path w="10454640" h="3637279">
                <a:moveTo>
                  <a:pt x="9891903" y="19050"/>
                </a:moveTo>
                <a:lnTo>
                  <a:pt x="9815703" y="19050"/>
                </a:lnTo>
                <a:lnTo>
                  <a:pt x="9815703" y="0"/>
                </a:lnTo>
                <a:lnTo>
                  <a:pt x="9891903" y="0"/>
                </a:lnTo>
                <a:lnTo>
                  <a:pt x="9891903" y="19050"/>
                </a:lnTo>
                <a:close/>
              </a:path>
              <a:path w="10454640" h="3637279">
                <a:moveTo>
                  <a:pt x="9758553" y="19050"/>
                </a:moveTo>
                <a:lnTo>
                  <a:pt x="9682353" y="19050"/>
                </a:lnTo>
                <a:lnTo>
                  <a:pt x="9682353" y="0"/>
                </a:lnTo>
                <a:lnTo>
                  <a:pt x="9758553" y="0"/>
                </a:lnTo>
                <a:lnTo>
                  <a:pt x="9758553" y="19050"/>
                </a:lnTo>
                <a:close/>
              </a:path>
              <a:path w="10454640" h="3637279">
                <a:moveTo>
                  <a:pt x="9625203" y="19050"/>
                </a:moveTo>
                <a:lnTo>
                  <a:pt x="9549003" y="19050"/>
                </a:lnTo>
                <a:lnTo>
                  <a:pt x="9549003" y="0"/>
                </a:lnTo>
                <a:lnTo>
                  <a:pt x="9625203" y="0"/>
                </a:lnTo>
                <a:lnTo>
                  <a:pt x="9625203" y="19050"/>
                </a:lnTo>
                <a:close/>
              </a:path>
              <a:path w="10454640" h="3637279">
                <a:moveTo>
                  <a:pt x="9491853" y="19050"/>
                </a:moveTo>
                <a:lnTo>
                  <a:pt x="9415653" y="19050"/>
                </a:lnTo>
                <a:lnTo>
                  <a:pt x="9415653" y="0"/>
                </a:lnTo>
                <a:lnTo>
                  <a:pt x="9491853" y="0"/>
                </a:lnTo>
                <a:lnTo>
                  <a:pt x="9491853" y="19050"/>
                </a:lnTo>
                <a:close/>
              </a:path>
              <a:path w="10454640" h="3637279">
                <a:moveTo>
                  <a:pt x="9358503" y="19050"/>
                </a:moveTo>
                <a:lnTo>
                  <a:pt x="9282303" y="19050"/>
                </a:lnTo>
                <a:lnTo>
                  <a:pt x="9282303" y="0"/>
                </a:lnTo>
                <a:lnTo>
                  <a:pt x="9358503" y="0"/>
                </a:lnTo>
                <a:lnTo>
                  <a:pt x="9358503" y="19050"/>
                </a:lnTo>
                <a:close/>
              </a:path>
              <a:path w="10454640" h="3637279">
                <a:moveTo>
                  <a:pt x="9225153" y="19050"/>
                </a:moveTo>
                <a:lnTo>
                  <a:pt x="9148953" y="19050"/>
                </a:lnTo>
                <a:lnTo>
                  <a:pt x="9148953" y="0"/>
                </a:lnTo>
                <a:lnTo>
                  <a:pt x="9225153" y="0"/>
                </a:lnTo>
                <a:lnTo>
                  <a:pt x="9225153" y="19050"/>
                </a:lnTo>
                <a:close/>
              </a:path>
              <a:path w="10454640" h="3637279">
                <a:moveTo>
                  <a:pt x="9091803" y="19050"/>
                </a:moveTo>
                <a:lnTo>
                  <a:pt x="9015603" y="19050"/>
                </a:lnTo>
                <a:lnTo>
                  <a:pt x="9015603" y="0"/>
                </a:lnTo>
                <a:lnTo>
                  <a:pt x="9091803" y="0"/>
                </a:lnTo>
                <a:lnTo>
                  <a:pt x="9091803" y="19050"/>
                </a:lnTo>
                <a:close/>
              </a:path>
              <a:path w="10454640" h="3637279">
                <a:moveTo>
                  <a:pt x="8958453" y="19050"/>
                </a:moveTo>
                <a:lnTo>
                  <a:pt x="8882253" y="19050"/>
                </a:lnTo>
                <a:lnTo>
                  <a:pt x="8882253" y="0"/>
                </a:lnTo>
                <a:lnTo>
                  <a:pt x="8958453" y="0"/>
                </a:lnTo>
                <a:lnTo>
                  <a:pt x="8958453" y="19050"/>
                </a:lnTo>
                <a:close/>
              </a:path>
              <a:path w="10454640" h="3637279">
                <a:moveTo>
                  <a:pt x="8825103" y="19050"/>
                </a:moveTo>
                <a:lnTo>
                  <a:pt x="8748903" y="19050"/>
                </a:lnTo>
                <a:lnTo>
                  <a:pt x="8748903" y="0"/>
                </a:lnTo>
                <a:lnTo>
                  <a:pt x="8825103" y="0"/>
                </a:lnTo>
                <a:lnTo>
                  <a:pt x="8825103" y="19050"/>
                </a:lnTo>
                <a:close/>
              </a:path>
              <a:path w="10454640" h="3637279">
                <a:moveTo>
                  <a:pt x="8691753" y="19050"/>
                </a:moveTo>
                <a:lnTo>
                  <a:pt x="8615553" y="19050"/>
                </a:lnTo>
                <a:lnTo>
                  <a:pt x="8615553" y="0"/>
                </a:lnTo>
                <a:lnTo>
                  <a:pt x="8691753" y="0"/>
                </a:lnTo>
                <a:lnTo>
                  <a:pt x="8691753" y="19050"/>
                </a:lnTo>
                <a:close/>
              </a:path>
              <a:path w="10454640" h="3637279">
                <a:moveTo>
                  <a:pt x="8558403" y="19050"/>
                </a:moveTo>
                <a:lnTo>
                  <a:pt x="8482203" y="19050"/>
                </a:lnTo>
                <a:lnTo>
                  <a:pt x="8482203" y="0"/>
                </a:lnTo>
                <a:lnTo>
                  <a:pt x="8558403" y="0"/>
                </a:lnTo>
                <a:lnTo>
                  <a:pt x="8558403" y="19050"/>
                </a:lnTo>
                <a:close/>
              </a:path>
              <a:path w="10454640" h="3637279">
                <a:moveTo>
                  <a:pt x="8425053" y="19050"/>
                </a:moveTo>
                <a:lnTo>
                  <a:pt x="8348853" y="19050"/>
                </a:lnTo>
                <a:lnTo>
                  <a:pt x="8348853" y="0"/>
                </a:lnTo>
                <a:lnTo>
                  <a:pt x="8425053" y="0"/>
                </a:lnTo>
                <a:lnTo>
                  <a:pt x="8425053" y="19050"/>
                </a:lnTo>
                <a:close/>
              </a:path>
              <a:path w="10454640" h="3637279">
                <a:moveTo>
                  <a:pt x="8291703" y="19050"/>
                </a:moveTo>
                <a:lnTo>
                  <a:pt x="8215503" y="19050"/>
                </a:lnTo>
                <a:lnTo>
                  <a:pt x="8215503" y="0"/>
                </a:lnTo>
                <a:lnTo>
                  <a:pt x="8291703" y="0"/>
                </a:lnTo>
                <a:lnTo>
                  <a:pt x="8291703" y="19050"/>
                </a:lnTo>
                <a:close/>
              </a:path>
              <a:path w="10454640" h="3637279">
                <a:moveTo>
                  <a:pt x="8158353" y="19050"/>
                </a:moveTo>
                <a:lnTo>
                  <a:pt x="8082153" y="19050"/>
                </a:lnTo>
                <a:lnTo>
                  <a:pt x="8082153" y="0"/>
                </a:lnTo>
                <a:lnTo>
                  <a:pt x="8158353" y="0"/>
                </a:lnTo>
                <a:lnTo>
                  <a:pt x="8158353" y="19050"/>
                </a:lnTo>
                <a:close/>
              </a:path>
              <a:path w="10454640" h="3637279">
                <a:moveTo>
                  <a:pt x="8025003" y="19050"/>
                </a:moveTo>
                <a:lnTo>
                  <a:pt x="7948803" y="19050"/>
                </a:lnTo>
                <a:lnTo>
                  <a:pt x="7948803" y="0"/>
                </a:lnTo>
                <a:lnTo>
                  <a:pt x="8025003" y="0"/>
                </a:lnTo>
                <a:lnTo>
                  <a:pt x="8025003" y="19050"/>
                </a:lnTo>
                <a:close/>
              </a:path>
              <a:path w="10454640" h="3637279">
                <a:moveTo>
                  <a:pt x="7891653" y="19050"/>
                </a:moveTo>
                <a:lnTo>
                  <a:pt x="7815453" y="19050"/>
                </a:lnTo>
                <a:lnTo>
                  <a:pt x="7815453" y="0"/>
                </a:lnTo>
                <a:lnTo>
                  <a:pt x="7891653" y="0"/>
                </a:lnTo>
                <a:lnTo>
                  <a:pt x="7891653" y="19050"/>
                </a:lnTo>
                <a:close/>
              </a:path>
              <a:path w="10454640" h="3637279">
                <a:moveTo>
                  <a:pt x="7758303" y="19050"/>
                </a:moveTo>
                <a:lnTo>
                  <a:pt x="7682103" y="19050"/>
                </a:lnTo>
                <a:lnTo>
                  <a:pt x="7682103" y="0"/>
                </a:lnTo>
                <a:lnTo>
                  <a:pt x="7758303" y="0"/>
                </a:lnTo>
                <a:lnTo>
                  <a:pt x="7758303" y="19050"/>
                </a:lnTo>
                <a:close/>
              </a:path>
              <a:path w="10454640" h="3637279">
                <a:moveTo>
                  <a:pt x="7624953" y="19050"/>
                </a:moveTo>
                <a:lnTo>
                  <a:pt x="7566865" y="19050"/>
                </a:lnTo>
                <a:lnTo>
                  <a:pt x="7566865" y="0"/>
                </a:lnTo>
                <a:lnTo>
                  <a:pt x="7624953" y="0"/>
                </a:lnTo>
                <a:lnTo>
                  <a:pt x="7624953" y="19050"/>
                </a:lnTo>
                <a:close/>
              </a:path>
            </a:pathLst>
          </a:custGeom>
          <a:solidFill>
            <a:srgbClr val="1F487C"/>
          </a:solidFill>
        </p:spPr>
        <p:txBody>
          <a:bodyPr wrap="square" lIns="0" tIns="0" rIns="0" bIns="0" rtlCol="0"/>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9526523" y="77724"/>
            <a:ext cx="2404102" cy="737053"/>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6" name="object 6"/>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7" name="object 7"/>
          <p:cNvSpPr/>
          <p:nvPr/>
        </p:nvSpPr>
        <p:spPr>
          <a:xfrm>
            <a:off x="1001267" y="2843783"/>
            <a:ext cx="10483850" cy="2874645"/>
          </a:xfrm>
          <a:custGeom>
            <a:avLst/>
            <a:gdLst/>
            <a:ahLst/>
            <a:cxnLst/>
            <a:rect l="l" t="t" r="r" b="b"/>
            <a:pathLst>
              <a:path w="10483850" h="2874645">
                <a:moveTo>
                  <a:pt x="0" y="0"/>
                </a:moveTo>
                <a:lnTo>
                  <a:pt x="10483596" y="0"/>
                </a:lnTo>
                <a:lnTo>
                  <a:pt x="10483596" y="2874264"/>
                </a:lnTo>
                <a:lnTo>
                  <a:pt x="0" y="2874264"/>
                </a:lnTo>
                <a:lnTo>
                  <a:pt x="0" y="0"/>
                </a:lnTo>
                <a:close/>
              </a:path>
            </a:pathLst>
          </a:custGeom>
          <a:solidFill>
            <a:srgbClr val="F1F1F1"/>
          </a:solidFill>
        </p:spPr>
        <p:txBody>
          <a:bodyPr wrap="square" lIns="0" tIns="0" rIns="0" bIns="0" rtlCol="0"/>
          <a:lstStyle/>
          <a:p>
            <a:endParaRPr/>
          </a:p>
        </p:txBody>
      </p:sp>
      <p:sp>
        <p:nvSpPr>
          <p:cNvPr id="8" name="object 8"/>
          <p:cNvSpPr/>
          <p:nvPr/>
        </p:nvSpPr>
        <p:spPr>
          <a:xfrm>
            <a:off x="5730366" y="3044342"/>
            <a:ext cx="5662930" cy="356870"/>
          </a:xfrm>
          <a:custGeom>
            <a:avLst/>
            <a:gdLst/>
            <a:ahLst/>
            <a:cxnLst/>
            <a:rect l="l" t="t" r="r" b="b"/>
            <a:pathLst>
              <a:path w="5662930" h="356870">
                <a:moveTo>
                  <a:pt x="0" y="0"/>
                </a:moveTo>
                <a:lnTo>
                  <a:pt x="5662929" y="0"/>
                </a:lnTo>
                <a:lnTo>
                  <a:pt x="5662929" y="356870"/>
                </a:lnTo>
                <a:lnTo>
                  <a:pt x="0" y="356870"/>
                </a:lnTo>
                <a:lnTo>
                  <a:pt x="0" y="0"/>
                </a:lnTo>
                <a:close/>
              </a:path>
            </a:pathLst>
          </a:custGeom>
          <a:solidFill>
            <a:srgbClr val="FFFF00"/>
          </a:solidFill>
        </p:spPr>
        <p:txBody>
          <a:bodyPr wrap="square" lIns="0" tIns="0" rIns="0" bIns="0" rtlCol="0"/>
          <a:lstStyle/>
          <a:p>
            <a:endParaRPr/>
          </a:p>
        </p:txBody>
      </p:sp>
      <p:sp>
        <p:nvSpPr>
          <p:cNvPr id="9" name="object 9"/>
          <p:cNvSpPr txBox="1"/>
          <p:nvPr/>
        </p:nvSpPr>
        <p:spPr>
          <a:xfrm>
            <a:off x="1369186" y="3572662"/>
            <a:ext cx="1292225" cy="356870"/>
          </a:xfrm>
          <a:prstGeom prst="rect">
            <a:avLst/>
          </a:prstGeom>
          <a:solidFill>
            <a:srgbClr val="FFFF00"/>
          </a:solidFill>
        </p:spPr>
        <p:txBody>
          <a:bodyPr vert="horz" wrap="square" lIns="0" tIns="24765" rIns="0" bIns="0" rtlCol="0">
            <a:spAutoFit/>
          </a:bodyPr>
          <a:lstStyle/>
          <a:p>
            <a:pPr marL="9525">
              <a:lnSpc>
                <a:spcPct val="100000"/>
              </a:lnSpc>
              <a:spcBef>
                <a:spcPts val="195"/>
              </a:spcBef>
            </a:pPr>
            <a:r>
              <a:rPr sz="2000" b="1" dirty="0">
                <a:solidFill>
                  <a:srgbClr val="C00000"/>
                </a:solidFill>
                <a:latin typeface="微软雅黑"/>
                <a:cs typeface="微软雅黑"/>
              </a:rPr>
              <a:t>就业情况</a:t>
            </a:r>
            <a:r>
              <a:rPr sz="2000" b="1" spc="5" dirty="0">
                <a:solidFill>
                  <a:srgbClr val="C00000"/>
                </a:solidFill>
                <a:latin typeface="微软雅黑"/>
                <a:cs typeface="微软雅黑"/>
              </a:rPr>
              <a:t>）</a:t>
            </a:r>
            <a:endParaRPr sz="2000">
              <a:latin typeface="微软雅黑"/>
              <a:cs typeface="微软雅黑"/>
            </a:endParaRPr>
          </a:p>
        </p:txBody>
      </p:sp>
      <p:sp>
        <p:nvSpPr>
          <p:cNvPr id="10" name="object 10"/>
          <p:cNvSpPr/>
          <p:nvPr/>
        </p:nvSpPr>
        <p:spPr>
          <a:xfrm>
            <a:off x="5217286" y="4100982"/>
            <a:ext cx="6176010" cy="356870"/>
          </a:xfrm>
          <a:custGeom>
            <a:avLst/>
            <a:gdLst/>
            <a:ahLst/>
            <a:cxnLst/>
            <a:rect l="l" t="t" r="r" b="b"/>
            <a:pathLst>
              <a:path w="6176009" h="356870">
                <a:moveTo>
                  <a:pt x="0" y="0"/>
                </a:moveTo>
                <a:lnTo>
                  <a:pt x="6176010" y="0"/>
                </a:lnTo>
                <a:lnTo>
                  <a:pt x="6176010" y="356870"/>
                </a:lnTo>
                <a:lnTo>
                  <a:pt x="0" y="356870"/>
                </a:lnTo>
                <a:lnTo>
                  <a:pt x="0" y="0"/>
                </a:lnTo>
                <a:close/>
              </a:path>
            </a:pathLst>
          </a:custGeom>
          <a:solidFill>
            <a:srgbClr val="FFFF00"/>
          </a:solidFill>
        </p:spPr>
        <p:txBody>
          <a:bodyPr wrap="square" lIns="0" tIns="0" rIns="0" bIns="0" rtlCol="0"/>
          <a:lstStyle/>
          <a:p>
            <a:endParaRPr/>
          </a:p>
        </p:txBody>
      </p:sp>
      <p:sp>
        <p:nvSpPr>
          <p:cNvPr id="11" name="object 11"/>
          <p:cNvSpPr txBox="1"/>
          <p:nvPr/>
        </p:nvSpPr>
        <p:spPr>
          <a:xfrm>
            <a:off x="1080262" y="4112412"/>
            <a:ext cx="10326370" cy="331470"/>
          </a:xfrm>
          <a:prstGeom prst="rect">
            <a:avLst/>
          </a:prstGeom>
        </p:spPr>
        <p:txBody>
          <a:bodyPr vert="horz" wrap="square" lIns="0" tIns="13335" rIns="0" bIns="0" rtlCol="0">
            <a:spAutoFit/>
          </a:bodyPr>
          <a:lstStyle/>
          <a:p>
            <a:pPr marL="298450" indent="-285750">
              <a:lnSpc>
                <a:spcPct val="100000"/>
              </a:lnSpc>
              <a:spcBef>
                <a:spcPts val="105"/>
              </a:spcBef>
              <a:buFont typeface="Wingdings"/>
              <a:buChar char=""/>
              <a:tabLst>
                <a:tab pos="298450" algn="l"/>
              </a:tabLst>
            </a:pPr>
            <a:r>
              <a:rPr sz="2000" b="1" spc="20" dirty="0">
                <a:solidFill>
                  <a:srgbClr val="1F487C"/>
                </a:solidFill>
                <a:latin typeface="微软雅黑"/>
                <a:cs typeface="微软雅黑"/>
              </a:rPr>
              <a:t>因灾情脱贫劳动力产业帮扶情况；</a:t>
            </a:r>
            <a:r>
              <a:rPr sz="2000" b="1" spc="20" dirty="0">
                <a:solidFill>
                  <a:srgbClr val="C00000"/>
                </a:solidFill>
                <a:latin typeface="微软雅黑"/>
                <a:cs typeface="微软雅黑"/>
              </a:rPr>
              <a:t>存在因未</a:t>
            </a:r>
            <a:r>
              <a:rPr sz="2000" b="1" spc="25" dirty="0">
                <a:solidFill>
                  <a:srgbClr val="C00000"/>
                </a:solidFill>
                <a:latin typeface="微软雅黑"/>
                <a:cs typeface="微软雅黑"/>
              </a:rPr>
              <a:t>采取有效措施帮助农户抗灾救灾，导致农户</a:t>
            </a:r>
            <a:r>
              <a:rPr sz="2000" b="1" spc="5" dirty="0">
                <a:solidFill>
                  <a:srgbClr val="C00000"/>
                </a:solidFill>
                <a:latin typeface="微软雅黑"/>
                <a:cs typeface="微软雅黑"/>
              </a:rPr>
              <a:t>生</a:t>
            </a:r>
            <a:endParaRPr sz="2000">
              <a:latin typeface="微软雅黑"/>
              <a:cs typeface="微软雅黑"/>
            </a:endParaRPr>
          </a:p>
        </p:txBody>
      </p:sp>
      <p:sp>
        <p:nvSpPr>
          <p:cNvPr id="12" name="object 12"/>
          <p:cNvSpPr txBox="1"/>
          <p:nvPr/>
        </p:nvSpPr>
        <p:spPr>
          <a:xfrm>
            <a:off x="1369186" y="4629302"/>
            <a:ext cx="3324225" cy="356870"/>
          </a:xfrm>
          <a:prstGeom prst="rect">
            <a:avLst/>
          </a:prstGeom>
          <a:solidFill>
            <a:srgbClr val="FFFF00"/>
          </a:solidFill>
        </p:spPr>
        <p:txBody>
          <a:bodyPr vert="horz" wrap="square" lIns="0" tIns="24765" rIns="0" bIns="0" rtlCol="0">
            <a:spAutoFit/>
          </a:bodyPr>
          <a:lstStyle/>
          <a:p>
            <a:pPr marL="9525">
              <a:lnSpc>
                <a:spcPct val="100000"/>
              </a:lnSpc>
              <a:spcBef>
                <a:spcPts val="195"/>
              </a:spcBef>
            </a:pPr>
            <a:r>
              <a:rPr sz="2000" b="1" dirty="0">
                <a:solidFill>
                  <a:srgbClr val="C00000"/>
                </a:solidFill>
                <a:latin typeface="微软雅黑"/>
                <a:cs typeface="微软雅黑"/>
              </a:rPr>
              <a:t>产生活出现严重困难的情况</a:t>
            </a:r>
            <a:r>
              <a:rPr sz="2000" b="1" spc="5" dirty="0">
                <a:solidFill>
                  <a:srgbClr val="C00000"/>
                </a:solidFill>
                <a:latin typeface="微软雅黑"/>
                <a:cs typeface="微软雅黑"/>
              </a:rPr>
              <a:t>。</a:t>
            </a:r>
            <a:endParaRPr sz="2000">
              <a:latin typeface="微软雅黑"/>
              <a:cs typeface="微软雅黑"/>
            </a:endParaRPr>
          </a:p>
        </p:txBody>
      </p:sp>
      <p:sp>
        <p:nvSpPr>
          <p:cNvPr id="15" name="object 15"/>
          <p:cNvSpPr/>
          <p:nvPr/>
        </p:nvSpPr>
        <p:spPr>
          <a:xfrm>
            <a:off x="3745991" y="2057400"/>
            <a:ext cx="4700270" cy="650875"/>
          </a:xfrm>
          <a:custGeom>
            <a:avLst/>
            <a:gdLst/>
            <a:ahLst/>
            <a:cxnLst/>
            <a:rect l="l" t="t" r="r" b="b"/>
            <a:pathLst>
              <a:path w="4700270" h="650875">
                <a:moveTo>
                  <a:pt x="0" y="0"/>
                </a:moveTo>
                <a:lnTo>
                  <a:pt x="4700016" y="0"/>
                </a:lnTo>
                <a:lnTo>
                  <a:pt x="4700016" y="650748"/>
                </a:lnTo>
                <a:lnTo>
                  <a:pt x="0" y="650748"/>
                </a:lnTo>
                <a:lnTo>
                  <a:pt x="0" y="0"/>
                </a:lnTo>
                <a:close/>
              </a:path>
            </a:pathLst>
          </a:custGeom>
          <a:solidFill>
            <a:srgbClr val="1F487C"/>
          </a:solidFill>
        </p:spPr>
        <p:txBody>
          <a:bodyPr wrap="square" lIns="0" tIns="0" rIns="0" bIns="0" rtlCol="0"/>
          <a:lstStyle/>
          <a:p>
            <a:endParaRPr/>
          </a:p>
        </p:txBody>
      </p:sp>
      <p:sp>
        <p:nvSpPr>
          <p:cNvPr id="16" name="object 16"/>
          <p:cNvSpPr txBox="1"/>
          <p:nvPr/>
        </p:nvSpPr>
        <p:spPr>
          <a:xfrm>
            <a:off x="1080262" y="1447800"/>
            <a:ext cx="10326370" cy="1939289"/>
          </a:xfrm>
          <a:prstGeom prst="rect">
            <a:avLst/>
          </a:prstGeom>
        </p:spPr>
        <p:txBody>
          <a:bodyPr vert="horz" wrap="square" lIns="0" tIns="12065" rIns="0" bIns="0" rtlCol="0">
            <a:spAutoFit/>
          </a:bodyPr>
          <a:lstStyle/>
          <a:p>
            <a:pPr marL="62230">
              <a:lnSpc>
                <a:spcPct val="100000"/>
              </a:lnSpc>
              <a:spcBef>
                <a:spcPts val="95"/>
              </a:spcBef>
            </a:pPr>
            <a:r>
              <a:rPr sz="2800" b="1" spc="-5" dirty="0">
                <a:solidFill>
                  <a:srgbClr val="1F487C"/>
                </a:solidFill>
                <a:latin typeface="微软雅黑"/>
                <a:cs typeface="微软雅黑"/>
              </a:rPr>
              <a:t>（4）</a:t>
            </a:r>
            <a:r>
              <a:rPr sz="2800" b="1" dirty="0">
                <a:solidFill>
                  <a:srgbClr val="1F487C"/>
                </a:solidFill>
                <a:latin typeface="微软雅黑"/>
                <a:cs typeface="微软雅黑"/>
              </a:rPr>
              <a:t>防范化解因旱灾因疫情返贫致贫情</a:t>
            </a:r>
            <a:r>
              <a:rPr sz="2800" b="1" spc="-5" dirty="0">
                <a:solidFill>
                  <a:srgbClr val="1F487C"/>
                </a:solidFill>
                <a:latin typeface="微软雅黑"/>
                <a:cs typeface="微软雅黑"/>
              </a:rPr>
              <a:t>况</a:t>
            </a:r>
            <a:endParaRPr sz="2800">
              <a:latin typeface="微软雅黑"/>
              <a:cs typeface="微软雅黑"/>
            </a:endParaRPr>
          </a:p>
          <a:p>
            <a:pPr marR="301625" algn="ctr">
              <a:lnSpc>
                <a:spcPct val="100000"/>
              </a:lnSpc>
              <a:spcBef>
                <a:spcPts val="2030"/>
              </a:spcBef>
            </a:pPr>
            <a:r>
              <a:rPr sz="2800" b="1" spc="100" dirty="0">
                <a:solidFill>
                  <a:srgbClr val="FFFFFF"/>
                </a:solidFill>
                <a:latin typeface="微软雅黑"/>
                <a:cs typeface="微软雅黑"/>
              </a:rPr>
              <a:t>收入变化情</a:t>
            </a:r>
            <a:r>
              <a:rPr sz="2800" b="1" spc="-5" dirty="0">
                <a:solidFill>
                  <a:srgbClr val="FFFFFF"/>
                </a:solidFill>
                <a:latin typeface="微软雅黑"/>
                <a:cs typeface="微软雅黑"/>
              </a:rPr>
              <a:t>况</a:t>
            </a:r>
            <a:endParaRPr sz="2800">
              <a:latin typeface="微软雅黑"/>
              <a:cs typeface="微软雅黑"/>
            </a:endParaRPr>
          </a:p>
          <a:p>
            <a:pPr>
              <a:lnSpc>
                <a:spcPct val="100000"/>
              </a:lnSpc>
              <a:spcBef>
                <a:spcPts val="10"/>
              </a:spcBef>
            </a:pPr>
            <a:endParaRPr sz="3400">
              <a:latin typeface="Times New Roman"/>
              <a:cs typeface="Times New Roman"/>
            </a:endParaRPr>
          </a:p>
          <a:p>
            <a:pPr marL="298450" indent="-285750">
              <a:lnSpc>
                <a:spcPct val="100000"/>
              </a:lnSpc>
              <a:buFont typeface="Wingdings"/>
              <a:buChar char=""/>
              <a:tabLst>
                <a:tab pos="298450" algn="l"/>
              </a:tabLst>
            </a:pPr>
            <a:r>
              <a:rPr sz="2000" b="1" spc="20" dirty="0">
                <a:solidFill>
                  <a:srgbClr val="1F487C"/>
                </a:solidFill>
                <a:latin typeface="微软雅黑"/>
                <a:cs typeface="微软雅黑"/>
              </a:rPr>
              <a:t>因疫情返乡脱贫劳动力就业帮扶情况；</a:t>
            </a:r>
            <a:r>
              <a:rPr sz="2000" b="1" spc="20" dirty="0">
                <a:solidFill>
                  <a:srgbClr val="C00000"/>
                </a:solidFill>
                <a:latin typeface="微软雅黑"/>
                <a:cs typeface="微软雅黑"/>
              </a:rPr>
              <a:t>（有</a:t>
            </a:r>
            <a:r>
              <a:rPr sz="2000" b="1" spc="25" dirty="0">
                <a:solidFill>
                  <a:srgbClr val="C00000"/>
                </a:solidFill>
                <a:latin typeface="微软雅黑"/>
                <a:cs typeface="微软雅黑"/>
              </a:rPr>
              <a:t>就业意愿受疫情影响返乡的脱贫劳动力实现</a:t>
            </a:r>
            <a:r>
              <a:rPr sz="2000" b="1" spc="5" dirty="0">
                <a:solidFill>
                  <a:srgbClr val="C00000"/>
                </a:solidFill>
                <a:latin typeface="微软雅黑"/>
                <a:cs typeface="微软雅黑"/>
              </a:rPr>
              <a:t>再</a:t>
            </a:r>
            <a:endParaRPr sz="2000">
              <a:latin typeface="微软雅黑"/>
              <a:cs typeface="微软雅黑"/>
            </a:endParaRPr>
          </a:p>
        </p:txBody>
      </p:sp>
      <p:sp>
        <p:nvSpPr>
          <p:cNvPr id="17" name="object 17"/>
          <p:cNvSpPr/>
          <p:nvPr/>
        </p:nvSpPr>
        <p:spPr>
          <a:xfrm>
            <a:off x="878598" y="2373122"/>
            <a:ext cx="10779125" cy="3524885"/>
          </a:xfrm>
          <a:custGeom>
            <a:avLst/>
            <a:gdLst/>
            <a:ahLst/>
            <a:cxnLst/>
            <a:rect l="l" t="t" r="r" b="b"/>
            <a:pathLst>
              <a:path w="10779125" h="3524885">
                <a:moveTo>
                  <a:pt x="2867939" y="32575"/>
                </a:moveTo>
                <a:lnTo>
                  <a:pt x="2791739" y="32575"/>
                </a:lnTo>
                <a:lnTo>
                  <a:pt x="2791739" y="13525"/>
                </a:lnTo>
                <a:lnTo>
                  <a:pt x="2867939" y="13525"/>
                </a:lnTo>
                <a:lnTo>
                  <a:pt x="2867939" y="32575"/>
                </a:lnTo>
                <a:close/>
              </a:path>
              <a:path w="10779125" h="3524885">
                <a:moveTo>
                  <a:pt x="2734589" y="32575"/>
                </a:moveTo>
                <a:lnTo>
                  <a:pt x="2658389" y="32575"/>
                </a:lnTo>
                <a:lnTo>
                  <a:pt x="2658389" y="13525"/>
                </a:lnTo>
                <a:lnTo>
                  <a:pt x="2734589" y="13525"/>
                </a:lnTo>
                <a:lnTo>
                  <a:pt x="2734589" y="32575"/>
                </a:lnTo>
                <a:close/>
              </a:path>
              <a:path w="10779125" h="3524885">
                <a:moveTo>
                  <a:pt x="2601239" y="32575"/>
                </a:moveTo>
                <a:lnTo>
                  <a:pt x="2525039" y="32575"/>
                </a:lnTo>
                <a:lnTo>
                  <a:pt x="2525039" y="13525"/>
                </a:lnTo>
                <a:lnTo>
                  <a:pt x="2601239" y="13525"/>
                </a:lnTo>
                <a:lnTo>
                  <a:pt x="2601239" y="32575"/>
                </a:lnTo>
                <a:close/>
              </a:path>
              <a:path w="10779125" h="3524885">
                <a:moveTo>
                  <a:pt x="2467889" y="32575"/>
                </a:moveTo>
                <a:lnTo>
                  <a:pt x="2391689" y="32575"/>
                </a:lnTo>
                <a:lnTo>
                  <a:pt x="2391689" y="13525"/>
                </a:lnTo>
                <a:lnTo>
                  <a:pt x="2467889" y="13525"/>
                </a:lnTo>
                <a:lnTo>
                  <a:pt x="2467889" y="32575"/>
                </a:lnTo>
                <a:close/>
              </a:path>
              <a:path w="10779125" h="3524885">
                <a:moveTo>
                  <a:pt x="2334539" y="32575"/>
                </a:moveTo>
                <a:lnTo>
                  <a:pt x="2258339" y="32575"/>
                </a:lnTo>
                <a:lnTo>
                  <a:pt x="2258339" y="13525"/>
                </a:lnTo>
                <a:lnTo>
                  <a:pt x="2334539" y="13525"/>
                </a:lnTo>
                <a:lnTo>
                  <a:pt x="2334539" y="32575"/>
                </a:lnTo>
                <a:close/>
              </a:path>
              <a:path w="10779125" h="3524885">
                <a:moveTo>
                  <a:pt x="2201189" y="32575"/>
                </a:moveTo>
                <a:lnTo>
                  <a:pt x="2124989" y="32575"/>
                </a:lnTo>
                <a:lnTo>
                  <a:pt x="2124989" y="13525"/>
                </a:lnTo>
                <a:lnTo>
                  <a:pt x="2201189" y="13525"/>
                </a:lnTo>
                <a:lnTo>
                  <a:pt x="2201189" y="32575"/>
                </a:lnTo>
                <a:close/>
              </a:path>
              <a:path w="10779125" h="3524885">
                <a:moveTo>
                  <a:pt x="2067839" y="32575"/>
                </a:moveTo>
                <a:lnTo>
                  <a:pt x="1991639" y="32575"/>
                </a:lnTo>
                <a:lnTo>
                  <a:pt x="1991639" y="13525"/>
                </a:lnTo>
                <a:lnTo>
                  <a:pt x="2067839" y="13525"/>
                </a:lnTo>
                <a:lnTo>
                  <a:pt x="2067839" y="32575"/>
                </a:lnTo>
                <a:close/>
              </a:path>
              <a:path w="10779125" h="3524885">
                <a:moveTo>
                  <a:pt x="1934489" y="32575"/>
                </a:moveTo>
                <a:lnTo>
                  <a:pt x="1858289" y="32575"/>
                </a:lnTo>
                <a:lnTo>
                  <a:pt x="1858289" y="13525"/>
                </a:lnTo>
                <a:lnTo>
                  <a:pt x="1934489" y="13525"/>
                </a:lnTo>
                <a:lnTo>
                  <a:pt x="1934489" y="32575"/>
                </a:lnTo>
                <a:close/>
              </a:path>
              <a:path w="10779125" h="3524885">
                <a:moveTo>
                  <a:pt x="1801139" y="32575"/>
                </a:moveTo>
                <a:lnTo>
                  <a:pt x="1724939" y="32575"/>
                </a:lnTo>
                <a:lnTo>
                  <a:pt x="1724939" y="13525"/>
                </a:lnTo>
                <a:lnTo>
                  <a:pt x="1801139" y="13525"/>
                </a:lnTo>
                <a:lnTo>
                  <a:pt x="1801139" y="32575"/>
                </a:lnTo>
                <a:close/>
              </a:path>
              <a:path w="10779125" h="3524885">
                <a:moveTo>
                  <a:pt x="1667789" y="32575"/>
                </a:moveTo>
                <a:lnTo>
                  <a:pt x="1591589" y="32575"/>
                </a:lnTo>
                <a:lnTo>
                  <a:pt x="1591589" y="13525"/>
                </a:lnTo>
                <a:lnTo>
                  <a:pt x="1667789" y="13525"/>
                </a:lnTo>
                <a:lnTo>
                  <a:pt x="1667789" y="32575"/>
                </a:lnTo>
                <a:close/>
              </a:path>
              <a:path w="10779125" h="3524885">
                <a:moveTo>
                  <a:pt x="1534439" y="32575"/>
                </a:moveTo>
                <a:lnTo>
                  <a:pt x="1458239" y="32575"/>
                </a:lnTo>
                <a:lnTo>
                  <a:pt x="1458239" y="13525"/>
                </a:lnTo>
                <a:lnTo>
                  <a:pt x="1534439" y="13525"/>
                </a:lnTo>
                <a:lnTo>
                  <a:pt x="1534439" y="32575"/>
                </a:lnTo>
                <a:close/>
              </a:path>
              <a:path w="10779125" h="3524885">
                <a:moveTo>
                  <a:pt x="1401089" y="32575"/>
                </a:moveTo>
                <a:lnTo>
                  <a:pt x="1324889" y="32575"/>
                </a:lnTo>
                <a:lnTo>
                  <a:pt x="1324889" y="13525"/>
                </a:lnTo>
                <a:lnTo>
                  <a:pt x="1401089" y="13525"/>
                </a:lnTo>
                <a:lnTo>
                  <a:pt x="1401089" y="32575"/>
                </a:lnTo>
                <a:close/>
              </a:path>
              <a:path w="10779125" h="3524885">
                <a:moveTo>
                  <a:pt x="1267739" y="32575"/>
                </a:moveTo>
                <a:lnTo>
                  <a:pt x="1191539" y="32575"/>
                </a:lnTo>
                <a:lnTo>
                  <a:pt x="1191539" y="13525"/>
                </a:lnTo>
                <a:lnTo>
                  <a:pt x="1267739" y="13525"/>
                </a:lnTo>
                <a:lnTo>
                  <a:pt x="1267739" y="32575"/>
                </a:lnTo>
                <a:close/>
              </a:path>
              <a:path w="10779125" h="3524885">
                <a:moveTo>
                  <a:pt x="1134389" y="32575"/>
                </a:moveTo>
                <a:lnTo>
                  <a:pt x="1058189" y="32575"/>
                </a:lnTo>
                <a:lnTo>
                  <a:pt x="1058189" y="13525"/>
                </a:lnTo>
                <a:lnTo>
                  <a:pt x="1134389" y="13525"/>
                </a:lnTo>
                <a:lnTo>
                  <a:pt x="1134389" y="32575"/>
                </a:lnTo>
                <a:close/>
              </a:path>
              <a:path w="10779125" h="3524885">
                <a:moveTo>
                  <a:pt x="1001039" y="32575"/>
                </a:moveTo>
                <a:lnTo>
                  <a:pt x="924839" y="32575"/>
                </a:lnTo>
                <a:lnTo>
                  <a:pt x="924839" y="13525"/>
                </a:lnTo>
                <a:lnTo>
                  <a:pt x="1001039" y="13525"/>
                </a:lnTo>
                <a:lnTo>
                  <a:pt x="1001039" y="32575"/>
                </a:lnTo>
                <a:close/>
              </a:path>
              <a:path w="10779125" h="3524885">
                <a:moveTo>
                  <a:pt x="867689" y="32575"/>
                </a:moveTo>
                <a:lnTo>
                  <a:pt x="791489" y="32575"/>
                </a:lnTo>
                <a:lnTo>
                  <a:pt x="791489" y="13525"/>
                </a:lnTo>
                <a:lnTo>
                  <a:pt x="867689" y="13525"/>
                </a:lnTo>
                <a:lnTo>
                  <a:pt x="867689" y="32575"/>
                </a:lnTo>
                <a:close/>
              </a:path>
              <a:path w="10779125" h="3524885">
                <a:moveTo>
                  <a:pt x="734339" y="32575"/>
                </a:moveTo>
                <a:lnTo>
                  <a:pt x="658139" y="32575"/>
                </a:lnTo>
                <a:lnTo>
                  <a:pt x="658139" y="13525"/>
                </a:lnTo>
                <a:lnTo>
                  <a:pt x="734339" y="13525"/>
                </a:lnTo>
                <a:lnTo>
                  <a:pt x="734339" y="32575"/>
                </a:lnTo>
                <a:close/>
              </a:path>
              <a:path w="10779125" h="3524885">
                <a:moveTo>
                  <a:pt x="600989" y="32575"/>
                </a:moveTo>
                <a:lnTo>
                  <a:pt x="524789" y="32575"/>
                </a:lnTo>
                <a:lnTo>
                  <a:pt x="524789" y="13525"/>
                </a:lnTo>
                <a:lnTo>
                  <a:pt x="600989" y="13525"/>
                </a:lnTo>
                <a:lnTo>
                  <a:pt x="600989" y="32575"/>
                </a:lnTo>
                <a:close/>
              </a:path>
              <a:path w="10779125" h="3524885">
                <a:moveTo>
                  <a:pt x="467639" y="32575"/>
                </a:moveTo>
                <a:lnTo>
                  <a:pt x="391439" y="32575"/>
                </a:lnTo>
                <a:lnTo>
                  <a:pt x="391439" y="13525"/>
                </a:lnTo>
                <a:lnTo>
                  <a:pt x="467639" y="13525"/>
                </a:lnTo>
                <a:lnTo>
                  <a:pt x="467639" y="32575"/>
                </a:lnTo>
                <a:close/>
              </a:path>
              <a:path w="10779125" h="3524885">
                <a:moveTo>
                  <a:pt x="334289" y="32575"/>
                </a:moveTo>
                <a:lnTo>
                  <a:pt x="258089" y="32575"/>
                </a:lnTo>
                <a:lnTo>
                  <a:pt x="258089" y="13525"/>
                </a:lnTo>
                <a:lnTo>
                  <a:pt x="334289" y="13525"/>
                </a:lnTo>
                <a:lnTo>
                  <a:pt x="334289" y="32575"/>
                </a:lnTo>
                <a:close/>
              </a:path>
              <a:path w="10779125" h="3524885">
                <a:moveTo>
                  <a:pt x="200939" y="32575"/>
                </a:moveTo>
                <a:lnTo>
                  <a:pt x="124739" y="32575"/>
                </a:lnTo>
                <a:lnTo>
                  <a:pt x="124739" y="13525"/>
                </a:lnTo>
                <a:lnTo>
                  <a:pt x="200939" y="13525"/>
                </a:lnTo>
                <a:lnTo>
                  <a:pt x="200939" y="32575"/>
                </a:lnTo>
                <a:close/>
              </a:path>
              <a:path w="10779125" h="3524885">
                <a:moveTo>
                  <a:pt x="19050" y="41198"/>
                </a:moveTo>
                <a:lnTo>
                  <a:pt x="0" y="41198"/>
                </a:lnTo>
                <a:lnTo>
                  <a:pt x="0" y="13525"/>
                </a:lnTo>
                <a:lnTo>
                  <a:pt x="67589" y="13525"/>
                </a:lnTo>
                <a:lnTo>
                  <a:pt x="67589" y="23050"/>
                </a:lnTo>
                <a:lnTo>
                  <a:pt x="19050" y="23050"/>
                </a:lnTo>
                <a:lnTo>
                  <a:pt x="9525" y="32575"/>
                </a:lnTo>
                <a:lnTo>
                  <a:pt x="19050" y="32575"/>
                </a:lnTo>
                <a:lnTo>
                  <a:pt x="19050" y="41198"/>
                </a:lnTo>
                <a:close/>
              </a:path>
              <a:path w="10779125" h="3524885">
                <a:moveTo>
                  <a:pt x="19050" y="32575"/>
                </a:moveTo>
                <a:lnTo>
                  <a:pt x="9525" y="32575"/>
                </a:lnTo>
                <a:lnTo>
                  <a:pt x="19050" y="23050"/>
                </a:lnTo>
                <a:lnTo>
                  <a:pt x="19050" y="32575"/>
                </a:lnTo>
                <a:close/>
              </a:path>
              <a:path w="10779125" h="3524885">
                <a:moveTo>
                  <a:pt x="67589" y="32575"/>
                </a:moveTo>
                <a:lnTo>
                  <a:pt x="19050" y="32575"/>
                </a:lnTo>
                <a:lnTo>
                  <a:pt x="19050" y="23050"/>
                </a:lnTo>
                <a:lnTo>
                  <a:pt x="67589" y="23050"/>
                </a:lnTo>
                <a:lnTo>
                  <a:pt x="67589" y="32575"/>
                </a:lnTo>
                <a:close/>
              </a:path>
              <a:path w="10779125" h="3524885">
                <a:moveTo>
                  <a:pt x="19050" y="174548"/>
                </a:moveTo>
                <a:lnTo>
                  <a:pt x="0" y="174548"/>
                </a:lnTo>
                <a:lnTo>
                  <a:pt x="0" y="98348"/>
                </a:lnTo>
                <a:lnTo>
                  <a:pt x="19050" y="98348"/>
                </a:lnTo>
                <a:lnTo>
                  <a:pt x="19050" y="174548"/>
                </a:lnTo>
                <a:close/>
              </a:path>
              <a:path w="10779125" h="3524885">
                <a:moveTo>
                  <a:pt x="19050" y="307898"/>
                </a:moveTo>
                <a:lnTo>
                  <a:pt x="0" y="307898"/>
                </a:lnTo>
                <a:lnTo>
                  <a:pt x="0" y="231698"/>
                </a:lnTo>
                <a:lnTo>
                  <a:pt x="19050" y="231698"/>
                </a:lnTo>
                <a:lnTo>
                  <a:pt x="19050" y="307898"/>
                </a:lnTo>
                <a:close/>
              </a:path>
              <a:path w="10779125" h="3524885">
                <a:moveTo>
                  <a:pt x="19050" y="441248"/>
                </a:moveTo>
                <a:lnTo>
                  <a:pt x="0" y="441248"/>
                </a:lnTo>
                <a:lnTo>
                  <a:pt x="0" y="365048"/>
                </a:lnTo>
                <a:lnTo>
                  <a:pt x="19050" y="365048"/>
                </a:lnTo>
                <a:lnTo>
                  <a:pt x="19050" y="441248"/>
                </a:lnTo>
                <a:close/>
              </a:path>
              <a:path w="10779125" h="3524885">
                <a:moveTo>
                  <a:pt x="19050" y="574598"/>
                </a:moveTo>
                <a:lnTo>
                  <a:pt x="0" y="574598"/>
                </a:lnTo>
                <a:lnTo>
                  <a:pt x="0" y="498398"/>
                </a:lnTo>
                <a:lnTo>
                  <a:pt x="19050" y="498398"/>
                </a:lnTo>
                <a:lnTo>
                  <a:pt x="19050" y="574598"/>
                </a:lnTo>
                <a:close/>
              </a:path>
              <a:path w="10779125" h="3524885">
                <a:moveTo>
                  <a:pt x="19050" y="707948"/>
                </a:moveTo>
                <a:lnTo>
                  <a:pt x="0" y="707948"/>
                </a:lnTo>
                <a:lnTo>
                  <a:pt x="0" y="631748"/>
                </a:lnTo>
                <a:lnTo>
                  <a:pt x="19050" y="631748"/>
                </a:lnTo>
                <a:lnTo>
                  <a:pt x="19050" y="707948"/>
                </a:lnTo>
                <a:close/>
              </a:path>
              <a:path w="10779125" h="3524885">
                <a:moveTo>
                  <a:pt x="19050" y="841298"/>
                </a:moveTo>
                <a:lnTo>
                  <a:pt x="0" y="841298"/>
                </a:lnTo>
                <a:lnTo>
                  <a:pt x="0" y="765098"/>
                </a:lnTo>
                <a:lnTo>
                  <a:pt x="19050" y="765098"/>
                </a:lnTo>
                <a:lnTo>
                  <a:pt x="19050" y="841298"/>
                </a:lnTo>
                <a:close/>
              </a:path>
              <a:path w="10779125" h="3524885">
                <a:moveTo>
                  <a:pt x="19050" y="974648"/>
                </a:moveTo>
                <a:lnTo>
                  <a:pt x="0" y="974648"/>
                </a:lnTo>
                <a:lnTo>
                  <a:pt x="0" y="898448"/>
                </a:lnTo>
                <a:lnTo>
                  <a:pt x="19050" y="898448"/>
                </a:lnTo>
                <a:lnTo>
                  <a:pt x="19050" y="974648"/>
                </a:lnTo>
                <a:close/>
              </a:path>
              <a:path w="10779125" h="3524885">
                <a:moveTo>
                  <a:pt x="19050" y="1107998"/>
                </a:moveTo>
                <a:lnTo>
                  <a:pt x="0" y="1107998"/>
                </a:lnTo>
                <a:lnTo>
                  <a:pt x="0" y="1031798"/>
                </a:lnTo>
                <a:lnTo>
                  <a:pt x="19050" y="1031798"/>
                </a:lnTo>
                <a:lnTo>
                  <a:pt x="19050" y="1107998"/>
                </a:lnTo>
                <a:close/>
              </a:path>
              <a:path w="10779125" h="3524885">
                <a:moveTo>
                  <a:pt x="19050" y="1241348"/>
                </a:moveTo>
                <a:lnTo>
                  <a:pt x="0" y="1241348"/>
                </a:lnTo>
                <a:lnTo>
                  <a:pt x="0" y="1165148"/>
                </a:lnTo>
                <a:lnTo>
                  <a:pt x="19050" y="1165148"/>
                </a:lnTo>
                <a:lnTo>
                  <a:pt x="19050" y="1241348"/>
                </a:lnTo>
                <a:close/>
              </a:path>
              <a:path w="10779125" h="3524885">
                <a:moveTo>
                  <a:pt x="19050" y="1374698"/>
                </a:moveTo>
                <a:lnTo>
                  <a:pt x="0" y="1374698"/>
                </a:lnTo>
                <a:lnTo>
                  <a:pt x="0" y="1298498"/>
                </a:lnTo>
                <a:lnTo>
                  <a:pt x="19050" y="1298498"/>
                </a:lnTo>
                <a:lnTo>
                  <a:pt x="19050" y="1374698"/>
                </a:lnTo>
                <a:close/>
              </a:path>
              <a:path w="10779125" h="3524885">
                <a:moveTo>
                  <a:pt x="19050" y="1508048"/>
                </a:moveTo>
                <a:lnTo>
                  <a:pt x="0" y="1508048"/>
                </a:lnTo>
                <a:lnTo>
                  <a:pt x="0" y="1431848"/>
                </a:lnTo>
                <a:lnTo>
                  <a:pt x="19050" y="1431848"/>
                </a:lnTo>
                <a:lnTo>
                  <a:pt x="19050" y="1508048"/>
                </a:lnTo>
                <a:close/>
              </a:path>
              <a:path w="10779125" h="3524885">
                <a:moveTo>
                  <a:pt x="19050" y="1641398"/>
                </a:moveTo>
                <a:lnTo>
                  <a:pt x="0" y="1641398"/>
                </a:lnTo>
                <a:lnTo>
                  <a:pt x="0" y="1565198"/>
                </a:lnTo>
                <a:lnTo>
                  <a:pt x="19050" y="1565198"/>
                </a:lnTo>
                <a:lnTo>
                  <a:pt x="19050" y="1641398"/>
                </a:lnTo>
                <a:close/>
              </a:path>
              <a:path w="10779125" h="3524885">
                <a:moveTo>
                  <a:pt x="19050" y="1774748"/>
                </a:moveTo>
                <a:lnTo>
                  <a:pt x="0" y="1774748"/>
                </a:lnTo>
                <a:lnTo>
                  <a:pt x="0" y="1698548"/>
                </a:lnTo>
                <a:lnTo>
                  <a:pt x="19050" y="1698548"/>
                </a:lnTo>
                <a:lnTo>
                  <a:pt x="19050" y="1774748"/>
                </a:lnTo>
                <a:close/>
              </a:path>
              <a:path w="10779125" h="3524885">
                <a:moveTo>
                  <a:pt x="19050" y="1908098"/>
                </a:moveTo>
                <a:lnTo>
                  <a:pt x="0" y="1908098"/>
                </a:lnTo>
                <a:lnTo>
                  <a:pt x="0" y="1831898"/>
                </a:lnTo>
                <a:lnTo>
                  <a:pt x="19050" y="1831898"/>
                </a:lnTo>
                <a:lnTo>
                  <a:pt x="19050" y="1908098"/>
                </a:lnTo>
                <a:close/>
              </a:path>
              <a:path w="10779125" h="3524885">
                <a:moveTo>
                  <a:pt x="19050" y="2041448"/>
                </a:moveTo>
                <a:lnTo>
                  <a:pt x="0" y="2041448"/>
                </a:lnTo>
                <a:lnTo>
                  <a:pt x="0" y="1965248"/>
                </a:lnTo>
                <a:lnTo>
                  <a:pt x="19050" y="1965248"/>
                </a:lnTo>
                <a:lnTo>
                  <a:pt x="19050" y="2041448"/>
                </a:lnTo>
                <a:close/>
              </a:path>
              <a:path w="10779125" h="3524885">
                <a:moveTo>
                  <a:pt x="19050" y="2174798"/>
                </a:moveTo>
                <a:lnTo>
                  <a:pt x="0" y="2174798"/>
                </a:lnTo>
                <a:lnTo>
                  <a:pt x="0" y="2098598"/>
                </a:lnTo>
                <a:lnTo>
                  <a:pt x="19050" y="2098598"/>
                </a:lnTo>
                <a:lnTo>
                  <a:pt x="19050" y="2174798"/>
                </a:lnTo>
                <a:close/>
              </a:path>
              <a:path w="10779125" h="3524885">
                <a:moveTo>
                  <a:pt x="19050" y="2308148"/>
                </a:moveTo>
                <a:lnTo>
                  <a:pt x="0" y="2308148"/>
                </a:lnTo>
                <a:lnTo>
                  <a:pt x="0" y="2231948"/>
                </a:lnTo>
                <a:lnTo>
                  <a:pt x="19050" y="2231948"/>
                </a:lnTo>
                <a:lnTo>
                  <a:pt x="19050" y="2308148"/>
                </a:lnTo>
                <a:close/>
              </a:path>
              <a:path w="10779125" h="3524885">
                <a:moveTo>
                  <a:pt x="19050" y="2441498"/>
                </a:moveTo>
                <a:lnTo>
                  <a:pt x="0" y="2441498"/>
                </a:lnTo>
                <a:lnTo>
                  <a:pt x="0" y="2365298"/>
                </a:lnTo>
                <a:lnTo>
                  <a:pt x="19050" y="2365298"/>
                </a:lnTo>
                <a:lnTo>
                  <a:pt x="19050" y="2441498"/>
                </a:lnTo>
                <a:close/>
              </a:path>
              <a:path w="10779125" h="3524885">
                <a:moveTo>
                  <a:pt x="19050" y="2574848"/>
                </a:moveTo>
                <a:lnTo>
                  <a:pt x="0" y="2574848"/>
                </a:lnTo>
                <a:lnTo>
                  <a:pt x="0" y="2498648"/>
                </a:lnTo>
                <a:lnTo>
                  <a:pt x="19050" y="2498648"/>
                </a:lnTo>
                <a:lnTo>
                  <a:pt x="19050" y="2574848"/>
                </a:lnTo>
                <a:close/>
              </a:path>
              <a:path w="10779125" h="3524885">
                <a:moveTo>
                  <a:pt x="19050" y="2708198"/>
                </a:moveTo>
                <a:lnTo>
                  <a:pt x="0" y="2708198"/>
                </a:lnTo>
                <a:lnTo>
                  <a:pt x="0" y="2631998"/>
                </a:lnTo>
                <a:lnTo>
                  <a:pt x="19050" y="2631998"/>
                </a:lnTo>
                <a:lnTo>
                  <a:pt x="19050" y="2708198"/>
                </a:lnTo>
                <a:close/>
              </a:path>
              <a:path w="10779125" h="3524885">
                <a:moveTo>
                  <a:pt x="19050" y="2841548"/>
                </a:moveTo>
                <a:lnTo>
                  <a:pt x="0" y="2841548"/>
                </a:lnTo>
                <a:lnTo>
                  <a:pt x="0" y="2765348"/>
                </a:lnTo>
                <a:lnTo>
                  <a:pt x="19050" y="2765348"/>
                </a:lnTo>
                <a:lnTo>
                  <a:pt x="19050" y="2841548"/>
                </a:lnTo>
                <a:close/>
              </a:path>
              <a:path w="10779125" h="3524885">
                <a:moveTo>
                  <a:pt x="19050" y="2974898"/>
                </a:moveTo>
                <a:lnTo>
                  <a:pt x="0" y="2974898"/>
                </a:lnTo>
                <a:lnTo>
                  <a:pt x="0" y="2898698"/>
                </a:lnTo>
                <a:lnTo>
                  <a:pt x="19050" y="2898698"/>
                </a:lnTo>
                <a:lnTo>
                  <a:pt x="19050" y="2974898"/>
                </a:lnTo>
                <a:close/>
              </a:path>
              <a:path w="10779125" h="3524885">
                <a:moveTo>
                  <a:pt x="19050" y="3108248"/>
                </a:moveTo>
                <a:lnTo>
                  <a:pt x="0" y="3108248"/>
                </a:lnTo>
                <a:lnTo>
                  <a:pt x="0" y="3032048"/>
                </a:lnTo>
                <a:lnTo>
                  <a:pt x="19050" y="3032048"/>
                </a:lnTo>
                <a:lnTo>
                  <a:pt x="19050" y="3108248"/>
                </a:lnTo>
                <a:close/>
              </a:path>
              <a:path w="10779125" h="3524885">
                <a:moveTo>
                  <a:pt x="19050" y="3241598"/>
                </a:moveTo>
                <a:lnTo>
                  <a:pt x="0" y="3241598"/>
                </a:lnTo>
                <a:lnTo>
                  <a:pt x="0" y="3165398"/>
                </a:lnTo>
                <a:lnTo>
                  <a:pt x="19050" y="3165398"/>
                </a:lnTo>
                <a:lnTo>
                  <a:pt x="19050" y="3241598"/>
                </a:lnTo>
                <a:close/>
              </a:path>
              <a:path w="10779125" h="3524885">
                <a:moveTo>
                  <a:pt x="19050" y="3374948"/>
                </a:moveTo>
                <a:lnTo>
                  <a:pt x="0" y="3374948"/>
                </a:lnTo>
                <a:lnTo>
                  <a:pt x="0" y="3298748"/>
                </a:lnTo>
                <a:lnTo>
                  <a:pt x="19050" y="3298748"/>
                </a:lnTo>
                <a:lnTo>
                  <a:pt x="19050" y="3374948"/>
                </a:lnTo>
                <a:close/>
              </a:path>
              <a:path w="10779125" h="3524885">
                <a:moveTo>
                  <a:pt x="19050" y="3508298"/>
                </a:moveTo>
                <a:lnTo>
                  <a:pt x="0" y="3508298"/>
                </a:lnTo>
                <a:lnTo>
                  <a:pt x="0" y="3432098"/>
                </a:lnTo>
                <a:lnTo>
                  <a:pt x="19050" y="3432098"/>
                </a:lnTo>
                <a:lnTo>
                  <a:pt x="19050" y="3508298"/>
                </a:lnTo>
                <a:close/>
              </a:path>
              <a:path w="10779125" h="3524885">
                <a:moveTo>
                  <a:pt x="135940" y="3524757"/>
                </a:moveTo>
                <a:lnTo>
                  <a:pt x="59740" y="3524757"/>
                </a:lnTo>
                <a:lnTo>
                  <a:pt x="59740" y="3505707"/>
                </a:lnTo>
                <a:lnTo>
                  <a:pt x="135940" y="3505707"/>
                </a:lnTo>
                <a:lnTo>
                  <a:pt x="135940" y="3524757"/>
                </a:lnTo>
                <a:close/>
              </a:path>
              <a:path w="10779125" h="3524885">
                <a:moveTo>
                  <a:pt x="269290" y="3524757"/>
                </a:moveTo>
                <a:lnTo>
                  <a:pt x="193090" y="3524757"/>
                </a:lnTo>
                <a:lnTo>
                  <a:pt x="193090" y="3505707"/>
                </a:lnTo>
                <a:lnTo>
                  <a:pt x="269290" y="3505707"/>
                </a:lnTo>
                <a:lnTo>
                  <a:pt x="269290" y="3524757"/>
                </a:lnTo>
                <a:close/>
              </a:path>
              <a:path w="10779125" h="3524885">
                <a:moveTo>
                  <a:pt x="402640" y="3524757"/>
                </a:moveTo>
                <a:lnTo>
                  <a:pt x="326440" y="3524757"/>
                </a:lnTo>
                <a:lnTo>
                  <a:pt x="326440" y="3505707"/>
                </a:lnTo>
                <a:lnTo>
                  <a:pt x="402640" y="3505707"/>
                </a:lnTo>
                <a:lnTo>
                  <a:pt x="402640" y="3524757"/>
                </a:lnTo>
                <a:close/>
              </a:path>
              <a:path w="10779125" h="3524885">
                <a:moveTo>
                  <a:pt x="535990" y="3524757"/>
                </a:moveTo>
                <a:lnTo>
                  <a:pt x="459790" y="3524757"/>
                </a:lnTo>
                <a:lnTo>
                  <a:pt x="459790" y="3505707"/>
                </a:lnTo>
                <a:lnTo>
                  <a:pt x="535990" y="3505707"/>
                </a:lnTo>
                <a:lnTo>
                  <a:pt x="535990" y="3524757"/>
                </a:lnTo>
                <a:close/>
              </a:path>
              <a:path w="10779125" h="3524885">
                <a:moveTo>
                  <a:pt x="669340" y="3524757"/>
                </a:moveTo>
                <a:lnTo>
                  <a:pt x="593140" y="3524757"/>
                </a:lnTo>
                <a:lnTo>
                  <a:pt x="593140" y="3505707"/>
                </a:lnTo>
                <a:lnTo>
                  <a:pt x="669340" y="3505707"/>
                </a:lnTo>
                <a:lnTo>
                  <a:pt x="669340" y="3524757"/>
                </a:lnTo>
                <a:close/>
              </a:path>
              <a:path w="10779125" h="3524885">
                <a:moveTo>
                  <a:pt x="802690" y="3524757"/>
                </a:moveTo>
                <a:lnTo>
                  <a:pt x="726490" y="3524757"/>
                </a:lnTo>
                <a:lnTo>
                  <a:pt x="726490" y="3505707"/>
                </a:lnTo>
                <a:lnTo>
                  <a:pt x="802690" y="3505707"/>
                </a:lnTo>
                <a:lnTo>
                  <a:pt x="802690" y="3524757"/>
                </a:lnTo>
                <a:close/>
              </a:path>
              <a:path w="10779125" h="3524885">
                <a:moveTo>
                  <a:pt x="936040" y="3524757"/>
                </a:moveTo>
                <a:lnTo>
                  <a:pt x="859840" y="3524757"/>
                </a:lnTo>
                <a:lnTo>
                  <a:pt x="859840" y="3505707"/>
                </a:lnTo>
                <a:lnTo>
                  <a:pt x="936040" y="3505707"/>
                </a:lnTo>
                <a:lnTo>
                  <a:pt x="936040" y="3524757"/>
                </a:lnTo>
                <a:close/>
              </a:path>
              <a:path w="10779125" h="3524885">
                <a:moveTo>
                  <a:pt x="1069390" y="3524757"/>
                </a:moveTo>
                <a:lnTo>
                  <a:pt x="993190" y="3524757"/>
                </a:lnTo>
                <a:lnTo>
                  <a:pt x="993190" y="3505707"/>
                </a:lnTo>
                <a:lnTo>
                  <a:pt x="1069390" y="3505707"/>
                </a:lnTo>
                <a:lnTo>
                  <a:pt x="1069390" y="3524757"/>
                </a:lnTo>
                <a:close/>
              </a:path>
              <a:path w="10779125" h="3524885">
                <a:moveTo>
                  <a:pt x="1202740" y="3524757"/>
                </a:moveTo>
                <a:lnTo>
                  <a:pt x="1126540" y="3524757"/>
                </a:lnTo>
                <a:lnTo>
                  <a:pt x="1126540" y="3505707"/>
                </a:lnTo>
                <a:lnTo>
                  <a:pt x="1202740" y="3505707"/>
                </a:lnTo>
                <a:lnTo>
                  <a:pt x="1202740" y="3524757"/>
                </a:lnTo>
                <a:close/>
              </a:path>
              <a:path w="10779125" h="3524885">
                <a:moveTo>
                  <a:pt x="1336090" y="3524757"/>
                </a:moveTo>
                <a:lnTo>
                  <a:pt x="1259890" y="3524757"/>
                </a:lnTo>
                <a:lnTo>
                  <a:pt x="1259890" y="3505707"/>
                </a:lnTo>
                <a:lnTo>
                  <a:pt x="1336090" y="3505707"/>
                </a:lnTo>
                <a:lnTo>
                  <a:pt x="1336090" y="3524757"/>
                </a:lnTo>
                <a:close/>
              </a:path>
              <a:path w="10779125" h="3524885">
                <a:moveTo>
                  <a:pt x="1469440" y="3524757"/>
                </a:moveTo>
                <a:lnTo>
                  <a:pt x="1393240" y="3524757"/>
                </a:lnTo>
                <a:lnTo>
                  <a:pt x="1393240" y="3505707"/>
                </a:lnTo>
                <a:lnTo>
                  <a:pt x="1469440" y="3505707"/>
                </a:lnTo>
                <a:lnTo>
                  <a:pt x="1469440" y="3524757"/>
                </a:lnTo>
                <a:close/>
              </a:path>
              <a:path w="10779125" h="3524885">
                <a:moveTo>
                  <a:pt x="1602790" y="3524757"/>
                </a:moveTo>
                <a:lnTo>
                  <a:pt x="1526590" y="3524757"/>
                </a:lnTo>
                <a:lnTo>
                  <a:pt x="1526590" y="3505707"/>
                </a:lnTo>
                <a:lnTo>
                  <a:pt x="1602790" y="3505707"/>
                </a:lnTo>
                <a:lnTo>
                  <a:pt x="1602790" y="3524757"/>
                </a:lnTo>
                <a:close/>
              </a:path>
              <a:path w="10779125" h="3524885">
                <a:moveTo>
                  <a:pt x="1736140" y="3524757"/>
                </a:moveTo>
                <a:lnTo>
                  <a:pt x="1659940" y="3524757"/>
                </a:lnTo>
                <a:lnTo>
                  <a:pt x="1659940" y="3505707"/>
                </a:lnTo>
                <a:lnTo>
                  <a:pt x="1736140" y="3505707"/>
                </a:lnTo>
                <a:lnTo>
                  <a:pt x="1736140" y="3524757"/>
                </a:lnTo>
                <a:close/>
              </a:path>
              <a:path w="10779125" h="3524885">
                <a:moveTo>
                  <a:pt x="1869490" y="3524757"/>
                </a:moveTo>
                <a:lnTo>
                  <a:pt x="1793290" y="3524757"/>
                </a:lnTo>
                <a:lnTo>
                  <a:pt x="1793290" y="3505707"/>
                </a:lnTo>
                <a:lnTo>
                  <a:pt x="1869490" y="3505707"/>
                </a:lnTo>
                <a:lnTo>
                  <a:pt x="1869490" y="3524757"/>
                </a:lnTo>
                <a:close/>
              </a:path>
              <a:path w="10779125" h="3524885">
                <a:moveTo>
                  <a:pt x="2002840" y="3524757"/>
                </a:moveTo>
                <a:lnTo>
                  <a:pt x="1926640" y="3524757"/>
                </a:lnTo>
                <a:lnTo>
                  <a:pt x="1926640" y="3505707"/>
                </a:lnTo>
                <a:lnTo>
                  <a:pt x="2002840" y="3505707"/>
                </a:lnTo>
                <a:lnTo>
                  <a:pt x="2002840" y="3524757"/>
                </a:lnTo>
                <a:close/>
              </a:path>
              <a:path w="10779125" h="3524885">
                <a:moveTo>
                  <a:pt x="2136190" y="3524757"/>
                </a:moveTo>
                <a:lnTo>
                  <a:pt x="2059990" y="3524757"/>
                </a:lnTo>
                <a:lnTo>
                  <a:pt x="2059990" y="3505707"/>
                </a:lnTo>
                <a:lnTo>
                  <a:pt x="2136190" y="3505707"/>
                </a:lnTo>
                <a:lnTo>
                  <a:pt x="2136190" y="3524757"/>
                </a:lnTo>
                <a:close/>
              </a:path>
              <a:path w="10779125" h="3524885">
                <a:moveTo>
                  <a:pt x="2269540" y="3524757"/>
                </a:moveTo>
                <a:lnTo>
                  <a:pt x="2193340" y="3524757"/>
                </a:lnTo>
                <a:lnTo>
                  <a:pt x="2193340" y="3505707"/>
                </a:lnTo>
                <a:lnTo>
                  <a:pt x="2269540" y="3505707"/>
                </a:lnTo>
                <a:lnTo>
                  <a:pt x="2269540" y="3524757"/>
                </a:lnTo>
                <a:close/>
              </a:path>
              <a:path w="10779125" h="3524885">
                <a:moveTo>
                  <a:pt x="2402890" y="3524757"/>
                </a:moveTo>
                <a:lnTo>
                  <a:pt x="2326690" y="3524757"/>
                </a:lnTo>
                <a:lnTo>
                  <a:pt x="2326690" y="3505707"/>
                </a:lnTo>
                <a:lnTo>
                  <a:pt x="2402890" y="3505707"/>
                </a:lnTo>
                <a:lnTo>
                  <a:pt x="2402890" y="3524757"/>
                </a:lnTo>
                <a:close/>
              </a:path>
              <a:path w="10779125" h="3524885">
                <a:moveTo>
                  <a:pt x="2536240" y="3524757"/>
                </a:moveTo>
                <a:lnTo>
                  <a:pt x="2460040" y="3524757"/>
                </a:lnTo>
                <a:lnTo>
                  <a:pt x="2460040" y="3505707"/>
                </a:lnTo>
                <a:lnTo>
                  <a:pt x="2536240" y="3505707"/>
                </a:lnTo>
                <a:lnTo>
                  <a:pt x="2536240" y="3524757"/>
                </a:lnTo>
                <a:close/>
              </a:path>
              <a:path w="10779125" h="3524885">
                <a:moveTo>
                  <a:pt x="2669590" y="3524757"/>
                </a:moveTo>
                <a:lnTo>
                  <a:pt x="2593390" y="3524757"/>
                </a:lnTo>
                <a:lnTo>
                  <a:pt x="2593390" y="3505707"/>
                </a:lnTo>
                <a:lnTo>
                  <a:pt x="2669590" y="3505707"/>
                </a:lnTo>
                <a:lnTo>
                  <a:pt x="2669590" y="3524757"/>
                </a:lnTo>
                <a:close/>
              </a:path>
              <a:path w="10779125" h="3524885">
                <a:moveTo>
                  <a:pt x="2802940" y="3524757"/>
                </a:moveTo>
                <a:lnTo>
                  <a:pt x="2726740" y="3524757"/>
                </a:lnTo>
                <a:lnTo>
                  <a:pt x="2726740" y="3505707"/>
                </a:lnTo>
                <a:lnTo>
                  <a:pt x="2802940" y="3505707"/>
                </a:lnTo>
                <a:lnTo>
                  <a:pt x="2802940" y="3524757"/>
                </a:lnTo>
                <a:close/>
              </a:path>
              <a:path w="10779125" h="3524885">
                <a:moveTo>
                  <a:pt x="2936290" y="3524757"/>
                </a:moveTo>
                <a:lnTo>
                  <a:pt x="2860090" y="3524757"/>
                </a:lnTo>
                <a:lnTo>
                  <a:pt x="2860090" y="3505707"/>
                </a:lnTo>
                <a:lnTo>
                  <a:pt x="2936290" y="3505707"/>
                </a:lnTo>
                <a:lnTo>
                  <a:pt x="2936290" y="3524757"/>
                </a:lnTo>
                <a:close/>
              </a:path>
              <a:path w="10779125" h="3524885">
                <a:moveTo>
                  <a:pt x="3069640" y="3524757"/>
                </a:moveTo>
                <a:lnTo>
                  <a:pt x="2993440" y="3524757"/>
                </a:lnTo>
                <a:lnTo>
                  <a:pt x="2993440" y="3505707"/>
                </a:lnTo>
                <a:lnTo>
                  <a:pt x="3069640" y="3505707"/>
                </a:lnTo>
                <a:lnTo>
                  <a:pt x="3069640" y="3524757"/>
                </a:lnTo>
                <a:close/>
              </a:path>
              <a:path w="10779125" h="3524885">
                <a:moveTo>
                  <a:pt x="3202990" y="3524757"/>
                </a:moveTo>
                <a:lnTo>
                  <a:pt x="3126790" y="3524757"/>
                </a:lnTo>
                <a:lnTo>
                  <a:pt x="3126790" y="3505707"/>
                </a:lnTo>
                <a:lnTo>
                  <a:pt x="3202990" y="3505707"/>
                </a:lnTo>
                <a:lnTo>
                  <a:pt x="3202990" y="3524757"/>
                </a:lnTo>
                <a:close/>
              </a:path>
              <a:path w="10779125" h="3524885">
                <a:moveTo>
                  <a:pt x="3336340" y="3524757"/>
                </a:moveTo>
                <a:lnTo>
                  <a:pt x="3260140" y="3524757"/>
                </a:lnTo>
                <a:lnTo>
                  <a:pt x="3260140" y="3505707"/>
                </a:lnTo>
                <a:lnTo>
                  <a:pt x="3336340" y="3505707"/>
                </a:lnTo>
                <a:lnTo>
                  <a:pt x="3336340" y="3524757"/>
                </a:lnTo>
                <a:close/>
              </a:path>
              <a:path w="10779125" h="3524885">
                <a:moveTo>
                  <a:pt x="3469690" y="3524757"/>
                </a:moveTo>
                <a:lnTo>
                  <a:pt x="3393490" y="3524757"/>
                </a:lnTo>
                <a:lnTo>
                  <a:pt x="3393490" y="3505707"/>
                </a:lnTo>
                <a:lnTo>
                  <a:pt x="3469690" y="3505707"/>
                </a:lnTo>
                <a:lnTo>
                  <a:pt x="3469690" y="3524757"/>
                </a:lnTo>
                <a:close/>
              </a:path>
              <a:path w="10779125" h="3524885">
                <a:moveTo>
                  <a:pt x="3603040" y="3524757"/>
                </a:moveTo>
                <a:lnTo>
                  <a:pt x="3526840" y="3524757"/>
                </a:lnTo>
                <a:lnTo>
                  <a:pt x="3526840" y="3505707"/>
                </a:lnTo>
                <a:lnTo>
                  <a:pt x="3603040" y="3505707"/>
                </a:lnTo>
                <a:lnTo>
                  <a:pt x="3603040" y="3524757"/>
                </a:lnTo>
                <a:close/>
              </a:path>
              <a:path w="10779125" h="3524885">
                <a:moveTo>
                  <a:pt x="3736390" y="3524757"/>
                </a:moveTo>
                <a:lnTo>
                  <a:pt x="3660190" y="3524757"/>
                </a:lnTo>
                <a:lnTo>
                  <a:pt x="3660190" y="3505707"/>
                </a:lnTo>
                <a:lnTo>
                  <a:pt x="3736390" y="3505707"/>
                </a:lnTo>
                <a:lnTo>
                  <a:pt x="3736390" y="3524757"/>
                </a:lnTo>
                <a:close/>
              </a:path>
              <a:path w="10779125" h="3524885">
                <a:moveTo>
                  <a:pt x="3869740" y="3524757"/>
                </a:moveTo>
                <a:lnTo>
                  <a:pt x="3793540" y="3524757"/>
                </a:lnTo>
                <a:lnTo>
                  <a:pt x="3793540" y="3505707"/>
                </a:lnTo>
                <a:lnTo>
                  <a:pt x="3869740" y="3505707"/>
                </a:lnTo>
                <a:lnTo>
                  <a:pt x="3869740" y="3524757"/>
                </a:lnTo>
                <a:close/>
              </a:path>
              <a:path w="10779125" h="3524885">
                <a:moveTo>
                  <a:pt x="4003090" y="3524757"/>
                </a:moveTo>
                <a:lnTo>
                  <a:pt x="3926890" y="3524757"/>
                </a:lnTo>
                <a:lnTo>
                  <a:pt x="3926890" y="3505707"/>
                </a:lnTo>
                <a:lnTo>
                  <a:pt x="4003090" y="3505707"/>
                </a:lnTo>
                <a:lnTo>
                  <a:pt x="4003090" y="3524757"/>
                </a:lnTo>
                <a:close/>
              </a:path>
              <a:path w="10779125" h="3524885">
                <a:moveTo>
                  <a:pt x="4136440" y="3524757"/>
                </a:moveTo>
                <a:lnTo>
                  <a:pt x="4060240" y="3524757"/>
                </a:lnTo>
                <a:lnTo>
                  <a:pt x="4060240" y="3505707"/>
                </a:lnTo>
                <a:lnTo>
                  <a:pt x="4136440" y="3505707"/>
                </a:lnTo>
                <a:lnTo>
                  <a:pt x="4136440" y="3524757"/>
                </a:lnTo>
                <a:close/>
              </a:path>
              <a:path w="10779125" h="3524885">
                <a:moveTo>
                  <a:pt x="4269790" y="3524757"/>
                </a:moveTo>
                <a:lnTo>
                  <a:pt x="4193590" y="3524757"/>
                </a:lnTo>
                <a:lnTo>
                  <a:pt x="4193590" y="3505707"/>
                </a:lnTo>
                <a:lnTo>
                  <a:pt x="4269790" y="3505707"/>
                </a:lnTo>
                <a:lnTo>
                  <a:pt x="4269790" y="3524757"/>
                </a:lnTo>
                <a:close/>
              </a:path>
              <a:path w="10779125" h="3524885">
                <a:moveTo>
                  <a:pt x="4403140" y="3524757"/>
                </a:moveTo>
                <a:lnTo>
                  <a:pt x="4326940" y="3524757"/>
                </a:lnTo>
                <a:lnTo>
                  <a:pt x="4326940" y="3505707"/>
                </a:lnTo>
                <a:lnTo>
                  <a:pt x="4403140" y="3505707"/>
                </a:lnTo>
                <a:lnTo>
                  <a:pt x="4403140" y="3524757"/>
                </a:lnTo>
                <a:close/>
              </a:path>
              <a:path w="10779125" h="3524885">
                <a:moveTo>
                  <a:pt x="4536490" y="3524757"/>
                </a:moveTo>
                <a:lnTo>
                  <a:pt x="4460290" y="3524757"/>
                </a:lnTo>
                <a:lnTo>
                  <a:pt x="4460290" y="3505707"/>
                </a:lnTo>
                <a:lnTo>
                  <a:pt x="4536490" y="3505707"/>
                </a:lnTo>
                <a:lnTo>
                  <a:pt x="4536490" y="3524757"/>
                </a:lnTo>
                <a:close/>
              </a:path>
              <a:path w="10779125" h="3524885">
                <a:moveTo>
                  <a:pt x="4669840" y="3524757"/>
                </a:moveTo>
                <a:lnTo>
                  <a:pt x="4593640" y="3524757"/>
                </a:lnTo>
                <a:lnTo>
                  <a:pt x="4593640" y="3505707"/>
                </a:lnTo>
                <a:lnTo>
                  <a:pt x="4669840" y="3505707"/>
                </a:lnTo>
                <a:lnTo>
                  <a:pt x="4669840" y="3524757"/>
                </a:lnTo>
                <a:close/>
              </a:path>
              <a:path w="10779125" h="3524885">
                <a:moveTo>
                  <a:pt x="4803190" y="3524757"/>
                </a:moveTo>
                <a:lnTo>
                  <a:pt x="4726990" y="3524757"/>
                </a:lnTo>
                <a:lnTo>
                  <a:pt x="4726990" y="3505707"/>
                </a:lnTo>
                <a:lnTo>
                  <a:pt x="4803190" y="3505707"/>
                </a:lnTo>
                <a:lnTo>
                  <a:pt x="4803190" y="3524757"/>
                </a:lnTo>
                <a:close/>
              </a:path>
              <a:path w="10779125" h="3524885">
                <a:moveTo>
                  <a:pt x="4936540" y="3524757"/>
                </a:moveTo>
                <a:lnTo>
                  <a:pt x="4860340" y="3524757"/>
                </a:lnTo>
                <a:lnTo>
                  <a:pt x="4860340" y="3505707"/>
                </a:lnTo>
                <a:lnTo>
                  <a:pt x="4936540" y="3505707"/>
                </a:lnTo>
                <a:lnTo>
                  <a:pt x="4936540" y="3524757"/>
                </a:lnTo>
                <a:close/>
              </a:path>
              <a:path w="10779125" h="3524885">
                <a:moveTo>
                  <a:pt x="5069890" y="3524757"/>
                </a:moveTo>
                <a:lnTo>
                  <a:pt x="4993690" y="3524757"/>
                </a:lnTo>
                <a:lnTo>
                  <a:pt x="4993690" y="3505707"/>
                </a:lnTo>
                <a:lnTo>
                  <a:pt x="5069890" y="3505707"/>
                </a:lnTo>
                <a:lnTo>
                  <a:pt x="5069890" y="3524757"/>
                </a:lnTo>
                <a:close/>
              </a:path>
              <a:path w="10779125" h="3524885">
                <a:moveTo>
                  <a:pt x="5203240" y="3524757"/>
                </a:moveTo>
                <a:lnTo>
                  <a:pt x="5127040" y="3524757"/>
                </a:lnTo>
                <a:lnTo>
                  <a:pt x="5127040" y="3505707"/>
                </a:lnTo>
                <a:lnTo>
                  <a:pt x="5203240" y="3505707"/>
                </a:lnTo>
                <a:lnTo>
                  <a:pt x="5203240" y="3524757"/>
                </a:lnTo>
                <a:close/>
              </a:path>
              <a:path w="10779125" h="3524885">
                <a:moveTo>
                  <a:pt x="5336590" y="3524757"/>
                </a:moveTo>
                <a:lnTo>
                  <a:pt x="5260390" y="3524757"/>
                </a:lnTo>
                <a:lnTo>
                  <a:pt x="5260390" y="3505707"/>
                </a:lnTo>
                <a:lnTo>
                  <a:pt x="5336590" y="3505707"/>
                </a:lnTo>
                <a:lnTo>
                  <a:pt x="5336590" y="3524757"/>
                </a:lnTo>
                <a:close/>
              </a:path>
              <a:path w="10779125" h="3524885">
                <a:moveTo>
                  <a:pt x="5469940" y="3524757"/>
                </a:moveTo>
                <a:lnTo>
                  <a:pt x="5393740" y="3524757"/>
                </a:lnTo>
                <a:lnTo>
                  <a:pt x="5393740" y="3505707"/>
                </a:lnTo>
                <a:lnTo>
                  <a:pt x="5469940" y="3505707"/>
                </a:lnTo>
                <a:lnTo>
                  <a:pt x="5469940" y="3524757"/>
                </a:lnTo>
                <a:close/>
              </a:path>
              <a:path w="10779125" h="3524885">
                <a:moveTo>
                  <a:pt x="5603290" y="3524757"/>
                </a:moveTo>
                <a:lnTo>
                  <a:pt x="5527090" y="3524757"/>
                </a:lnTo>
                <a:lnTo>
                  <a:pt x="5527090" y="3505707"/>
                </a:lnTo>
                <a:lnTo>
                  <a:pt x="5603290" y="3505707"/>
                </a:lnTo>
                <a:lnTo>
                  <a:pt x="5603290" y="3524757"/>
                </a:lnTo>
                <a:close/>
              </a:path>
              <a:path w="10779125" h="3524885">
                <a:moveTo>
                  <a:pt x="5736640" y="3524757"/>
                </a:moveTo>
                <a:lnTo>
                  <a:pt x="5660440" y="3524757"/>
                </a:lnTo>
                <a:lnTo>
                  <a:pt x="5660440" y="3505707"/>
                </a:lnTo>
                <a:lnTo>
                  <a:pt x="5736640" y="3505707"/>
                </a:lnTo>
                <a:lnTo>
                  <a:pt x="5736640" y="3524757"/>
                </a:lnTo>
                <a:close/>
              </a:path>
              <a:path w="10779125" h="3524885">
                <a:moveTo>
                  <a:pt x="5869990" y="3524757"/>
                </a:moveTo>
                <a:lnTo>
                  <a:pt x="5793790" y="3524757"/>
                </a:lnTo>
                <a:lnTo>
                  <a:pt x="5793790" y="3505707"/>
                </a:lnTo>
                <a:lnTo>
                  <a:pt x="5869990" y="3505707"/>
                </a:lnTo>
                <a:lnTo>
                  <a:pt x="5869990" y="3524757"/>
                </a:lnTo>
                <a:close/>
              </a:path>
              <a:path w="10779125" h="3524885">
                <a:moveTo>
                  <a:pt x="6003340" y="3524757"/>
                </a:moveTo>
                <a:lnTo>
                  <a:pt x="5927140" y="3524757"/>
                </a:lnTo>
                <a:lnTo>
                  <a:pt x="5927140" y="3505707"/>
                </a:lnTo>
                <a:lnTo>
                  <a:pt x="6003340" y="3505707"/>
                </a:lnTo>
                <a:lnTo>
                  <a:pt x="6003340" y="3524757"/>
                </a:lnTo>
                <a:close/>
              </a:path>
              <a:path w="10779125" h="3524885">
                <a:moveTo>
                  <a:pt x="6136690" y="3524757"/>
                </a:moveTo>
                <a:lnTo>
                  <a:pt x="6060490" y="3524757"/>
                </a:lnTo>
                <a:lnTo>
                  <a:pt x="6060490" y="3505707"/>
                </a:lnTo>
                <a:lnTo>
                  <a:pt x="6136690" y="3505707"/>
                </a:lnTo>
                <a:lnTo>
                  <a:pt x="6136690" y="3524757"/>
                </a:lnTo>
                <a:close/>
              </a:path>
              <a:path w="10779125" h="3524885">
                <a:moveTo>
                  <a:pt x="6270040" y="3524757"/>
                </a:moveTo>
                <a:lnTo>
                  <a:pt x="6193840" y="3524757"/>
                </a:lnTo>
                <a:lnTo>
                  <a:pt x="6193840" y="3505707"/>
                </a:lnTo>
                <a:lnTo>
                  <a:pt x="6270040" y="3505707"/>
                </a:lnTo>
                <a:lnTo>
                  <a:pt x="6270040" y="3524757"/>
                </a:lnTo>
                <a:close/>
              </a:path>
              <a:path w="10779125" h="3524885">
                <a:moveTo>
                  <a:pt x="6403390" y="3524757"/>
                </a:moveTo>
                <a:lnTo>
                  <a:pt x="6327190" y="3524757"/>
                </a:lnTo>
                <a:lnTo>
                  <a:pt x="6327190" y="3505707"/>
                </a:lnTo>
                <a:lnTo>
                  <a:pt x="6403390" y="3505707"/>
                </a:lnTo>
                <a:lnTo>
                  <a:pt x="6403390" y="3524757"/>
                </a:lnTo>
                <a:close/>
              </a:path>
              <a:path w="10779125" h="3524885">
                <a:moveTo>
                  <a:pt x="6536740" y="3524757"/>
                </a:moveTo>
                <a:lnTo>
                  <a:pt x="6460540" y="3524757"/>
                </a:lnTo>
                <a:lnTo>
                  <a:pt x="6460540" y="3505707"/>
                </a:lnTo>
                <a:lnTo>
                  <a:pt x="6536740" y="3505707"/>
                </a:lnTo>
                <a:lnTo>
                  <a:pt x="6536740" y="3524757"/>
                </a:lnTo>
                <a:close/>
              </a:path>
              <a:path w="10779125" h="3524885">
                <a:moveTo>
                  <a:pt x="6670090" y="3524757"/>
                </a:moveTo>
                <a:lnTo>
                  <a:pt x="6593890" y="3524757"/>
                </a:lnTo>
                <a:lnTo>
                  <a:pt x="6593890" y="3505707"/>
                </a:lnTo>
                <a:lnTo>
                  <a:pt x="6670090" y="3505707"/>
                </a:lnTo>
                <a:lnTo>
                  <a:pt x="6670090" y="3524757"/>
                </a:lnTo>
                <a:close/>
              </a:path>
              <a:path w="10779125" h="3524885">
                <a:moveTo>
                  <a:pt x="6803440" y="3524757"/>
                </a:moveTo>
                <a:lnTo>
                  <a:pt x="6727240" y="3524757"/>
                </a:lnTo>
                <a:lnTo>
                  <a:pt x="6727240" y="3505707"/>
                </a:lnTo>
                <a:lnTo>
                  <a:pt x="6803440" y="3505707"/>
                </a:lnTo>
                <a:lnTo>
                  <a:pt x="6803440" y="3524757"/>
                </a:lnTo>
                <a:close/>
              </a:path>
              <a:path w="10779125" h="3524885">
                <a:moveTo>
                  <a:pt x="6936790" y="3524757"/>
                </a:moveTo>
                <a:lnTo>
                  <a:pt x="6860590" y="3524757"/>
                </a:lnTo>
                <a:lnTo>
                  <a:pt x="6860590" y="3505707"/>
                </a:lnTo>
                <a:lnTo>
                  <a:pt x="6936790" y="3505707"/>
                </a:lnTo>
                <a:lnTo>
                  <a:pt x="6936790" y="3524757"/>
                </a:lnTo>
                <a:close/>
              </a:path>
              <a:path w="10779125" h="3524885">
                <a:moveTo>
                  <a:pt x="7070140" y="3524757"/>
                </a:moveTo>
                <a:lnTo>
                  <a:pt x="6993940" y="3524757"/>
                </a:lnTo>
                <a:lnTo>
                  <a:pt x="6993940" y="3505707"/>
                </a:lnTo>
                <a:lnTo>
                  <a:pt x="7070140" y="3505707"/>
                </a:lnTo>
                <a:lnTo>
                  <a:pt x="7070140" y="3524757"/>
                </a:lnTo>
                <a:close/>
              </a:path>
              <a:path w="10779125" h="3524885">
                <a:moveTo>
                  <a:pt x="7203490" y="3524757"/>
                </a:moveTo>
                <a:lnTo>
                  <a:pt x="7127290" y="3524757"/>
                </a:lnTo>
                <a:lnTo>
                  <a:pt x="7127290" y="3505707"/>
                </a:lnTo>
                <a:lnTo>
                  <a:pt x="7203490" y="3505707"/>
                </a:lnTo>
                <a:lnTo>
                  <a:pt x="7203490" y="3524757"/>
                </a:lnTo>
                <a:close/>
              </a:path>
              <a:path w="10779125" h="3524885">
                <a:moveTo>
                  <a:pt x="7336840" y="3524757"/>
                </a:moveTo>
                <a:lnTo>
                  <a:pt x="7260640" y="3524757"/>
                </a:lnTo>
                <a:lnTo>
                  <a:pt x="7260640" y="3505707"/>
                </a:lnTo>
                <a:lnTo>
                  <a:pt x="7336840" y="3505707"/>
                </a:lnTo>
                <a:lnTo>
                  <a:pt x="7336840" y="3524757"/>
                </a:lnTo>
                <a:close/>
              </a:path>
              <a:path w="10779125" h="3524885">
                <a:moveTo>
                  <a:pt x="7470190" y="3524757"/>
                </a:moveTo>
                <a:lnTo>
                  <a:pt x="7393990" y="3524757"/>
                </a:lnTo>
                <a:lnTo>
                  <a:pt x="7393990" y="3505707"/>
                </a:lnTo>
                <a:lnTo>
                  <a:pt x="7470190" y="3505707"/>
                </a:lnTo>
                <a:lnTo>
                  <a:pt x="7470190" y="3524757"/>
                </a:lnTo>
                <a:close/>
              </a:path>
              <a:path w="10779125" h="3524885">
                <a:moveTo>
                  <a:pt x="7603540" y="3524757"/>
                </a:moveTo>
                <a:lnTo>
                  <a:pt x="7527340" y="3524757"/>
                </a:lnTo>
                <a:lnTo>
                  <a:pt x="7527340" y="3505707"/>
                </a:lnTo>
                <a:lnTo>
                  <a:pt x="7603540" y="3505707"/>
                </a:lnTo>
                <a:lnTo>
                  <a:pt x="7603540" y="3524757"/>
                </a:lnTo>
                <a:close/>
              </a:path>
              <a:path w="10779125" h="3524885">
                <a:moveTo>
                  <a:pt x="7736890" y="3524757"/>
                </a:moveTo>
                <a:lnTo>
                  <a:pt x="7660690" y="3524757"/>
                </a:lnTo>
                <a:lnTo>
                  <a:pt x="7660690" y="3505707"/>
                </a:lnTo>
                <a:lnTo>
                  <a:pt x="7736890" y="3505707"/>
                </a:lnTo>
                <a:lnTo>
                  <a:pt x="7736890" y="3524757"/>
                </a:lnTo>
                <a:close/>
              </a:path>
              <a:path w="10779125" h="3524885">
                <a:moveTo>
                  <a:pt x="7870240" y="3524757"/>
                </a:moveTo>
                <a:lnTo>
                  <a:pt x="7794040" y="3524757"/>
                </a:lnTo>
                <a:lnTo>
                  <a:pt x="7794040" y="3505707"/>
                </a:lnTo>
                <a:lnTo>
                  <a:pt x="7870240" y="3505707"/>
                </a:lnTo>
                <a:lnTo>
                  <a:pt x="7870240" y="3524757"/>
                </a:lnTo>
                <a:close/>
              </a:path>
              <a:path w="10779125" h="3524885">
                <a:moveTo>
                  <a:pt x="8003590" y="3524757"/>
                </a:moveTo>
                <a:lnTo>
                  <a:pt x="7927390" y="3524757"/>
                </a:lnTo>
                <a:lnTo>
                  <a:pt x="7927390" y="3505707"/>
                </a:lnTo>
                <a:lnTo>
                  <a:pt x="8003590" y="3505707"/>
                </a:lnTo>
                <a:lnTo>
                  <a:pt x="8003590" y="3524757"/>
                </a:lnTo>
                <a:close/>
              </a:path>
              <a:path w="10779125" h="3524885">
                <a:moveTo>
                  <a:pt x="8136940" y="3524757"/>
                </a:moveTo>
                <a:lnTo>
                  <a:pt x="8060740" y="3524757"/>
                </a:lnTo>
                <a:lnTo>
                  <a:pt x="8060740" y="3505707"/>
                </a:lnTo>
                <a:lnTo>
                  <a:pt x="8136940" y="3505707"/>
                </a:lnTo>
                <a:lnTo>
                  <a:pt x="8136940" y="3524757"/>
                </a:lnTo>
                <a:close/>
              </a:path>
              <a:path w="10779125" h="3524885">
                <a:moveTo>
                  <a:pt x="8270290" y="3524757"/>
                </a:moveTo>
                <a:lnTo>
                  <a:pt x="8194090" y="3524757"/>
                </a:lnTo>
                <a:lnTo>
                  <a:pt x="8194090" y="3505707"/>
                </a:lnTo>
                <a:lnTo>
                  <a:pt x="8270290" y="3505707"/>
                </a:lnTo>
                <a:lnTo>
                  <a:pt x="8270290" y="3524757"/>
                </a:lnTo>
                <a:close/>
              </a:path>
              <a:path w="10779125" h="3524885">
                <a:moveTo>
                  <a:pt x="8403640" y="3524757"/>
                </a:moveTo>
                <a:lnTo>
                  <a:pt x="8327440" y="3524757"/>
                </a:lnTo>
                <a:lnTo>
                  <a:pt x="8327440" y="3505707"/>
                </a:lnTo>
                <a:lnTo>
                  <a:pt x="8403640" y="3505707"/>
                </a:lnTo>
                <a:lnTo>
                  <a:pt x="8403640" y="3524757"/>
                </a:lnTo>
                <a:close/>
              </a:path>
              <a:path w="10779125" h="3524885">
                <a:moveTo>
                  <a:pt x="8536990" y="3524757"/>
                </a:moveTo>
                <a:lnTo>
                  <a:pt x="8460790" y="3524757"/>
                </a:lnTo>
                <a:lnTo>
                  <a:pt x="8460790" y="3505707"/>
                </a:lnTo>
                <a:lnTo>
                  <a:pt x="8536990" y="3505707"/>
                </a:lnTo>
                <a:lnTo>
                  <a:pt x="8536990" y="3524757"/>
                </a:lnTo>
                <a:close/>
              </a:path>
              <a:path w="10779125" h="3524885">
                <a:moveTo>
                  <a:pt x="8670340" y="3524757"/>
                </a:moveTo>
                <a:lnTo>
                  <a:pt x="8594140" y="3524757"/>
                </a:lnTo>
                <a:lnTo>
                  <a:pt x="8594140" y="3505707"/>
                </a:lnTo>
                <a:lnTo>
                  <a:pt x="8670340" y="3505707"/>
                </a:lnTo>
                <a:lnTo>
                  <a:pt x="8670340" y="3524757"/>
                </a:lnTo>
                <a:close/>
              </a:path>
              <a:path w="10779125" h="3524885">
                <a:moveTo>
                  <a:pt x="8803690" y="3524757"/>
                </a:moveTo>
                <a:lnTo>
                  <a:pt x="8727490" y="3524757"/>
                </a:lnTo>
                <a:lnTo>
                  <a:pt x="8727490" y="3505707"/>
                </a:lnTo>
                <a:lnTo>
                  <a:pt x="8803690" y="3505707"/>
                </a:lnTo>
                <a:lnTo>
                  <a:pt x="8803690" y="3524757"/>
                </a:lnTo>
                <a:close/>
              </a:path>
              <a:path w="10779125" h="3524885">
                <a:moveTo>
                  <a:pt x="8937040" y="3524757"/>
                </a:moveTo>
                <a:lnTo>
                  <a:pt x="8860840" y="3524757"/>
                </a:lnTo>
                <a:lnTo>
                  <a:pt x="8860840" y="3505707"/>
                </a:lnTo>
                <a:lnTo>
                  <a:pt x="8937040" y="3505707"/>
                </a:lnTo>
                <a:lnTo>
                  <a:pt x="8937040" y="3524757"/>
                </a:lnTo>
                <a:close/>
              </a:path>
              <a:path w="10779125" h="3524885">
                <a:moveTo>
                  <a:pt x="9070390" y="3524757"/>
                </a:moveTo>
                <a:lnTo>
                  <a:pt x="8994190" y="3524757"/>
                </a:lnTo>
                <a:lnTo>
                  <a:pt x="8994190" y="3505707"/>
                </a:lnTo>
                <a:lnTo>
                  <a:pt x="9070390" y="3505707"/>
                </a:lnTo>
                <a:lnTo>
                  <a:pt x="9070390" y="3524757"/>
                </a:lnTo>
                <a:close/>
              </a:path>
              <a:path w="10779125" h="3524885">
                <a:moveTo>
                  <a:pt x="9203740" y="3524757"/>
                </a:moveTo>
                <a:lnTo>
                  <a:pt x="9127540" y="3524757"/>
                </a:lnTo>
                <a:lnTo>
                  <a:pt x="9127540" y="3505707"/>
                </a:lnTo>
                <a:lnTo>
                  <a:pt x="9203740" y="3505707"/>
                </a:lnTo>
                <a:lnTo>
                  <a:pt x="9203740" y="3524757"/>
                </a:lnTo>
                <a:close/>
              </a:path>
              <a:path w="10779125" h="3524885">
                <a:moveTo>
                  <a:pt x="9337090" y="3524757"/>
                </a:moveTo>
                <a:lnTo>
                  <a:pt x="9260890" y="3524757"/>
                </a:lnTo>
                <a:lnTo>
                  <a:pt x="9260890" y="3505707"/>
                </a:lnTo>
                <a:lnTo>
                  <a:pt x="9337090" y="3505707"/>
                </a:lnTo>
                <a:lnTo>
                  <a:pt x="9337090" y="3524757"/>
                </a:lnTo>
                <a:close/>
              </a:path>
              <a:path w="10779125" h="3524885">
                <a:moveTo>
                  <a:pt x="9470440" y="3524757"/>
                </a:moveTo>
                <a:lnTo>
                  <a:pt x="9394240" y="3524757"/>
                </a:lnTo>
                <a:lnTo>
                  <a:pt x="9394240" y="3505707"/>
                </a:lnTo>
                <a:lnTo>
                  <a:pt x="9470440" y="3505707"/>
                </a:lnTo>
                <a:lnTo>
                  <a:pt x="9470440" y="3524757"/>
                </a:lnTo>
                <a:close/>
              </a:path>
              <a:path w="10779125" h="3524885">
                <a:moveTo>
                  <a:pt x="9603790" y="3524757"/>
                </a:moveTo>
                <a:lnTo>
                  <a:pt x="9527590" y="3524757"/>
                </a:lnTo>
                <a:lnTo>
                  <a:pt x="9527590" y="3505707"/>
                </a:lnTo>
                <a:lnTo>
                  <a:pt x="9603790" y="3505707"/>
                </a:lnTo>
                <a:lnTo>
                  <a:pt x="9603790" y="3524757"/>
                </a:lnTo>
                <a:close/>
              </a:path>
              <a:path w="10779125" h="3524885">
                <a:moveTo>
                  <a:pt x="9737140" y="3524757"/>
                </a:moveTo>
                <a:lnTo>
                  <a:pt x="9660940" y="3524757"/>
                </a:lnTo>
                <a:lnTo>
                  <a:pt x="9660940" y="3505707"/>
                </a:lnTo>
                <a:lnTo>
                  <a:pt x="9737140" y="3505707"/>
                </a:lnTo>
                <a:lnTo>
                  <a:pt x="9737140" y="3524757"/>
                </a:lnTo>
                <a:close/>
              </a:path>
              <a:path w="10779125" h="3524885">
                <a:moveTo>
                  <a:pt x="9870490" y="3524757"/>
                </a:moveTo>
                <a:lnTo>
                  <a:pt x="9794290" y="3524757"/>
                </a:lnTo>
                <a:lnTo>
                  <a:pt x="9794290" y="3505707"/>
                </a:lnTo>
                <a:lnTo>
                  <a:pt x="9870490" y="3505707"/>
                </a:lnTo>
                <a:lnTo>
                  <a:pt x="9870490" y="3524757"/>
                </a:lnTo>
                <a:close/>
              </a:path>
              <a:path w="10779125" h="3524885">
                <a:moveTo>
                  <a:pt x="10003840" y="3524757"/>
                </a:moveTo>
                <a:lnTo>
                  <a:pt x="9927640" y="3524757"/>
                </a:lnTo>
                <a:lnTo>
                  <a:pt x="9927640" y="3505707"/>
                </a:lnTo>
                <a:lnTo>
                  <a:pt x="10003840" y="3505707"/>
                </a:lnTo>
                <a:lnTo>
                  <a:pt x="10003840" y="3524757"/>
                </a:lnTo>
                <a:close/>
              </a:path>
              <a:path w="10779125" h="3524885">
                <a:moveTo>
                  <a:pt x="10137190" y="3524757"/>
                </a:moveTo>
                <a:lnTo>
                  <a:pt x="10060990" y="3524757"/>
                </a:lnTo>
                <a:lnTo>
                  <a:pt x="10060990" y="3505707"/>
                </a:lnTo>
                <a:lnTo>
                  <a:pt x="10137190" y="3505707"/>
                </a:lnTo>
                <a:lnTo>
                  <a:pt x="10137190" y="3524757"/>
                </a:lnTo>
                <a:close/>
              </a:path>
              <a:path w="10779125" h="3524885">
                <a:moveTo>
                  <a:pt x="10270540" y="3524757"/>
                </a:moveTo>
                <a:lnTo>
                  <a:pt x="10194340" y="3524757"/>
                </a:lnTo>
                <a:lnTo>
                  <a:pt x="10194340" y="3505707"/>
                </a:lnTo>
                <a:lnTo>
                  <a:pt x="10270540" y="3505707"/>
                </a:lnTo>
                <a:lnTo>
                  <a:pt x="10270540" y="3524757"/>
                </a:lnTo>
                <a:close/>
              </a:path>
              <a:path w="10779125" h="3524885">
                <a:moveTo>
                  <a:pt x="10403890" y="3524757"/>
                </a:moveTo>
                <a:lnTo>
                  <a:pt x="10327690" y="3524757"/>
                </a:lnTo>
                <a:lnTo>
                  <a:pt x="10327690" y="3505707"/>
                </a:lnTo>
                <a:lnTo>
                  <a:pt x="10403890" y="3505707"/>
                </a:lnTo>
                <a:lnTo>
                  <a:pt x="10403890" y="3524757"/>
                </a:lnTo>
                <a:close/>
              </a:path>
              <a:path w="10779125" h="3524885">
                <a:moveTo>
                  <a:pt x="10537240" y="3524757"/>
                </a:moveTo>
                <a:lnTo>
                  <a:pt x="10461040" y="3524757"/>
                </a:lnTo>
                <a:lnTo>
                  <a:pt x="10461040" y="3505707"/>
                </a:lnTo>
                <a:lnTo>
                  <a:pt x="10537240" y="3505707"/>
                </a:lnTo>
                <a:lnTo>
                  <a:pt x="10537240" y="3524757"/>
                </a:lnTo>
                <a:close/>
              </a:path>
              <a:path w="10779125" h="3524885">
                <a:moveTo>
                  <a:pt x="10670590" y="3524757"/>
                </a:moveTo>
                <a:lnTo>
                  <a:pt x="10594390" y="3524757"/>
                </a:lnTo>
                <a:lnTo>
                  <a:pt x="10594390" y="3505707"/>
                </a:lnTo>
                <a:lnTo>
                  <a:pt x="10670590" y="3505707"/>
                </a:lnTo>
                <a:lnTo>
                  <a:pt x="10670590" y="3524757"/>
                </a:lnTo>
                <a:close/>
              </a:path>
              <a:path w="10779125" h="3524885">
                <a:moveTo>
                  <a:pt x="10769192" y="3515232"/>
                </a:moveTo>
                <a:lnTo>
                  <a:pt x="10759668" y="3515232"/>
                </a:lnTo>
                <a:lnTo>
                  <a:pt x="10759668" y="3480473"/>
                </a:lnTo>
                <a:lnTo>
                  <a:pt x="10778718" y="3480473"/>
                </a:lnTo>
                <a:lnTo>
                  <a:pt x="10778718" y="3505707"/>
                </a:lnTo>
                <a:lnTo>
                  <a:pt x="10769192" y="3505707"/>
                </a:lnTo>
                <a:lnTo>
                  <a:pt x="10769192" y="3515232"/>
                </a:lnTo>
                <a:close/>
              </a:path>
              <a:path w="10779125" h="3524885">
                <a:moveTo>
                  <a:pt x="10769192" y="3524757"/>
                </a:moveTo>
                <a:lnTo>
                  <a:pt x="10727740" y="3524757"/>
                </a:lnTo>
                <a:lnTo>
                  <a:pt x="10727740" y="3505707"/>
                </a:lnTo>
                <a:lnTo>
                  <a:pt x="10759668" y="3505707"/>
                </a:lnTo>
                <a:lnTo>
                  <a:pt x="10759668" y="3515232"/>
                </a:lnTo>
                <a:lnTo>
                  <a:pt x="10769192" y="3515232"/>
                </a:lnTo>
                <a:lnTo>
                  <a:pt x="10769192" y="3524757"/>
                </a:lnTo>
                <a:close/>
              </a:path>
              <a:path w="10779125" h="3524885">
                <a:moveTo>
                  <a:pt x="10778718" y="3515232"/>
                </a:moveTo>
                <a:lnTo>
                  <a:pt x="10769192" y="3515232"/>
                </a:lnTo>
                <a:lnTo>
                  <a:pt x="10769192" y="3505707"/>
                </a:lnTo>
                <a:lnTo>
                  <a:pt x="10778718" y="3505707"/>
                </a:lnTo>
                <a:lnTo>
                  <a:pt x="10778718" y="3515232"/>
                </a:lnTo>
                <a:close/>
              </a:path>
              <a:path w="10779125" h="3524885">
                <a:moveTo>
                  <a:pt x="10778718" y="3423323"/>
                </a:moveTo>
                <a:lnTo>
                  <a:pt x="10759668" y="3423323"/>
                </a:lnTo>
                <a:lnTo>
                  <a:pt x="10759668" y="3347123"/>
                </a:lnTo>
                <a:lnTo>
                  <a:pt x="10778718" y="3347123"/>
                </a:lnTo>
                <a:lnTo>
                  <a:pt x="10778718" y="3423323"/>
                </a:lnTo>
                <a:close/>
              </a:path>
              <a:path w="10779125" h="3524885">
                <a:moveTo>
                  <a:pt x="10778718" y="3289973"/>
                </a:moveTo>
                <a:lnTo>
                  <a:pt x="10759668" y="3289973"/>
                </a:lnTo>
                <a:lnTo>
                  <a:pt x="10759668" y="3213773"/>
                </a:lnTo>
                <a:lnTo>
                  <a:pt x="10778718" y="3213773"/>
                </a:lnTo>
                <a:lnTo>
                  <a:pt x="10778718" y="3289973"/>
                </a:lnTo>
                <a:close/>
              </a:path>
              <a:path w="10779125" h="3524885">
                <a:moveTo>
                  <a:pt x="10778718" y="3156623"/>
                </a:moveTo>
                <a:lnTo>
                  <a:pt x="10759668" y="3156623"/>
                </a:lnTo>
                <a:lnTo>
                  <a:pt x="10759668" y="3080423"/>
                </a:lnTo>
                <a:lnTo>
                  <a:pt x="10778718" y="3080423"/>
                </a:lnTo>
                <a:lnTo>
                  <a:pt x="10778718" y="3156623"/>
                </a:lnTo>
                <a:close/>
              </a:path>
              <a:path w="10779125" h="3524885">
                <a:moveTo>
                  <a:pt x="10778718" y="3023273"/>
                </a:moveTo>
                <a:lnTo>
                  <a:pt x="10759668" y="3023273"/>
                </a:lnTo>
                <a:lnTo>
                  <a:pt x="10759668" y="2947073"/>
                </a:lnTo>
                <a:lnTo>
                  <a:pt x="10778718" y="2947073"/>
                </a:lnTo>
                <a:lnTo>
                  <a:pt x="10778718" y="3023273"/>
                </a:lnTo>
                <a:close/>
              </a:path>
              <a:path w="10779125" h="3524885">
                <a:moveTo>
                  <a:pt x="10778718" y="2889923"/>
                </a:moveTo>
                <a:lnTo>
                  <a:pt x="10759668" y="2889923"/>
                </a:lnTo>
                <a:lnTo>
                  <a:pt x="10759668" y="2813723"/>
                </a:lnTo>
                <a:lnTo>
                  <a:pt x="10778718" y="2813723"/>
                </a:lnTo>
                <a:lnTo>
                  <a:pt x="10778718" y="2889923"/>
                </a:lnTo>
                <a:close/>
              </a:path>
              <a:path w="10779125" h="3524885">
                <a:moveTo>
                  <a:pt x="10778718" y="2756573"/>
                </a:moveTo>
                <a:lnTo>
                  <a:pt x="10759668" y="2756573"/>
                </a:lnTo>
                <a:lnTo>
                  <a:pt x="10759668" y="2680373"/>
                </a:lnTo>
                <a:lnTo>
                  <a:pt x="10778718" y="2680373"/>
                </a:lnTo>
                <a:lnTo>
                  <a:pt x="10778718" y="2756573"/>
                </a:lnTo>
                <a:close/>
              </a:path>
              <a:path w="10779125" h="3524885">
                <a:moveTo>
                  <a:pt x="10778718" y="2623223"/>
                </a:moveTo>
                <a:lnTo>
                  <a:pt x="10759668" y="2623223"/>
                </a:lnTo>
                <a:lnTo>
                  <a:pt x="10759668" y="2547023"/>
                </a:lnTo>
                <a:lnTo>
                  <a:pt x="10778718" y="2547023"/>
                </a:lnTo>
                <a:lnTo>
                  <a:pt x="10778718" y="2623223"/>
                </a:lnTo>
                <a:close/>
              </a:path>
              <a:path w="10779125" h="3524885">
                <a:moveTo>
                  <a:pt x="10778718" y="2489873"/>
                </a:moveTo>
                <a:lnTo>
                  <a:pt x="10759668" y="2489873"/>
                </a:lnTo>
                <a:lnTo>
                  <a:pt x="10759668" y="2413673"/>
                </a:lnTo>
                <a:lnTo>
                  <a:pt x="10778718" y="2413673"/>
                </a:lnTo>
                <a:lnTo>
                  <a:pt x="10778718" y="2489873"/>
                </a:lnTo>
                <a:close/>
              </a:path>
              <a:path w="10779125" h="3524885">
                <a:moveTo>
                  <a:pt x="10778718" y="2356523"/>
                </a:moveTo>
                <a:lnTo>
                  <a:pt x="10759668" y="2356523"/>
                </a:lnTo>
                <a:lnTo>
                  <a:pt x="10759668" y="2280323"/>
                </a:lnTo>
                <a:lnTo>
                  <a:pt x="10778718" y="2280323"/>
                </a:lnTo>
                <a:lnTo>
                  <a:pt x="10778718" y="2356523"/>
                </a:lnTo>
                <a:close/>
              </a:path>
              <a:path w="10779125" h="3524885">
                <a:moveTo>
                  <a:pt x="10778718" y="2223173"/>
                </a:moveTo>
                <a:lnTo>
                  <a:pt x="10759668" y="2223173"/>
                </a:lnTo>
                <a:lnTo>
                  <a:pt x="10759668" y="2146973"/>
                </a:lnTo>
                <a:lnTo>
                  <a:pt x="10778718" y="2146973"/>
                </a:lnTo>
                <a:lnTo>
                  <a:pt x="10778718" y="2223173"/>
                </a:lnTo>
                <a:close/>
              </a:path>
              <a:path w="10779125" h="3524885">
                <a:moveTo>
                  <a:pt x="10778718" y="2089823"/>
                </a:moveTo>
                <a:lnTo>
                  <a:pt x="10759668" y="2089823"/>
                </a:lnTo>
                <a:lnTo>
                  <a:pt x="10759668" y="2013623"/>
                </a:lnTo>
                <a:lnTo>
                  <a:pt x="10778718" y="2013623"/>
                </a:lnTo>
                <a:lnTo>
                  <a:pt x="10778718" y="2089823"/>
                </a:lnTo>
                <a:close/>
              </a:path>
              <a:path w="10779125" h="3524885">
                <a:moveTo>
                  <a:pt x="10778718" y="1956473"/>
                </a:moveTo>
                <a:lnTo>
                  <a:pt x="10759668" y="1956473"/>
                </a:lnTo>
                <a:lnTo>
                  <a:pt x="10759668" y="1880273"/>
                </a:lnTo>
                <a:lnTo>
                  <a:pt x="10778718" y="1880273"/>
                </a:lnTo>
                <a:lnTo>
                  <a:pt x="10778718" y="1956473"/>
                </a:lnTo>
                <a:close/>
              </a:path>
              <a:path w="10779125" h="3524885">
                <a:moveTo>
                  <a:pt x="10778718" y="1823123"/>
                </a:moveTo>
                <a:lnTo>
                  <a:pt x="10759668" y="1823123"/>
                </a:lnTo>
                <a:lnTo>
                  <a:pt x="10759668" y="1746923"/>
                </a:lnTo>
                <a:lnTo>
                  <a:pt x="10778718" y="1746923"/>
                </a:lnTo>
                <a:lnTo>
                  <a:pt x="10778718" y="1823123"/>
                </a:lnTo>
                <a:close/>
              </a:path>
              <a:path w="10779125" h="3524885">
                <a:moveTo>
                  <a:pt x="10778718" y="1689773"/>
                </a:moveTo>
                <a:lnTo>
                  <a:pt x="10759668" y="1689773"/>
                </a:lnTo>
                <a:lnTo>
                  <a:pt x="10759668" y="1613573"/>
                </a:lnTo>
                <a:lnTo>
                  <a:pt x="10778718" y="1613573"/>
                </a:lnTo>
                <a:lnTo>
                  <a:pt x="10778718" y="1689773"/>
                </a:lnTo>
                <a:close/>
              </a:path>
              <a:path w="10779125" h="3524885">
                <a:moveTo>
                  <a:pt x="10778718" y="1556423"/>
                </a:moveTo>
                <a:lnTo>
                  <a:pt x="10759668" y="1556423"/>
                </a:lnTo>
                <a:lnTo>
                  <a:pt x="10759668" y="1480223"/>
                </a:lnTo>
                <a:lnTo>
                  <a:pt x="10778718" y="1480223"/>
                </a:lnTo>
                <a:lnTo>
                  <a:pt x="10778718" y="1556423"/>
                </a:lnTo>
                <a:close/>
              </a:path>
              <a:path w="10779125" h="3524885">
                <a:moveTo>
                  <a:pt x="10778718" y="1423073"/>
                </a:moveTo>
                <a:lnTo>
                  <a:pt x="10759668" y="1423073"/>
                </a:lnTo>
                <a:lnTo>
                  <a:pt x="10759668" y="1346873"/>
                </a:lnTo>
                <a:lnTo>
                  <a:pt x="10778718" y="1346873"/>
                </a:lnTo>
                <a:lnTo>
                  <a:pt x="10778718" y="1423073"/>
                </a:lnTo>
                <a:close/>
              </a:path>
              <a:path w="10779125" h="3524885">
                <a:moveTo>
                  <a:pt x="10778718" y="1289723"/>
                </a:moveTo>
                <a:lnTo>
                  <a:pt x="10759668" y="1289723"/>
                </a:lnTo>
                <a:lnTo>
                  <a:pt x="10759668" y="1213523"/>
                </a:lnTo>
                <a:lnTo>
                  <a:pt x="10778718" y="1213523"/>
                </a:lnTo>
                <a:lnTo>
                  <a:pt x="10778718" y="1289723"/>
                </a:lnTo>
                <a:close/>
              </a:path>
              <a:path w="10779125" h="3524885">
                <a:moveTo>
                  <a:pt x="10778718" y="1156373"/>
                </a:moveTo>
                <a:lnTo>
                  <a:pt x="10759668" y="1156373"/>
                </a:lnTo>
                <a:lnTo>
                  <a:pt x="10759668" y="1080173"/>
                </a:lnTo>
                <a:lnTo>
                  <a:pt x="10778718" y="1080173"/>
                </a:lnTo>
                <a:lnTo>
                  <a:pt x="10778718" y="1156373"/>
                </a:lnTo>
                <a:close/>
              </a:path>
              <a:path w="10779125" h="3524885">
                <a:moveTo>
                  <a:pt x="10778718" y="1023023"/>
                </a:moveTo>
                <a:lnTo>
                  <a:pt x="10759668" y="1023023"/>
                </a:lnTo>
                <a:lnTo>
                  <a:pt x="10759668" y="946823"/>
                </a:lnTo>
                <a:lnTo>
                  <a:pt x="10778718" y="946823"/>
                </a:lnTo>
                <a:lnTo>
                  <a:pt x="10778718" y="1023023"/>
                </a:lnTo>
                <a:close/>
              </a:path>
              <a:path w="10779125" h="3524885">
                <a:moveTo>
                  <a:pt x="10778718" y="889673"/>
                </a:moveTo>
                <a:lnTo>
                  <a:pt x="10759668" y="889673"/>
                </a:lnTo>
                <a:lnTo>
                  <a:pt x="10759668" y="813473"/>
                </a:lnTo>
                <a:lnTo>
                  <a:pt x="10778718" y="813473"/>
                </a:lnTo>
                <a:lnTo>
                  <a:pt x="10778718" y="889673"/>
                </a:lnTo>
                <a:close/>
              </a:path>
              <a:path w="10779125" h="3524885">
                <a:moveTo>
                  <a:pt x="10778718" y="756323"/>
                </a:moveTo>
                <a:lnTo>
                  <a:pt x="10759668" y="756323"/>
                </a:lnTo>
                <a:lnTo>
                  <a:pt x="10759668" y="680123"/>
                </a:lnTo>
                <a:lnTo>
                  <a:pt x="10778718" y="680123"/>
                </a:lnTo>
                <a:lnTo>
                  <a:pt x="10778718" y="756323"/>
                </a:lnTo>
                <a:close/>
              </a:path>
              <a:path w="10779125" h="3524885">
                <a:moveTo>
                  <a:pt x="10778718" y="622973"/>
                </a:moveTo>
                <a:lnTo>
                  <a:pt x="10759668" y="622973"/>
                </a:lnTo>
                <a:lnTo>
                  <a:pt x="10759668" y="546773"/>
                </a:lnTo>
                <a:lnTo>
                  <a:pt x="10778718" y="546773"/>
                </a:lnTo>
                <a:lnTo>
                  <a:pt x="10778718" y="622973"/>
                </a:lnTo>
                <a:close/>
              </a:path>
              <a:path w="10779125" h="3524885">
                <a:moveTo>
                  <a:pt x="10778718" y="489623"/>
                </a:moveTo>
                <a:lnTo>
                  <a:pt x="10759668" y="489623"/>
                </a:lnTo>
                <a:lnTo>
                  <a:pt x="10759668" y="413423"/>
                </a:lnTo>
                <a:lnTo>
                  <a:pt x="10778718" y="413423"/>
                </a:lnTo>
                <a:lnTo>
                  <a:pt x="10778718" y="489623"/>
                </a:lnTo>
                <a:close/>
              </a:path>
              <a:path w="10779125" h="3524885">
                <a:moveTo>
                  <a:pt x="10778718" y="356273"/>
                </a:moveTo>
                <a:lnTo>
                  <a:pt x="10759668" y="356273"/>
                </a:lnTo>
                <a:lnTo>
                  <a:pt x="10759668" y="280073"/>
                </a:lnTo>
                <a:lnTo>
                  <a:pt x="10778718" y="280073"/>
                </a:lnTo>
                <a:lnTo>
                  <a:pt x="10778718" y="356273"/>
                </a:lnTo>
                <a:close/>
              </a:path>
              <a:path w="10779125" h="3524885">
                <a:moveTo>
                  <a:pt x="10778718" y="222923"/>
                </a:moveTo>
                <a:lnTo>
                  <a:pt x="10759668" y="222923"/>
                </a:lnTo>
                <a:lnTo>
                  <a:pt x="10759668" y="146723"/>
                </a:lnTo>
                <a:lnTo>
                  <a:pt x="10778718" y="146723"/>
                </a:lnTo>
                <a:lnTo>
                  <a:pt x="10778718" y="222923"/>
                </a:lnTo>
                <a:close/>
              </a:path>
              <a:path w="10779125" h="3524885">
                <a:moveTo>
                  <a:pt x="10778718" y="89573"/>
                </a:moveTo>
                <a:lnTo>
                  <a:pt x="10759668" y="89573"/>
                </a:lnTo>
                <a:lnTo>
                  <a:pt x="10759668" y="13373"/>
                </a:lnTo>
                <a:lnTo>
                  <a:pt x="10778718" y="13373"/>
                </a:lnTo>
                <a:lnTo>
                  <a:pt x="10778718" y="89573"/>
                </a:lnTo>
                <a:close/>
              </a:path>
              <a:path w="10779125" h="3524885">
                <a:moveTo>
                  <a:pt x="10715891" y="19050"/>
                </a:moveTo>
                <a:lnTo>
                  <a:pt x="10639691" y="19050"/>
                </a:lnTo>
                <a:lnTo>
                  <a:pt x="10639691" y="0"/>
                </a:lnTo>
                <a:lnTo>
                  <a:pt x="10715891" y="0"/>
                </a:lnTo>
                <a:lnTo>
                  <a:pt x="10715891" y="19050"/>
                </a:lnTo>
                <a:close/>
              </a:path>
              <a:path w="10779125" h="3524885">
                <a:moveTo>
                  <a:pt x="10582541" y="19050"/>
                </a:moveTo>
                <a:lnTo>
                  <a:pt x="10506341" y="19050"/>
                </a:lnTo>
                <a:lnTo>
                  <a:pt x="10506341" y="0"/>
                </a:lnTo>
                <a:lnTo>
                  <a:pt x="10582541" y="0"/>
                </a:lnTo>
                <a:lnTo>
                  <a:pt x="10582541" y="19050"/>
                </a:lnTo>
                <a:close/>
              </a:path>
              <a:path w="10779125" h="3524885">
                <a:moveTo>
                  <a:pt x="10449191" y="19050"/>
                </a:moveTo>
                <a:lnTo>
                  <a:pt x="10372991" y="19050"/>
                </a:lnTo>
                <a:lnTo>
                  <a:pt x="10372991" y="0"/>
                </a:lnTo>
                <a:lnTo>
                  <a:pt x="10449191" y="0"/>
                </a:lnTo>
                <a:lnTo>
                  <a:pt x="10449191" y="19050"/>
                </a:lnTo>
                <a:close/>
              </a:path>
              <a:path w="10779125" h="3524885">
                <a:moveTo>
                  <a:pt x="10315841" y="19050"/>
                </a:moveTo>
                <a:lnTo>
                  <a:pt x="10239641" y="19050"/>
                </a:lnTo>
                <a:lnTo>
                  <a:pt x="10239641" y="0"/>
                </a:lnTo>
                <a:lnTo>
                  <a:pt x="10315841" y="0"/>
                </a:lnTo>
                <a:lnTo>
                  <a:pt x="10315841" y="19050"/>
                </a:lnTo>
                <a:close/>
              </a:path>
              <a:path w="10779125" h="3524885">
                <a:moveTo>
                  <a:pt x="10182491" y="19050"/>
                </a:moveTo>
                <a:lnTo>
                  <a:pt x="10106291" y="19050"/>
                </a:lnTo>
                <a:lnTo>
                  <a:pt x="10106291" y="0"/>
                </a:lnTo>
                <a:lnTo>
                  <a:pt x="10182491" y="0"/>
                </a:lnTo>
                <a:lnTo>
                  <a:pt x="10182491" y="19050"/>
                </a:lnTo>
                <a:close/>
              </a:path>
              <a:path w="10779125" h="3524885">
                <a:moveTo>
                  <a:pt x="10049141" y="19050"/>
                </a:moveTo>
                <a:lnTo>
                  <a:pt x="9972941" y="19050"/>
                </a:lnTo>
                <a:lnTo>
                  <a:pt x="9972941" y="0"/>
                </a:lnTo>
                <a:lnTo>
                  <a:pt x="10049141" y="0"/>
                </a:lnTo>
                <a:lnTo>
                  <a:pt x="10049141" y="19050"/>
                </a:lnTo>
                <a:close/>
              </a:path>
              <a:path w="10779125" h="3524885">
                <a:moveTo>
                  <a:pt x="9915791" y="19050"/>
                </a:moveTo>
                <a:lnTo>
                  <a:pt x="9839591" y="19050"/>
                </a:lnTo>
                <a:lnTo>
                  <a:pt x="9839591" y="0"/>
                </a:lnTo>
                <a:lnTo>
                  <a:pt x="9915791" y="0"/>
                </a:lnTo>
                <a:lnTo>
                  <a:pt x="9915791" y="19050"/>
                </a:lnTo>
                <a:close/>
              </a:path>
              <a:path w="10779125" h="3524885">
                <a:moveTo>
                  <a:pt x="9782441" y="19050"/>
                </a:moveTo>
                <a:lnTo>
                  <a:pt x="9706241" y="19050"/>
                </a:lnTo>
                <a:lnTo>
                  <a:pt x="9706241" y="0"/>
                </a:lnTo>
                <a:lnTo>
                  <a:pt x="9782441" y="0"/>
                </a:lnTo>
                <a:lnTo>
                  <a:pt x="9782441" y="19050"/>
                </a:lnTo>
                <a:close/>
              </a:path>
              <a:path w="10779125" h="3524885">
                <a:moveTo>
                  <a:pt x="9649091" y="19050"/>
                </a:moveTo>
                <a:lnTo>
                  <a:pt x="9572891" y="19050"/>
                </a:lnTo>
                <a:lnTo>
                  <a:pt x="9572891" y="0"/>
                </a:lnTo>
                <a:lnTo>
                  <a:pt x="9649091" y="0"/>
                </a:lnTo>
                <a:lnTo>
                  <a:pt x="9649091" y="19050"/>
                </a:lnTo>
                <a:close/>
              </a:path>
              <a:path w="10779125" h="3524885">
                <a:moveTo>
                  <a:pt x="9515741" y="19050"/>
                </a:moveTo>
                <a:lnTo>
                  <a:pt x="9439541" y="19050"/>
                </a:lnTo>
                <a:lnTo>
                  <a:pt x="9439541" y="0"/>
                </a:lnTo>
                <a:lnTo>
                  <a:pt x="9515741" y="0"/>
                </a:lnTo>
                <a:lnTo>
                  <a:pt x="9515741" y="19050"/>
                </a:lnTo>
                <a:close/>
              </a:path>
              <a:path w="10779125" h="3524885">
                <a:moveTo>
                  <a:pt x="9382391" y="19050"/>
                </a:moveTo>
                <a:lnTo>
                  <a:pt x="9306191" y="19050"/>
                </a:lnTo>
                <a:lnTo>
                  <a:pt x="9306191" y="0"/>
                </a:lnTo>
                <a:lnTo>
                  <a:pt x="9382391" y="0"/>
                </a:lnTo>
                <a:lnTo>
                  <a:pt x="9382391" y="19050"/>
                </a:lnTo>
                <a:close/>
              </a:path>
              <a:path w="10779125" h="3524885">
                <a:moveTo>
                  <a:pt x="9249041" y="19050"/>
                </a:moveTo>
                <a:lnTo>
                  <a:pt x="9172841" y="19050"/>
                </a:lnTo>
                <a:lnTo>
                  <a:pt x="9172841" y="0"/>
                </a:lnTo>
                <a:lnTo>
                  <a:pt x="9249041" y="0"/>
                </a:lnTo>
                <a:lnTo>
                  <a:pt x="9249041" y="19050"/>
                </a:lnTo>
                <a:close/>
              </a:path>
              <a:path w="10779125" h="3524885">
                <a:moveTo>
                  <a:pt x="9115691" y="19050"/>
                </a:moveTo>
                <a:lnTo>
                  <a:pt x="9039491" y="19050"/>
                </a:lnTo>
                <a:lnTo>
                  <a:pt x="9039491" y="0"/>
                </a:lnTo>
                <a:lnTo>
                  <a:pt x="9115691" y="0"/>
                </a:lnTo>
                <a:lnTo>
                  <a:pt x="9115691" y="19050"/>
                </a:lnTo>
                <a:close/>
              </a:path>
              <a:path w="10779125" h="3524885">
                <a:moveTo>
                  <a:pt x="8982341" y="19050"/>
                </a:moveTo>
                <a:lnTo>
                  <a:pt x="8906141" y="19050"/>
                </a:lnTo>
                <a:lnTo>
                  <a:pt x="8906141" y="0"/>
                </a:lnTo>
                <a:lnTo>
                  <a:pt x="8982341" y="0"/>
                </a:lnTo>
                <a:lnTo>
                  <a:pt x="8982341" y="19050"/>
                </a:lnTo>
                <a:close/>
              </a:path>
              <a:path w="10779125" h="3524885">
                <a:moveTo>
                  <a:pt x="8848991" y="19050"/>
                </a:moveTo>
                <a:lnTo>
                  <a:pt x="8772791" y="19050"/>
                </a:lnTo>
                <a:lnTo>
                  <a:pt x="8772791" y="0"/>
                </a:lnTo>
                <a:lnTo>
                  <a:pt x="8848991" y="0"/>
                </a:lnTo>
                <a:lnTo>
                  <a:pt x="8848991" y="19050"/>
                </a:lnTo>
                <a:close/>
              </a:path>
              <a:path w="10779125" h="3524885">
                <a:moveTo>
                  <a:pt x="8715641" y="19050"/>
                </a:moveTo>
                <a:lnTo>
                  <a:pt x="8639441" y="19050"/>
                </a:lnTo>
                <a:lnTo>
                  <a:pt x="8639441" y="0"/>
                </a:lnTo>
                <a:lnTo>
                  <a:pt x="8715641" y="0"/>
                </a:lnTo>
                <a:lnTo>
                  <a:pt x="8715641" y="19050"/>
                </a:lnTo>
                <a:close/>
              </a:path>
              <a:path w="10779125" h="3524885">
                <a:moveTo>
                  <a:pt x="8582291" y="19050"/>
                </a:moveTo>
                <a:lnTo>
                  <a:pt x="8506091" y="19050"/>
                </a:lnTo>
                <a:lnTo>
                  <a:pt x="8506091" y="0"/>
                </a:lnTo>
                <a:lnTo>
                  <a:pt x="8582291" y="0"/>
                </a:lnTo>
                <a:lnTo>
                  <a:pt x="8582291" y="19050"/>
                </a:lnTo>
                <a:close/>
              </a:path>
              <a:path w="10779125" h="3524885">
                <a:moveTo>
                  <a:pt x="8448941" y="19050"/>
                </a:moveTo>
                <a:lnTo>
                  <a:pt x="8372741" y="19050"/>
                </a:lnTo>
                <a:lnTo>
                  <a:pt x="8372741" y="0"/>
                </a:lnTo>
                <a:lnTo>
                  <a:pt x="8448941" y="0"/>
                </a:lnTo>
                <a:lnTo>
                  <a:pt x="8448941" y="19050"/>
                </a:lnTo>
                <a:close/>
              </a:path>
              <a:path w="10779125" h="3524885">
                <a:moveTo>
                  <a:pt x="8315591" y="19050"/>
                </a:moveTo>
                <a:lnTo>
                  <a:pt x="8239391" y="19050"/>
                </a:lnTo>
                <a:lnTo>
                  <a:pt x="8239391" y="0"/>
                </a:lnTo>
                <a:lnTo>
                  <a:pt x="8315591" y="0"/>
                </a:lnTo>
                <a:lnTo>
                  <a:pt x="8315591" y="19050"/>
                </a:lnTo>
                <a:close/>
              </a:path>
              <a:path w="10779125" h="3524885">
                <a:moveTo>
                  <a:pt x="8182241" y="19050"/>
                </a:moveTo>
                <a:lnTo>
                  <a:pt x="8106041" y="19050"/>
                </a:lnTo>
                <a:lnTo>
                  <a:pt x="8106041" y="0"/>
                </a:lnTo>
                <a:lnTo>
                  <a:pt x="8182241" y="0"/>
                </a:lnTo>
                <a:lnTo>
                  <a:pt x="8182241" y="19050"/>
                </a:lnTo>
                <a:close/>
              </a:path>
              <a:path w="10779125" h="3524885">
                <a:moveTo>
                  <a:pt x="8048891" y="19050"/>
                </a:moveTo>
                <a:lnTo>
                  <a:pt x="7972691" y="19050"/>
                </a:lnTo>
                <a:lnTo>
                  <a:pt x="7972691" y="0"/>
                </a:lnTo>
                <a:lnTo>
                  <a:pt x="8048891" y="0"/>
                </a:lnTo>
                <a:lnTo>
                  <a:pt x="8048891" y="19050"/>
                </a:lnTo>
                <a:close/>
              </a:path>
              <a:path w="10779125" h="3524885">
                <a:moveTo>
                  <a:pt x="7915541" y="19050"/>
                </a:moveTo>
                <a:lnTo>
                  <a:pt x="7839341" y="19050"/>
                </a:lnTo>
                <a:lnTo>
                  <a:pt x="7839341" y="0"/>
                </a:lnTo>
                <a:lnTo>
                  <a:pt x="7915541" y="0"/>
                </a:lnTo>
                <a:lnTo>
                  <a:pt x="7915541" y="19050"/>
                </a:lnTo>
                <a:close/>
              </a:path>
              <a:path w="10779125" h="3524885">
                <a:moveTo>
                  <a:pt x="7782191" y="19050"/>
                </a:moveTo>
                <a:lnTo>
                  <a:pt x="7705991" y="19050"/>
                </a:lnTo>
                <a:lnTo>
                  <a:pt x="7705991" y="0"/>
                </a:lnTo>
                <a:lnTo>
                  <a:pt x="7782191" y="0"/>
                </a:lnTo>
                <a:lnTo>
                  <a:pt x="7782191" y="19050"/>
                </a:lnTo>
                <a:close/>
              </a:path>
              <a:path w="10779125" h="3524885">
                <a:moveTo>
                  <a:pt x="7648841" y="19050"/>
                </a:moveTo>
                <a:lnTo>
                  <a:pt x="7572641" y="19050"/>
                </a:lnTo>
                <a:lnTo>
                  <a:pt x="7572641" y="0"/>
                </a:lnTo>
                <a:lnTo>
                  <a:pt x="7648841" y="0"/>
                </a:lnTo>
                <a:lnTo>
                  <a:pt x="7648841" y="19050"/>
                </a:lnTo>
                <a:close/>
              </a:path>
            </a:pathLst>
          </a:custGeom>
          <a:solidFill>
            <a:srgbClr val="1F487C"/>
          </a:solidFill>
        </p:spPr>
        <p:txBody>
          <a:bodyPr wrap="square" lIns="0" tIns="0" rIns="0" bIns="0" rtlCol="0"/>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534" y="4494276"/>
            <a:ext cx="4030979" cy="2197607"/>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7915656" y="4456175"/>
            <a:ext cx="4276343" cy="2276856"/>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5376671" y="1601571"/>
            <a:ext cx="1368336" cy="1368234"/>
          </a:xfrm>
          <a:prstGeom prst="rect">
            <a:avLst/>
          </a:prstGeom>
          <a:blipFill>
            <a:blip r:embed="rId4" cstate="print"/>
            <a:stretch>
              <a:fillRect/>
            </a:stretch>
          </a:blipFill>
        </p:spPr>
        <p:txBody>
          <a:bodyPr wrap="square" lIns="0" tIns="0" rIns="0" bIns="0" rtlCol="0"/>
          <a:lstStyle/>
          <a:p>
            <a:endParaRPr/>
          </a:p>
        </p:txBody>
      </p:sp>
      <p:sp>
        <p:nvSpPr>
          <p:cNvPr id="5" name="object 5"/>
          <p:cNvSpPr txBox="1"/>
          <p:nvPr/>
        </p:nvSpPr>
        <p:spPr>
          <a:xfrm>
            <a:off x="4714023" y="3870109"/>
            <a:ext cx="2768600" cy="574040"/>
          </a:xfrm>
          <a:prstGeom prst="rect">
            <a:avLst/>
          </a:prstGeom>
        </p:spPr>
        <p:txBody>
          <a:bodyPr vert="horz" wrap="square" lIns="0" tIns="12700" rIns="0" bIns="0" rtlCol="0">
            <a:spAutoFit/>
          </a:bodyPr>
          <a:lstStyle/>
          <a:p>
            <a:pPr marL="12700">
              <a:lnSpc>
                <a:spcPct val="100000"/>
              </a:lnSpc>
              <a:spcBef>
                <a:spcPts val="100"/>
              </a:spcBef>
            </a:pPr>
            <a:r>
              <a:rPr sz="3600" b="1" dirty="0">
                <a:solidFill>
                  <a:srgbClr val="214383"/>
                </a:solidFill>
                <a:latin typeface="微软雅黑"/>
                <a:cs typeface="微软雅黑"/>
              </a:rPr>
              <a:t>五、重点专项</a:t>
            </a:r>
            <a:endParaRPr sz="3600">
              <a:latin typeface="微软雅黑"/>
              <a:cs typeface="微软雅黑"/>
            </a:endParaRPr>
          </a:p>
        </p:txBody>
      </p:sp>
      <p:sp>
        <p:nvSpPr>
          <p:cNvPr id="6" name="object 6"/>
          <p:cNvSpPr/>
          <p:nvPr/>
        </p:nvSpPr>
        <p:spPr>
          <a:xfrm>
            <a:off x="0" y="6498335"/>
            <a:ext cx="12192000" cy="359663"/>
          </a:xfrm>
          <a:prstGeom prst="rect">
            <a:avLst/>
          </a:prstGeom>
          <a:blipFill>
            <a:blip r:embed="rId5" cstate="print"/>
            <a:stretch>
              <a:fillRect/>
            </a:stretch>
          </a:blipFill>
        </p:spPr>
        <p:txBody>
          <a:bodyPr wrap="square" lIns="0" tIns="0" rIns="0" bIns="0" rtlCol="0"/>
          <a:lstStyle/>
          <a:p>
            <a:endParaRPr/>
          </a:p>
        </p:txBody>
      </p:sp>
      <p:sp>
        <p:nvSpPr>
          <p:cNvPr id="7" name="object 7"/>
          <p:cNvSpPr/>
          <p:nvPr/>
        </p:nvSpPr>
        <p:spPr>
          <a:xfrm>
            <a:off x="5643486" y="1861883"/>
            <a:ext cx="848994" cy="847725"/>
          </a:xfrm>
          <a:custGeom>
            <a:avLst/>
            <a:gdLst/>
            <a:ahLst/>
            <a:cxnLst/>
            <a:rect l="l" t="t" r="r" b="b"/>
            <a:pathLst>
              <a:path w="848995" h="847725">
                <a:moveTo>
                  <a:pt x="796607" y="181863"/>
                </a:moveTo>
                <a:lnTo>
                  <a:pt x="666013" y="51955"/>
                </a:lnTo>
                <a:lnTo>
                  <a:pt x="708456" y="12992"/>
                </a:lnTo>
                <a:lnTo>
                  <a:pt x="718248" y="6489"/>
                </a:lnTo>
                <a:lnTo>
                  <a:pt x="734567" y="0"/>
                </a:lnTo>
                <a:lnTo>
                  <a:pt x="747636" y="6489"/>
                </a:lnTo>
                <a:lnTo>
                  <a:pt x="760691" y="9740"/>
                </a:lnTo>
                <a:lnTo>
                  <a:pt x="839050" y="94183"/>
                </a:lnTo>
                <a:lnTo>
                  <a:pt x="848842" y="100672"/>
                </a:lnTo>
                <a:lnTo>
                  <a:pt x="848842" y="133146"/>
                </a:lnTo>
                <a:lnTo>
                  <a:pt x="839050" y="142887"/>
                </a:lnTo>
                <a:lnTo>
                  <a:pt x="796607" y="181863"/>
                </a:lnTo>
                <a:close/>
              </a:path>
              <a:path w="848995" h="847725">
                <a:moveTo>
                  <a:pt x="692124" y="847610"/>
                </a:moveTo>
                <a:lnTo>
                  <a:pt x="133857" y="847610"/>
                </a:lnTo>
                <a:lnTo>
                  <a:pt x="110997" y="844359"/>
                </a:lnTo>
                <a:lnTo>
                  <a:pt x="81622" y="837857"/>
                </a:lnTo>
                <a:lnTo>
                  <a:pt x="58762" y="824877"/>
                </a:lnTo>
                <a:lnTo>
                  <a:pt x="39179" y="805383"/>
                </a:lnTo>
                <a:lnTo>
                  <a:pt x="19583" y="789152"/>
                </a:lnTo>
                <a:lnTo>
                  <a:pt x="6527" y="763168"/>
                </a:lnTo>
                <a:lnTo>
                  <a:pt x="0" y="740435"/>
                </a:lnTo>
                <a:lnTo>
                  <a:pt x="0" y="136397"/>
                </a:lnTo>
                <a:lnTo>
                  <a:pt x="6527" y="110413"/>
                </a:lnTo>
                <a:lnTo>
                  <a:pt x="19583" y="84429"/>
                </a:lnTo>
                <a:lnTo>
                  <a:pt x="39179" y="64947"/>
                </a:lnTo>
                <a:lnTo>
                  <a:pt x="58762" y="48717"/>
                </a:lnTo>
                <a:lnTo>
                  <a:pt x="81622" y="29222"/>
                </a:lnTo>
                <a:lnTo>
                  <a:pt x="110997" y="22732"/>
                </a:lnTo>
                <a:lnTo>
                  <a:pt x="577862" y="22732"/>
                </a:lnTo>
                <a:lnTo>
                  <a:pt x="492975" y="107162"/>
                </a:lnTo>
                <a:lnTo>
                  <a:pt x="146913" y="107162"/>
                </a:lnTo>
                <a:lnTo>
                  <a:pt x="133857" y="110413"/>
                </a:lnTo>
                <a:lnTo>
                  <a:pt x="117525" y="120154"/>
                </a:lnTo>
                <a:lnTo>
                  <a:pt x="104470" y="126657"/>
                </a:lnTo>
                <a:lnTo>
                  <a:pt x="97942" y="139649"/>
                </a:lnTo>
                <a:lnTo>
                  <a:pt x="88150" y="152628"/>
                </a:lnTo>
                <a:lnTo>
                  <a:pt x="84886" y="168871"/>
                </a:lnTo>
                <a:lnTo>
                  <a:pt x="84886" y="698220"/>
                </a:lnTo>
                <a:lnTo>
                  <a:pt x="88150" y="714451"/>
                </a:lnTo>
                <a:lnTo>
                  <a:pt x="97942" y="727443"/>
                </a:lnTo>
                <a:lnTo>
                  <a:pt x="104470" y="740435"/>
                </a:lnTo>
                <a:lnTo>
                  <a:pt x="117525" y="746937"/>
                </a:lnTo>
                <a:lnTo>
                  <a:pt x="133857" y="756678"/>
                </a:lnTo>
                <a:lnTo>
                  <a:pt x="146913" y="759917"/>
                </a:lnTo>
                <a:lnTo>
                  <a:pt x="166496" y="763168"/>
                </a:lnTo>
                <a:lnTo>
                  <a:pt x="819454" y="763168"/>
                </a:lnTo>
                <a:lnTo>
                  <a:pt x="806399" y="789152"/>
                </a:lnTo>
                <a:lnTo>
                  <a:pt x="790079" y="805383"/>
                </a:lnTo>
                <a:lnTo>
                  <a:pt x="767219" y="824877"/>
                </a:lnTo>
                <a:lnTo>
                  <a:pt x="747636" y="837857"/>
                </a:lnTo>
                <a:lnTo>
                  <a:pt x="718248" y="844359"/>
                </a:lnTo>
                <a:lnTo>
                  <a:pt x="692124" y="847610"/>
                </a:lnTo>
                <a:close/>
              </a:path>
              <a:path w="848995" h="847725">
                <a:moveTo>
                  <a:pt x="486448" y="490372"/>
                </a:moveTo>
                <a:lnTo>
                  <a:pt x="355853" y="360476"/>
                </a:lnTo>
                <a:lnTo>
                  <a:pt x="649693" y="71450"/>
                </a:lnTo>
                <a:lnTo>
                  <a:pt x="780275" y="204596"/>
                </a:lnTo>
                <a:lnTo>
                  <a:pt x="486448" y="490372"/>
                </a:lnTo>
                <a:close/>
              </a:path>
              <a:path w="848995" h="847725">
                <a:moveTo>
                  <a:pt x="819454" y="763168"/>
                </a:moveTo>
                <a:lnTo>
                  <a:pt x="662749" y="763168"/>
                </a:lnTo>
                <a:lnTo>
                  <a:pt x="695401" y="756678"/>
                </a:lnTo>
                <a:lnTo>
                  <a:pt x="708456" y="746937"/>
                </a:lnTo>
                <a:lnTo>
                  <a:pt x="721512" y="740435"/>
                </a:lnTo>
                <a:lnTo>
                  <a:pt x="734567" y="727443"/>
                </a:lnTo>
                <a:lnTo>
                  <a:pt x="737831" y="714451"/>
                </a:lnTo>
                <a:lnTo>
                  <a:pt x="741108" y="698220"/>
                </a:lnTo>
                <a:lnTo>
                  <a:pt x="747636" y="678738"/>
                </a:lnTo>
                <a:lnTo>
                  <a:pt x="747636" y="353974"/>
                </a:lnTo>
                <a:lnTo>
                  <a:pt x="832510" y="276034"/>
                </a:lnTo>
                <a:lnTo>
                  <a:pt x="832510" y="711212"/>
                </a:lnTo>
                <a:lnTo>
                  <a:pt x="825982" y="740435"/>
                </a:lnTo>
                <a:lnTo>
                  <a:pt x="819454" y="763168"/>
                </a:lnTo>
                <a:close/>
              </a:path>
              <a:path w="848995" h="847725">
                <a:moveTo>
                  <a:pt x="284035" y="558571"/>
                </a:moveTo>
                <a:lnTo>
                  <a:pt x="339534" y="376707"/>
                </a:lnTo>
                <a:lnTo>
                  <a:pt x="470128" y="506615"/>
                </a:lnTo>
                <a:lnTo>
                  <a:pt x="284035" y="558571"/>
                </a:lnTo>
                <a:close/>
              </a:path>
            </a:pathLst>
          </a:custGeom>
          <a:solidFill>
            <a:srgbClr val="FFFFFF"/>
          </a:solidFill>
        </p:spPr>
        <p:txBody>
          <a:bodyPr wrap="square" lIns="0" tIns="0" rIns="0" bIns="0" rtlCol="0"/>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3" name="object 3"/>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txBox="1"/>
          <p:nvPr/>
        </p:nvSpPr>
        <p:spPr>
          <a:xfrm>
            <a:off x="1331049" y="1381036"/>
            <a:ext cx="2158365" cy="451484"/>
          </a:xfrm>
          <a:prstGeom prst="rect">
            <a:avLst/>
          </a:prstGeom>
        </p:spPr>
        <p:txBody>
          <a:bodyPr vert="horz" wrap="square" lIns="0" tIns="12065" rIns="0" bIns="0" rtlCol="0">
            <a:spAutoFit/>
          </a:bodyPr>
          <a:lstStyle/>
          <a:p>
            <a:pPr marL="12700">
              <a:lnSpc>
                <a:spcPct val="100000"/>
              </a:lnSpc>
              <a:spcBef>
                <a:spcPts val="95"/>
              </a:spcBef>
            </a:pPr>
            <a:r>
              <a:rPr sz="2800" b="1" dirty="0">
                <a:solidFill>
                  <a:srgbClr val="C00000"/>
                </a:solidFill>
                <a:latin typeface="微软雅黑"/>
                <a:cs typeface="微软雅黑"/>
              </a:rPr>
              <a:t>五、重点专</a:t>
            </a:r>
            <a:r>
              <a:rPr sz="2800" b="1" spc="-5" dirty="0">
                <a:solidFill>
                  <a:srgbClr val="C00000"/>
                </a:solidFill>
                <a:latin typeface="微软雅黑"/>
                <a:cs typeface="微软雅黑"/>
              </a:rPr>
              <a:t>项</a:t>
            </a:r>
            <a:endParaRPr sz="2800">
              <a:latin typeface="微软雅黑"/>
              <a:cs typeface="微软雅黑"/>
            </a:endParaRPr>
          </a:p>
        </p:txBody>
      </p:sp>
      <p:sp>
        <p:nvSpPr>
          <p:cNvPr id="6" name="object 6"/>
          <p:cNvSpPr txBox="1"/>
          <p:nvPr/>
        </p:nvSpPr>
        <p:spPr>
          <a:xfrm>
            <a:off x="3200400" y="2895600"/>
            <a:ext cx="4683760" cy="850900"/>
          </a:xfrm>
          <a:prstGeom prst="rect">
            <a:avLst/>
          </a:prstGeom>
          <a:solidFill>
            <a:srgbClr val="1F487C"/>
          </a:solidFill>
        </p:spPr>
        <p:txBody>
          <a:bodyPr vert="horz" wrap="square" lIns="0" tIns="221615" rIns="0" bIns="0" rtlCol="0">
            <a:spAutoFit/>
          </a:bodyPr>
          <a:lstStyle/>
          <a:p>
            <a:pPr marL="1070610">
              <a:lnSpc>
                <a:spcPct val="100000"/>
              </a:lnSpc>
              <a:spcBef>
                <a:spcPts val="1745"/>
              </a:spcBef>
            </a:pPr>
            <a:r>
              <a:rPr sz="2400" b="1" spc="100" dirty="0">
                <a:solidFill>
                  <a:srgbClr val="FFFFFF"/>
                </a:solidFill>
                <a:latin typeface="微软雅黑"/>
                <a:cs typeface="微软雅黑"/>
              </a:rPr>
              <a:t>扶贫项目资产管</a:t>
            </a:r>
            <a:r>
              <a:rPr sz="2400" b="1" dirty="0">
                <a:solidFill>
                  <a:srgbClr val="FFFFFF"/>
                </a:solidFill>
                <a:latin typeface="微软雅黑"/>
                <a:cs typeface="微软雅黑"/>
              </a:rPr>
              <a:t>理</a:t>
            </a:r>
            <a:endParaRPr sz="2400">
              <a:latin typeface="微软雅黑"/>
              <a:cs typeface="微软雅黑"/>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30224" y="1929383"/>
            <a:ext cx="10563225" cy="3698875"/>
          </a:xfrm>
          <a:custGeom>
            <a:avLst/>
            <a:gdLst/>
            <a:ahLst/>
            <a:cxnLst/>
            <a:rect l="l" t="t" r="r" b="b"/>
            <a:pathLst>
              <a:path w="10563225" h="3698875">
                <a:moveTo>
                  <a:pt x="10123932" y="3698748"/>
                </a:moveTo>
                <a:lnTo>
                  <a:pt x="437388" y="3698748"/>
                </a:lnTo>
                <a:lnTo>
                  <a:pt x="389761" y="3696175"/>
                </a:lnTo>
                <a:lnTo>
                  <a:pt x="343610" y="3688643"/>
                </a:lnTo>
                <a:lnTo>
                  <a:pt x="299203" y="3676418"/>
                </a:lnTo>
                <a:lnTo>
                  <a:pt x="256809" y="3659769"/>
                </a:lnTo>
                <a:lnTo>
                  <a:pt x="216695" y="3638964"/>
                </a:lnTo>
                <a:lnTo>
                  <a:pt x="179130" y="3614272"/>
                </a:lnTo>
                <a:lnTo>
                  <a:pt x="144383" y="3585961"/>
                </a:lnTo>
                <a:lnTo>
                  <a:pt x="112720" y="3554298"/>
                </a:lnTo>
                <a:lnTo>
                  <a:pt x="84411" y="3519553"/>
                </a:lnTo>
                <a:lnTo>
                  <a:pt x="59723" y="3481992"/>
                </a:lnTo>
                <a:lnTo>
                  <a:pt x="38926" y="3441886"/>
                </a:lnTo>
                <a:lnTo>
                  <a:pt x="22286" y="3399501"/>
                </a:lnTo>
                <a:lnTo>
                  <a:pt x="10073" y="3355106"/>
                </a:lnTo>
                <a:lnTo>
                  <a:pt x="2555" y="3308970"/>
                </a:lnTo>
                <a:lnTo>
                  <a:pt x="0" y="3261360"/>
                </a:lnTo>
                <a:lnTo>
                  <a:pt x="0" y="438912"/>
                </a:lnTo>
                <a:lnTo>
                  <a:pt x="2555" y="391121"/>
                </a:lnTo>
                <a:lnTo>
                  <a:pt x="10073" y="344827"/>
                </a:lnTo>
                <a:lnTo>
                  <a:pt x="22286" y="300295"/>
                </a:lnTo>
                <a:lnTo>
                  <a:pt x="38926" y="257790"/>
                </a:lnTo>
                <a:lnTo>
                  <a:pt x="59723" y="217579"/>
                </a:lnTo>
                <a:lnTo>
                  <a:pt x="84411" y="179926"/>
                </a:lnTo>
                <a:lnTo>
                  <a:pt x="112720" y="145097"/>
                </a:lnTo>
                <a:lnTo>
                  <a:pt x="144383" y="113358"/>
                </a:lnTo>
                <a:lnTo>
                  <a:pt x="179130" y="84975"/>
                </a:lnTo>
                <a:lnTo>
                  <a:pt x="216695" y="60212"/>
                </a:lnTo>
                <a:lnTo>
                  <a:pt x="256809" y="39335"/>
                </a:lnTo>
                <a:lnTo>
                  <a:pt x="299203" y="22610"/>
                </a:lnTo>
                <a:lnTo>
                  <a:pt x="343610" y="10302"/>
                </a:lnTo>
                <a:lnTo>
                  <a:pt x="389761" y="2676"/>
                </a:lnTo>
                <a:lnTo>
                  <a:pt x="437388" y="0"/>
                </a:lnTo>
                <a:lnTo>
                  <a:pt x="10123932" y="0"/>
                </a:lnTo>
                <a:lnTo>
                  <a:pt x="10171734" y="2676"/>
                </a:lnTo>
                <a:lnTo>
                  <a:pt x="10218038" y="10302"/>
                </a:lnTo>
                <a:lnTo>
                  <a:pt x="10262579" y="22610"/>
                </a:lnTo>
                <a:lnTo>
                  <a:pt x="10305090" y="39335"/>
                </a:lnTo>
                <a:lnTo>
                  <a:pt x="10345307" y="60212"/>
                </a:lnTo>
                <a:lnTo>
                  <a:pt x="10382963" y="84975"/>
                </a:lnTo>
                <a:lnTo>
                  <a:pt x="10417793" y="113358"/>
                </a:lnTo>
                <a:lnTo>
                  <a:pt x="10449532" y="145097"/>
                </a:lnTo>
                <a:lnTo>
                  <a:pt x="10477914" y="179926"/>
                </a:lnTo>
                <a:lnTo>
                  <a:pt x="10502674" y="217579"/>
                </a:lnTo>
                <a:lnTo>
                  <a:pt x="10523546" y="257790"/>
                </a:lnTo>
                <a:lnTo>
                  <a:pt x="10540264" y="300295"/>
                </a:lnTo>
                <a:lnTo>
                  <a:pt x="10552563" y="344827"/>
                </a:lnTo>
                <a:lnTo>
                  <a:pt x="10560178" y="391121"/>
                </a:lnTo>
                <a:lnTo>
                  <a:pt x="10562844" y="438912"/>
                </a:lnTo>
                <a:lnTo>
                  <a:pt x="10562844" y="3261360"/>
                </a:lnTo>
                <a:lnTo>
                  <a:pt x="10560178" y="3308970"/>
                </a:lnTo>
                <a:lnTo>
                  <a:pt x="10552563" y="3355106"/>
                </a:lnTo>
                <a:lnTo>
                  <a:pt x="10540264" y="3399501"/>
                </a:lnTo>
                <a:lnTo>
                  <a:pt x="10523546" y="3441886"/>
                </a:lnTo>
                <a:lnTo>
                  <a:pt x="10502674" y="3481992"/>
                </a:lnTo>
                <a:lnTo>
                  <a:pt x="10477914" y="3519553"/>
                </a:lnTo>
                <a:lnTo>
                  <a:pt x="10449532" y="3554298"/>
                </a:lnTo>
                <a:lnTo>
                  <a:pt x="10417793" y="3585961"/>
                </a:lnTo>
                <a:lnTo>
                  <a:pt x="10382963" y="3614272"/>
                </a:lnTo>
                <a:lnTo>
                  <a:pt x="10345307" y="3638964"/>
                </a:lnTo>
                <a:lnTo>
                  <a:pt x="10305090" y="3659769"/>
                </a:lnTo>
                <a:lnTo>
                  <a:pt x="10262579" y="3676418"/>
                </a:lnTo>
                <a:lnTo>
                  <a:pt x="10218038" y="3688643"/>
                </a:lnTo>
                <a:lnTo>
                  <a:pt x="10171734" y="3696175"/>
                </a:lnTo>
                <a:lnTo>
                  <a:pt x="10123932" y="3698748"/>
                </a:lnTo>
                <a:close/>
              </a:path>
            </a:pathLst>
          </a:custGeom>
          <a:solidFill>
            <a:srgbClr val="F1F1F1"/>
          </a:solidFill>
        </p:spPr>
        <p:txBody>
          <a:bodyPr wrap="square" lIns="0" tIns="0" rIns="0" bIns="0" rtlCol="0"/>
          <a:lstStyle/>
          <a:p>
            <a:endParaRPr/>
          </a:p>
        </p:txBody>
      </p:sp>
      <p:sp>
        <p:nvSpPr>
          <p:cNvPr id="3" name="object 3"/>
          <p:cNvSpPr/>
          <p:nvPr/>
        </p:nvSpPr>
        <p:spPr>
          <a:xfrm>
            <a:off x="1023797" y="1923605"/>
            <a:ext cx="10575290" cy="3708400"/>
          </a:xfrm>
          <a:custGeom>
            <a:avLst/>
            <a:gdLst/>
            <a:ahLst/>
            <a:cxnLst/>
            <a:rect l="l" t="t" r="r" b="b"/>
            <a:pathLst>
              <a:path w="10575290" h="3708400">
                <a:moveTo>
                  <a:pt x="10241826" y="12699"/>
                </a:moveTo>
                <a:lnTo>
                  <a:pt x="333286" y="12699"/>
                </a:lnTo>
                <a:lnTo>
                  <a:pt x="343979" y="0"/>
                </a:lnTo>
                <a:lnTo>
                  <a:pt x="10231132" y="0"/>
                </a:lnTo>
                <a:lnTo>
                  <a:pt x="10241826" y="12699"/>
                </a:lnTo>
                <a:close/>
              </a:path>
              <a:path w="10575290" h="3708400">
                <a:moveTo>
                  <a:pt x="336372" y="25399"/>
                </a:moveTo>
                <a:lnTo>
                  <a:pt x="291553" y="25399"/>
                </a:lnTo>
                <a:lnTo>
                  <a:pt x="301815" y="12699"/>
                </a:lnTo>
                <a:lnTo>
                  <a:pt x="346913" y="12699"/>
                </a:lnTo>
                <a:lnTo>
                  <a:pt x="336372" y="25399"/>
                </a:lnTo>
                <a:close/>
              </a:path>
              <a:path w="10575290" h="3708400">
                <a:moveTo>
                  <a:pt x="10283558" y="25399"/>
                </a:moveTo>
                <a:lnTo>
                  <a:pt x="10238740" y="25399"/>
                </a:lnTo>
                <a:lnTo>
                  <a:pt x="10228201" y="12699"/>
                </a:lnTo>
                <a:lnTo>
                  <a:pt x="10273296" y="12699"/>
                </a:lnTo>
                <a:lnTo>
                  <a:pt x="10283558" y="25399"/>
                </a:lnTo>
                <a:close/>
              </a:path>
              <a:path w="10575290" h="3708400">
                <a:moveTo>
                  <a:pt x="295846" y="38099"/>
                </a:moveTo>
                <a:lnTo>
                  <a:pt x="261467" y="38099"/>
                </a:lnTo>
                <a:lnTo>
                  <a:pt x="271373" y="25399"/>
                </a:lnTo>
                <a:lnTo>
                  <a:pt x="305955" y="25399"/>
                </a:lnTo>
                <a:lnTo>
                  <a:pt x="295846" y="38099"/>
                </a:lnTo>
                <a:close/>
              </a:path>
              <a:path w="10575290" h="3708400">
                <a:moveTo>
                  <a:pt x="10313644" y="38099"/>
                </a:moveTo>
                <a:lnTo>
                  <a:pt x="10279265" y="38099"/>
                </a:lnTo>
                <a:lnTo>
                  <a:pt x="10269143" y="25399"/>
                </a:lnTo>
                <a:lnTo>
                  <a:pt x="10303741" y="25399"/>
                </a:lnTo>
                <a:lnTo>
                  <a:pt x="10313644" y="38099"/>
                </a:lnTo>
                <a:close/>
              </a:path>
              <a:path w="10575290" h="3708400">
                <a:moveTo>
                  <a:pt x="266623" y="50799"/>
                </a:moveTo>
                <a:lnTo>
                  <a:pt x="232524" y="50799"/>
                </a:lnTo>
                <a:lnTo>
                  <a:pt x="242036" y="38099"/>
                </a:lnTo>
                <a:lnTo>
                  <a:pt x="276390" y="38099"/>
                </a:lnTo>
                <a:lnTo>
                  <a:pt x="266623" y="50799"/>
                </a:lnTo>
                <a:close/>
              </a:path>
              <a:path w="10575290" h="3708400">
                <a:moveTo>
                  <a:pt x="10342587" y="50799"/>
                </a:moveTo>
                <a:lnTo>
                  <a:pt x="10308488" y="50799"/>
                </a:lnTo>
                <a:lnTo>
                  <a:pt x="10298722" y="38099"/>
                </a:lnTo>
                <a:lnTo>
                  <a:pt x="10333075" y="38099"/>
                </a:lnTo>
                <a:lnTo>
                  <a:pt x="10342587" y="50799"/>
                </a:lnTo>
                <a:close/>
              </a:path>
              <a:path w="10575290" h="3708400">
                <a:moveTo>
                  <a:pt x="238518" y="63499"/>
                </a:moveTo>
                <a:lnTo>
                  <a:pt x="213918" y="63499"/>
                </a:lnTo>
                <a:lnTo>
                  <a:pt x="223151" y="50799"/>
                </a:lnTo>
                <a:lnTo>
                  <a:pt x="247891" y="50799"/>
                </a:lnTo>
                <a:lnTo>
                  <a:pt x="238518" y="63499"/>
                </a:lnTo>
                <a:close/>
              </a:path>
              <a:path w="10575290" h="3708400">
                <a:moveTo>
                  <a:pt x="10361193" y="63499"/>
                </a:moveTo>
                <a:lnTo>
                  <a:pt x="10336593" y="63499"/>
                </a:lnTo>
                <a:lnTo>
                  <a:pt x="10327208" y="50799"/>
                </a:lnTo>
                <a:lnTo>
                  <a:pt x="10351960" y="50799"/>
                </a:lnTo>
                <a:lnTo>
                  <a:pt x="10361193" y="63499"/>
                </a:lnTo>
                <a:close/>
              </a:path>
              <a:path w="10575290" h="3708400">
                <a:moveTo>
                  <a:pt x="211620" y="76199"/>
                </a:moveTo>
                <a:lnTo>
                  <a:pt x="187109" y="76199"/>
                </a:lnTo>
                <a:lnTo>
                  <a:pt x="195897" y="63499"/>
                </a:lnTo>
                <a:lnTo>
                  <a:pt x="220573" y="63499"/>
                </a:lnTo>
                <a:lnTo>
                  <a:pt x="211620" y="76199"/>
                </a:lnTo>
                <a:close/>
              </a:path>
              <a:path w="10575290" h="3708400">
                <a:moveTo>
                  <a:pt x="10388003" y="76199"/>
                </a:moveTo>
                <a:lnTo>
                  <a:pt x="10363492" y="76199"/>
                </a:lnTo>
                <a:lnTo>
                  <a:pt x="10354525" y="63499"/>
                </a:lnTo>
                <a:lnTo>
                  <a:pt x="10379214" y="63499"/>
                </a:lnTo>
                <a:lnTo>
                  <a:pt x="10388003" y="76199"/>
                </a:lnTo>
                <a:close/>
              </a:path>
              <a:path w="10575290" h="3708400">
                <a:moveTo>
                  <a:pt x="194398" y="88899"/>
                </a:moveTo>
                <a:lnTo>
                  <a:pt x="170002" y="88899"/>
                </a:lnTo>
                <a:lnTo>
                  <a:pt x="178473" y="76199"/>
                </a:lnTo>
                <a:lnTo>
                  <a:pt x="203060" y="76199"/>
                </a:lnTo>
                <a:lnTo>
                  <a:pt x="194398" y="88899"/>
                </a:lnTo>
                <a:close/>
              </a:path>
              <a:path w="10575290" h="3708400">
                <a:moveTo>
                  <a:pt x="10405112" y="88899"/>
                </a:moveTo>
                <a:lnTo>
                  <a:pt x="10380713" y="88899"/>
                </a:lnTo>
                <a:lnTo>
                  <a:pt x="10372039" y="76199"/>
                </a:lnTo>
                <a:lnTo>
                  <a:pt x="10396639" y="76199"/>
                </a:lnTo>
                <a:lnTo>
                  <a:pt x="10405112" y="88899"/>
                </a:lnTo>
                <a:close/>
              </a:path>
              <a:path w="10575290" h="3708400">
                <a:moveTo>
                  <a:pt x="161797" y="114299"/>
                </a:moveTo>
                <a:lnTo>
                  <a:pt x="145567" y="114299"/>
                </a:lnTo>
                <a:lnTo>
                  <a:pt x="153542" y="101599"/>
                </a:lnTo>
                <a:lnTo>
                  <a:pt x="161683" y="88899"/>
                </a:lnTo>
                <a:lnTo>
                  <a:pt x="186143" y="88899"/>
                </a:lnTo>
                <a:lnTo>
                  <a:pt x="177787" y="101599"/>
                </a:lnTo>
                <a:lnTo>
                  <a:pt x="169824" y="101599"/>
                </a:lnTo>
                <a:lnTo>
                  <a:pt x="161797" y="114299"/>
                </a:lnTo>
                <a:close/>
              </a:path>
              <a:path w="10575290" h="3708400">
                <a:moveTo>
                  <a:pt x="10429544" y="114299"/>
                </a:moveTo>
                <a:lnTo>
                  <a:pt x="10413314" y="114299"/>
                </a:lnTo>
                <a:lnTo>
                  <a:pt x="10405277" y="101599"/>
                </a:lnTo>
                <a:lnTo>
                  <a:pt x="10397324" y="101599"/>
                </a:lnTo>
                <a:lnTo>
                  <a:pt x="10388967" y="88899"/>
                </a:lnTo>
                <a:lnTo>
                  <a:pt x="10413415" y="88899"/>
                </a:lnTo>
                <a:lnTo>
                  <a:pt x="10421569" y="101599"/>
                </a:lnTo>
                <a:lnTo>
                  <a:pt x="10429544" y="114299"/>
                </a:lnTo>
                <a:close/>
              </a:path>
              <a:path w="10575290" h="3708400">
                <a:moveTo>
                  <a:pt x="146469" y="126999"/>
                </a:moveTo>
                <a:lnTo>
                  <a:pt x="130136" y="126999"/>
                </a:lnTo>
                <a:lnTo>
                  <a:pt x="137769" y="114299"/>
                </a:lnTo>
                <a:lnTo>
                  <a:pt x="154165" y="114299"/>
                </a:lnTo>
                <a:lnTo>
                  <a:pt x="146469" y="126999"/>
                </a:lnTo>
                <a:close/>
              </a:path>
              <a:path w="10575290" h="3708400">
                <a:moveTo>
                  <a:pt x="10444975" y="126999"/>
                </a:moveTo>
                <a:lnTo>
                  <a:pt x="10428643" y="126999"/>
                </a:lnTo>
                <a:lnTo>
                  <a:pt x="10420945" y="114299"/>
                </a:lnTo>
                <a:lnTo>
                  <a:pt x="10437342" y="114299"/>
                </a:lnTo>
                <a:lnTo>
                  <a:pt x="10444975" y="126999"/>
                </a:lnTo>
                <a:close/>
              </a:path>
              <a:path w="10575290" h="3708400">
                <a:moveTo>
                  <a:pt x="124777" y="152399"/>
                </a:moveTo>
                <a:lnTo>
                  <a:pt x="108343" y="152399"/>
                </a:lnTo>
                <a:lnTo>
                  <a:pt x="115430" y="139699"/>
                </a:lnTo>
                <a:lnTo>
                  <a:pt x="122694" y="126999"/>
                </a:lnTo>
                <a:lnTo>
                  <a:pt x="139166" y="126999"/>
                </a:lnTo>
                <a:lnTo>
                  <a:pt x="131825" y="139699"/>
                </a:lnTo>
                <a:lnTo>
                  <a:pt x="124777" y="152399"/>
                </a:lnTo>
                <a:close/>
              </a:path>
              <a:path w="10575290" h="3708400">
                <a:moveTo>
                  <a:pt x="10466755" y="152399"/>
                </a:moveTo>
                <a:lnTo>
                  <a:pt x="10450334" y="152399"/>
                </a:lnTo>
                <a:lnTo>
                  <a:pt x="10443171" y="139699"/>
                </a:lnTo>
                <a:lnTo>
                  <a:pt x="10435931" y="126999"/>
                </a:lnTo>
                <a:lnTo>
                  <a:pt x="10452417" y="126999"/>
                </a:lnTo>
                <a:lnTo>
                  <a:pt x="10459681" y="139699"/>
                </a:lnTo>
                <a:lnTo>
                  <a:pt x="10466755" y="152399"/>
                </a:lnTo>
                <a:close/>
              </a:path>
              <a:path w="10575290" h="3708400">
                <a:moveTo>
                  <a:pt x="98399" y="177799"/>
                </a:moveTo>
                <a:lnTo>
                  <a:pt x="88277" y="177799"/>
                </a:lnTo>
                <a:lnTo>
                  <a:pt x="94767" y="165099"/>
                </a:lnTo>
                <a:lnTo>
                  <a:pt x="101460" y="152399"/>
                </a:lnTo>
                <a:lnTo>
                  <a:pt x="117995" y="152399"/>
                </a:lnTo>
                <a:lnTo>
                  <a:pt x="111213" y="165099"/>
                </a:lnTo>
                <a:lnTo>
                  <a:pt x="104800" y="165099"/>
                </a:lnTo>
                <a:lnTo>
                  <a:pt x="98399" y="177799"/>
                </a:lnTo>
                <a:close/>
              </a:path>
              <a:path w="10575290" h="3708400">
                <a:moveTo>
                  <a:pt x="10486833" y="177799"/>
                </a:moveTo>
                <a:lnTo>
                  <a:pt x="10476712" y="177799"/>
                </a:lnTo>
                <a:lnTo>
                  <a:pt x="10470311" y="165099"/>
                </a:lnTo>
                <a:lnTo>
                  <a:pt x="10463898" y="165099"/>
                </a:lnTo>
                <a:lnTo>
                  <a:pt x="10457116" y="152399"/>
                </a:lnTo>
                <a:lnTo>
                  <a:pt x="10473651" y="152399"/>
                </a:lnTo>
                <a:lnTo>
                  <a:pt x="10480344" y="165099"/>
                </a:lnTo>
                <a:lnTo>
                  <a:pt x="10486833" y="177799"/>
                </a:lnTo>
                <a:close/>
              </a:path>
              <a:path w="10575290" h="3708400">
                <a:moveTo>
                  <a:pt x="104711" y="177799"/>
                </a:moveTo>
                <a:lnTo>
                  <a:pt x="104800" y="165099"/>
                </a:lnTo>
                <a:lnTo>
                  <a:pt x="111302" y="165099"/>
                </a:lnTo>
                <a:lnTo>
                  <a:pt x="104711" y="177799"/>
                </a:lnTo>
                <a:close/>
              </a:path>
              <a:path w="10575290" h="3708400">
                <a:moveTo>
                  <a:pt x="10470400" y="177799"/>
                </a:moveTo>
                <a:lnTo>
                  <a:pt x="10463809" y="165099"/>
                </a:lnTo>
                <a:lnTo>
                  <a:pt x="10470311" y="165099"/>
                </a:lnTo>
                <a:lnTo>
                  <a:pt x="10470400" y="177799"/>
                </a:lnTo>
                <a:close/>
              </a:path>
              <a:path w="10575290" h="3708400">
                <a:moveTo>
                  <a:pt x="80644" y="203199"/>
                </a:moveTo>
                <a:lnTo>
                  <a:pt x="70002" y="203199"/>
                </a:lnTo>
                <a:lnTo>
                  <a:pt x="75882" y="190499"/>
                </a:lnTo>
                <a:lnTo>
                  <a:pt x="81978" y="177799"/>
                </a:lnTo>
                <a:lnTo>
                  <a:pt x="98488" y="177799"/>
                </a:lnTo>
                <a:lnTo>
                  <a:pt x="92278" y="190499"/>
                </a:lnTo>
                <a:lnTo>
                  <a:pt x="86448" y="190499"/>
                </a:lnTo>
                <a:lnTo>
                  <a:pt x="80644" y="203199"/>
                </a:lnTo>
                <a:close/>
              </a:path>
              <a:path w="10575290" h="3708400">
                <a:moveTo>
                  <a:pt x="10505109" y="203199"/>
                </a:moveTo>
                <a:lnTo>
                  <a:pt x="10494454" y="203199"/>
                </a:lnTo>
                <a:lnTo>
                  <a:pt x="10488663" y="190499"/>
                </a:lnTo>
                <a:lnTo>
                  <a:pt x="10482821" y="190499"/>
                </a:lnTo>
                <a:lnTo>
                  <a:pt x="10476623" y="177799"/>
                </a:lnTo>
                <a:lnTo>
                  <a:pt x="10493133" y="177799"/>
                </a:lnTo>
                <a:lnTo>
                  <a:pt x="10499229" y="190499"/>
                </a:lnTo>
                <a:lnTo>
                  <a:pt x="10505109" y="203199"/>
                </a:lnTo>
                <a:close/>
              </a:path>
              <a:path w="10575290" h="3708400">
                <a:moveTo>
                  <a:pt x="59880" y="241299"/>
                </a:moveTo>
                <a:lnTo>
                  <a:pt x="48615" y="241299"/>
                </a:lnTo>
                <a:lnTo>
                  <a:pt x="53632" y="228599"/>
                </a:lnTo>
                <a:lnTo>
                  <a:pt x="58864" y="215899"/>
                </a:lnTo>
                <a:lnTo>
                  <a:pt x="64325" y="203199"/>
                </a:lnTo>
                <a:lnTo>
                  <a:pt x="80733" y="203199"/>
                </a:lnTo>
                <a:lnTo>
                  <a:pt x="75145" y="215899"/>
                </a:lnTo>
                <a:lnTo>
                  <a:pt x="69837" y="228599"/>
                </a:lnTo>
                <a:lnTo>
                  <a:pt x="64820" y="228599"/>
                </a:lnTo>
                <a:lnTo>
                  <a:pt x="59880" y="241299"/>
                </a:lnTo>
                <a:close/>
              </a:path>
              <a:path w="10575290" h="3708400">
                <a:moveTo>
                  <a:pt x="10526496" y="241299"/>
                </a:moveTo>
                <a:lnTo>
                  <a:pt x="10515231" y="241299"/>
                </a:lnTo>
                <a:lnTo>
                  <a:pt x="10510278" y="228599"/>
                </a:lnTo>
                <a:lnTo>
                  <a:pt x="10505274" y="228599"/>
                </a:lnTo>
                <a:lnTo>
                  <a:pt x="10499890" y="215899"/>
                </a:lnTo>
                <a:lnTo>
                  <a:pt x="10494378" y="203199"/>
                </a:lnTo>
                <a:lnTo>
                  <a:pt x="10510786" y="203199"/>
                </a:lnTo>
                <a:lnTo>
                  <a:pt x="10516235" y="215899"/>
                </a:lnTo>
                <a:lnTo>
                  <a:pt x="10521480" y="228599"/>
                </a:lnTo>
                <a:lnTo>
                  <a:pt x="10526496" y="241299"/>
                </a:lnTo>
                <a:close/>
              </a:path>
              <a:path w="10575290" h="3708400">
                <a:moveTo>
                  <a:pt x="42608" y="279399"/>
                </a:moveTo>
                <a:lnTo>
                  <a:pt x="30822" y="279399"/>
                </a:lnTo>
                <a:lnTo>
                  <a:pt x="34912" y="266699"/>
                </a:lnTo>
                <a:lnTo>
                  <a:pt x="39255" y="253999"/>
                </a:lnTo>
                <a:lnTo>
                  <a:pt x="43814" y="241299"/>
                </a:lnTo>
                <a:lnTo>
                  <a:pt x="59943" y="241299"/>
                </a:lnTo>
                <a:lnTo>
                  <a:pt x="55219" y="253999"/>
                </a:lnTo>
                <a:lnTo>
                  <a:pt x="50850" y="253999"/>
                </a:lnTo>
                <a:lnTo>
                  <a:pt x="46583" y="266699"/>
                </a:lnTo>
                <a:lnTo>
                  <a:pt x="42608" y="279399"/>
                </a:lnTo>
                <a:close/>
              </a:path>
              <a:path w="10575290" h="3708400">
                <a:moveTo>
                  <a:pt x="10544289" y="279399"/>
                </a:moveTo>
                <a:lnTo>
                  <a:pt x="10532503" y="279399"/>
                </a:lnTo>
                <a:lnTo>
                  <a:pt x="10528465" y="266699"/>
                </a:lnTo>
                <a:lnTo>
                  <a:pt x="10524248" y="253999"/>
                </a:lnTo>
                <a:lnTo>
                  <a:pt x="10519879" y="253999"/>
                </a:lnTo>
                <a:lnTo>
                  <a:pt x="10515155" y="241299"/>
                </a:lnTo>
                <a:lnTo>
                  <a:pt x="10531297" y="241299"/>
                </a:lnTo>
                <a:lnTo>
                  <a:pt x="10535856" y="253999"/>
                </a:lnTo>
                <a:lnTo>
                  <a:pt x="10540187" y="266699"/>
                </a:lnTo>
                <a:lnTo>
                  <a:pt x="10544289" y="279399"/>
                </a:lnTo>
                <a:close/>
              </a:path>
              <a:path w="10575290" h="3708400">
                <a:moveTo>
                  <a:pt x="50787" y="266699"/>
                </a:moveTo>
                <a:lnTo>
                  <a:pt x="50850" y="253999"/>
                </a:lnTo>
                <a:lnTo>
                  <a:pt x="55295" y="253999"/>
                </a:lnTo>
                <a:lnTo>
                  <a:pt x="50787" y="266699"/>
                </a:lnTo>
                <a:close/>
              </a:path>
              <a:path w="10575290" h="3708400">
                <a:moveTo>
                  <a:pt x="10524324" y="266699"/>
                </a:moveTo>
                <a:lnTo>
                  <a:pt x="10519816" y="253999"/>
                </a:lnTo>
                <a:lnTo>
                  <a:pt x="10524248" y="253999"/>
                </a:lnTo>
                <a:lnTo>
                  <a:pt x="10524324" y="266699"/>
                </a:lnTo>
                <a:close/>
              </a:path>
              <a:path w="10575290" h="3708400">
                <a:moveTo>
                  <a:pt x="23736" y="342899"/>
                </a:moveTo>
                <a:lnTo>
                  <a:pt x="11379" y="342899"/>
                </a:lnTo>
                <a:lnTo>
                  <a:pt x="13982" y="330199"/>
                </a:lnTo>
                <a:lnTo>
                  <a:pt x="16852" y="317499"/>
                </a:lnTo>
                <a:lnTo>
                  <a:pt x="19977" y="304799"/>
                </a:lnTo>
                <a:lnTo>
                  <a:pt x="23342" y="292099"/>
                </a:lnTo>
                <a:lnTo>
                  <a:pt x="26962" y="279399"/>
                </a:lnTo>
                <a:lnTo>
                  <a:pt x="42659" y="279399"/>
                </a:lnTo>
                <a:lnTo>
                  <a:pt x="38862" y="292099"/>
                </a:lnTo>
                <a:lnTo>
                  <a:pt x="35344" y="304799"/>
                </a:lnTo>
                <a:lnTo>
                  <a:pt x="32131" y="304799"/>
                </a:lnTo>
                <a:lnTo>
                  <a:pt x="29044" y="317499"/>
                </a:lnTo>
                <a:lnTo>
                  <a:pt x="26263" y="330199"/>
                </a:lnTo>
                <a:lnTo>
                  <a:pt x="23736" y="342899"/>
                </a:lnTo>
                <a:close/>
              </a:path>
              <a:path w="10575290" h="3708400">
                <a:moveTo>
                  <a:pt x="10563735" y="342899"/>
                </a:moveTo>
                <a:lnTo>
                  <a:pt x="10551375" y="342899"/>
                </a:lnTo>
                <a:lnTo>
                  <a:pt x="10548797" y="330199"/>
                </a:lnTo>
                <a:lnTo>
                  <a:pt x="10546016" y="317499"/>
                </a:lnTo>
                <a:lnTo>
                  <a:pt x="10542981" y="304799"/>
                </a:lnTo>
                <a:lnTo>
                  <a:pt x="10539755" y="304799"/>
                </a:lnTo>
                <a:lnTo>
                  <a:pt x="10536199" y="292099"/>
                </a:lnTo>
                <a:lnTo>
                  <a:pt x="10532440" y="279399"/>
                </a:lnTo>
                <a:lnTo>
                  <a:pt x="10548150" y="279399"/>
                </a:lnTo>
                <a:lnTo>
                  <a:pt x="10551769" y="292099"/>
                </a:lnTo>
                <a:lnTo>
                  <a:pt x="10555137" y="304799"/>
                </a:lnTo>
                <a:lnTo>
                  <a:pt x="10558259" y="317499"/>
                </a:lnTo>
                <a:lnTo>
                  <a:pt x="10561116" y="330199"/>
                </a:lnTo>
                <a:lnTo>
                  <a:pt x="10563735" y="342899"/>
                </a:lnTo>
                <a:close/>
              </a:path>
              <a:path w="10575290" h="3708400">
                <a:moveTo>
                  <a:pt x="12839" y="431799"/>
                </a:moveTo>
                <a:lnTo>
                  <a:pt x="139" y="431799"/>
                </a:lnTo>
                <a:lnTo>
                  <a:pt x="571" y="419099"/>
                </a:lnTo>
                <a:lnTo>
                  <a:pt x="3568" y="380999"/>
                </a:lnTo>
                <a:lnTo>
                  <a:pt x="9029" y="342899"/>
                </a:lnTo>
                <a:lnTo>
                  <a:pt x="23761" y="342899"/>
                </a:lnTo>
                <a:lnTo>
                  <a:pt x="21450" y="355599"/>
                </a:lnTo>
                <a:lnTo>
                  <a:pt x="19456" y="355599"/>
                </a:lnTo>
                <a:lnTo>
                  <a:pt x="17653" y="368299"/>
                </a:lnTo>
                <a:lnTo>
                  <a:pt x="16154" y="380999"/>
                </a:lnTo>
                <a:lnTo>
                  <a:pt x="14922" y="393699"/>
                </a:lnTo>
                <a:lnTo>
                  <a:pt x="13944" y="406399"/>
                </a:lnTo>
                <a:lnTo>
                  <a:pt x="13258" y="419099"/>
                </a:lnTo>
                <a:lnTo>
                  <a:pt x="12839" y="431799"/>
                </a:lnTo>
                <a:close/>
              </a:path>
              <a:path w="10575290" h="3708400">
                <a:moveTo>
                  <a:pt x="10574972" y="431799"/>
                </a:moveTo>
                <a:lnTo>
                  <a:pt x="10562272" y="431799"/>
                </a:lnTo>
                <a:lnTo>
                  <a:pt x="10561840" y="419099"/>
                </a:lnTo>
                <a:lnTo>
                  <a:pt x="10561142" y="406399"/>
                </a:lnTo>
                <a:lnTo>
                  <a:pt x="10560177" y="393699"/>
                </a:lnTo>
                <a:lnTo>
                  <a:pt x="10558932" y="380999"/>
                </a:lnTo>
                <a:lnTo>
                  <a:pt x="10557421" y="368299"/>
                </a:lnTo>
                <a:lnTo>
                  <a:pt x="10555655" y="355599"/>
                </a:lnTo>
                <a:lnTo>
                  <a:pt x="10553661" y="355599"/>
                </a:lnTo>
                <a:lnTo>
                  <a:pt x="10551337" y="342899"/>
                </a:lnTo>
                <a:lnTo>
                  <a:pt x="10566082" y="342899"/>
                </a:lnTo>
                <a:lnTo>
                  <a:pt x="10568178" y="355599"/>
                </a:lnTo>
                <a:lnTo>
                  <a:pt x="10572813" y="393699"/>
                </a:lnTo>
                <a:lnTo>
                  <a:pt x="10574528" y="419099"/>
                </a:lnTo>
                <a:lnTo>
                  <a:pt x="10574972" y="431799"/>
                </a:lnTo>
                <a:close/>
              </a:path>
              <a:path w="10575290" h="3708400">
                <a:moveTo>
                  <a:pt x="13957" y="3289300"/>
                </a:moveTo>
                <a:lnTo>
                  <a:pt x="571" y="3289300"/>
                </a:lnTo>
                <a:lnTo>
                  <a:pt x="139" y="3276600"/>
                </a:lnTo>
                <a:lnTo>
                  <a:pt x="0" y="3263900"/>
                </a:lnTo>
                <a:lnTo>
                  <a:pt x="0" y="431799"/>
                </a:lnTo>
                <a:lnTo>
                  <a:pt x="12700" y="431799"/>
                </a:lnTo>
                <a:lnTo>
                  <a:pt x="12700" y="3263900"/>
                </a:lnTo>
                <a:lnTo>
                  <a:pt x="12839" y="3276600"/>
                </a:lnTo>
                <a:lnTo>
                  <a:pt x="13258" y="3276600"/>
                </a:lnTo>
                <a:lnTo>
                  <a:pt x="13957" y="3289300"/>
                </a:lnTo>
                <a:close/>
              </a:path>
              <a:path w="10575290" h="3708400">
                <a:moveTo>
                  <a:pt x="10574528" y="3289300"/>
                </a:moveTo>
                <a:lnTo>
                  <a:pt x="10561142" y="3289300"/>
                </a:lnTo>
                <a:lnTo>
                  <a:pt x="10561853" y="3276600"/>
                </a:lnTo>
                <a:lnTo>
                  <a:pt x="10562272" y="3276600"/>
                </a:lnTo>
                <a:lnTo>
                  <a:pt x="10562412" y="3263900"/>
                </a:lnTo>
                <a:lnTo>
                  <a:pt x="10562412" y="431799"/>
                </a:lnTo>
                <a:lnTo>
                  <a:pt x="10575112" y="431799"/>
                </a:lnTo>
                <a:lnTo>
                  <a:pt x="10575112" y="3263900"/>
                </a:lnTo>
                <a:lnTo>
                  <a:pt x="10574972" y="3276600"/>
                </a:lnTo>
                <a:lnTo>
                  <a:pt x="10574528" y="3289300"/>
                </a:lnTo>
                <a:close/>
              </a:path>
              <a:path w="10575290" h="3708400">
                <a:moveTo>
                  <a:pt x="26301" y="3365500"/>
                </a:moveTo>
                <a:lnTo>
                  <a:pt x="11379" y="3365500"/>
                </a:lnTo>
                <a:lnTo>
                  <a:pt x="9029" y="3352800"/>
                </a:lnTo>
                <a:lnTo>
                  <a:pt x="3568" y="3314700"/>
                </a:lnTo>
                <a:lnTo>
                  <a:pt x="1295" y="3289300"/>
                </a:lnTo>
                <a:lnTo>
                  <a:pt x="13944" y="3289300"/>
                </a:lnTo>
                <a:lnTo>
                  <a:pt x="14935" y="3302000"/>
                </a:lnTo>
                <a:lnTo>
                  <a:pt x="16179" y="3314700"/>
                </a:lnTo>
                <a:lnTo>
                  <a:pt x="17678" y="3327400"/>
                </a:lnTo>
                <a:lnTo>
                  <a:pt x="19456" y="3340100"/>
                </a:lnTo>
                <a:lnTo>
                  <a:pt x="21488" y="3352800"/>
                </a:lnTo>
                <a:lnTo>
                  <a:pt x="23736" y="3352800"/>
                </a:lnTo>
                <a:lnTo>
                  <a:pt x="26301" y="3365500"/>
                </a:lnTo>
                <a:close/>
              </a:path>
              <a:path w="10575290" h="3708400">
                <a:moveTo>
                  <a:pt x="10563735" y="3365500"/>
                </a:moveTo>
                <a:lnTo>
                  <a:pt x="10548797" y="3365500"/>
                </a:lnTo>
                <a:lnTo>
                  <a:pt x="10551375" y="3352800"/>
                </a:lnTo>
                <a:lnTo>
                  <a:pt x="10553623" y="3352800"/>
                </a:lnTo>
                <a:lnTo>
                  <a:pt x="10555681" y="3340100"/>
                </a:lnTo>
                <a:lnTo>
                  <a:pt x="10557446" y="3327400"/>
                </a:lnTo>
                <a:lnTo>
                  <a:pt x="10558957" y="3314700"/>
                </a:lnTo>
                <a:lnTo>
                  <a:pt x="10560189" y="3302000"/>
                </a:lnTo>
                <a:lnTo>
                  <a:pt x="10561154" y="3289300"/>
                </a:lnTo>
                <a:lnTo>
                  <a:pt x="10573816" y="3289300"/>
                </a:lnTo>
                <a:lnTo>
                  <a:pt x="10569994" y="3327400"/>
                </a:lnTo>
                <a:lnTo>
                  <a:pt x="10566082" y="3352800"/>
                </a:lnTo>
                <a:lnTo>
                  <a:pt x="10563735" y="3365500"/>
                </a:lnTo>
                <a:close/>
              </a:path>
              <a:path w="10575290" h="3708400">
                <a:moveTo>
                  <a:pt x="46647" y="3429000"/>
                </a:moveTo>
                <a:lnTo>
                  <a:pt x="30822" y="3429000"/>
                </a:lnTo>
                <a:lnTo>
                  <a:pt x="26962" y="3416300"/>
                </a:lnTo>
                <a:lnTo>
                  <a:pt x="23342" y="3403600"/>
                </a:lnTo>
                <a:lnTo>
                  <a:pt x="19977" y="3390900"/>
                </a:lnTo>
                <a:lnTo>
                  <a:pt x="16852" y="3378200"/>
                </a:lnTo>
                <a:lnTo>
                  <a:pt x="13982" y="3365500"/>
                </a:lnTo>
                <a:lnTo>
                  <a:pt x="26263" y="3365500"/>
                </a:lnTo>
                <a:lnTo>
                  <a:pt x="29095" y="3378200"/>
                </a:lnTo>
                <a:lnTo>
                  <a:pt x="32131" y="3390900"/>
                </a:lnTo>
                <a:lnTo>
                  <a:pt x="35394" y="3403600"/>
                </a:lnTo>
                <a:lnTo>
                  <a:pt x="38862" y="3403600"/>
                </a:lnTo>
                <a:lnTo>
                  <a:pt x="42659" y="3416300"/>
                </a:lnTo>
                <a:lnTo>
                  <a:pt x="46647" y="3429000"/>
                </a:lnTo>
                <a:close/>
              </a:path>
              <a:path w="10575290" h="3708400">
                <a:moveTo>
                  <a:pt x="10544289" y="3429000"/>
                </a:moveTo>
                <a:lnTo>
                  <a:pt x="10528465" y="3429000"/>
                </a:lnTo>
                <a:lnTo>
                  <a:pt x="10532503" y="3416300"/>
                </a:lnTo>
                <a:lnTo>
                  <a:pt x="10536250" y="3403600"/>
                </a:lnTo>
                <a:lnTo>
                  <a:pt x="10539704" y="3403600"/>
                </a:lnTo>
                <a:lnTo>
                  <a:pt x="10543032" y="3390900"/>
                </a:lnTo>
                <a:lnTo>
                  <a:pt x="10546054" y="3378200"/>
                </a:lnTo>
                <a:lnTo>
                  <a:pt x="10548851" y="3365500"/>
                </a:lnTo>
                <a:lnTo>
                  <a:pt x="10561116" y="3365500"/>
                </a:lnTo>
                <a:lnTo>
                  <a:pt x="10558259" y="3378200"/>
                </a:lnTo>
                <a:lnTo>
                  <a:pt x="10555137" y="3390900"/>
                </a:lnTo>
                <a:lnTo>
                  <a:pt x="10551769" y="3403600"/>
                </a:lnTo>
                <a:lnTo>
                  <a:pt x="10548150" y="3416300"/>
                </a:lnTo>
                <a:lnTo>
                  <a:pt x="10544289" y="3429000"/>
                </a:lnTo>
                <a:close/>
              </a:path>
              <a:path w="10575290" h="3708400">
                <a:moveTo>
                  <a:pt x="64820" y="3467100"/>
                </a:moveTo>
                <a:lnTo>
                  <a:pt x="48615" y="3467100"/>
                </a:lnTo>
                <a:lnTo>
                  <a:pt x="43814" y="3454400"/>
                </a:lnTo>
                <a:lnTo>
                  <a:pt x="39255" y="3441700"/>
                </a:lnTo>
                <a:lnTo>
                  <a:pt x="34912" y="3429000"/>
                </a:lnTo>
                <a:lnTo>
                  <a:pt x="46583" y="3429000"/>
                </a:lnTo>
                <a:lnTo>
                  <a:pt x="50850" y="3441700"/>
                </a:lnTo>
                <a:lnTo>
                  <a:pt x="55219" y="3441700"/>
                </a:lnTo>
                <a:lnTo>
                  <a:pt x="59943" y="3454400"/>
                </a:lnTo>
                <a:lnTo>
                  <a:pt x="64820" y="3467100"/>
                </a:lnTo>
                <a:close/>
              </a:path>
              <a:path w="10575290" h="3708400">
                <a:moveTo>
                  <a:pt x="10526496" y="3467100"/>
                </a:moveTo>
                <a:lnTo>
                  <a:pt x="10510278" y="3467100"/>
                </a:lnTo>
                <a:lnTo>
                  <a:pt x="10515231" y="3454400"/>
                </a:lnTo>
                <a:lnTo>
                  <a:pt x="10519879" y="3441700"/>
                </a:lnTo>
                <a:lnTo>
                  <a:pt x="10524248" y="3441700"/>
                </a:lnTo>
                <a:lnTo>
                  <a:pt x="10528528" y="3429000"/>
                </a:lnTo>
                <a:lnTo>
                  <a:pt x="10540187" y="3429000"/>
                </a:lnTo>
                <a:lnTo>
                  <a:pt x="10535856" y="3441700"/>
                </a:lnTo>
                <a:lnTo>
                  <a:pt x="10531297" y="3454400"/>
                </a:lnTo>
                <a:lnTo>
                  <a:pt x="10526496" y="3467100"/>
                </a:lnTo>
                <a:close/>
              </a:path>
              <a:path w="10575290" h="3708400">
                <a:moveTo>
                  <a:pt x="86448" y="3505200"/>
                </a:moveTo>
                <a:lnTo>
                  <a:pt x="70002" y="3505200"/>
                </a:lnTo>
                <a:lnTo>
                  <a:pt x="64325" y="3492500"/>
                </a:lnTo>
                <a:lnTo>
                  <a:pt x="58864" y="3479800"/>
                </a:lnTo>
                <a:lnTo>
                  <a:pt x="53632" y="3467100"/>
                </a:lnTo>
                <a:lnTo>
                  <a:pt x="64757" y="3467100"/>
                </a:lnTo>
                <a:lnTo>
                  <a:pt x="69913" y="3479800"/>
                </a:lnTo>
                <a:lnTo>
                  <a:pt x="75145" y="3479800"/>
                </a:lnTo>
                <a:lnTo>
                  <a:pt x="80733" y="3492500"/>
                </a:lnTo>
                <a:lnTo>
                  <a:pt x="86448" y="3505200"/>
                </a:lnTo>
                <a:close/>
              </a:path>
              <a:path w="10575290" h="3708400">
                <a:moveTo>
                  <a:pt x="10505109" y="3505200"/>
                </a:moveTo>
                <a:lnTo>
                  <a:pt x="10488663" y="3505200"/>
                </a:lnTo>
                <a:lnTo>
                  <a:pt x="10494454" y="3492500"/>
                </a:lnTo>
                <a:lnTo>
                  <a:pt x="10499966" y="3479800"/>
                </a:lnTo>
                <a:lnTo>
                  <a:pt x="10505188" y="3479800"/>
                </a:lnTo>
                <a:lnTo>
                  <a:pt x="10510354" y="3467100"/>
                </a:lnTo>
                <a:lnTo>
                  <a:pt x="10521480" y="3467100"/>
                </a:lnTo>
                <a:lnTo>
                  <a:pt x="10516235" y="3479800"/>
                </a:lnTo>
                <a:lnTo>
                  <a:pt x="10510786" y="3492500"/>
                </a:lnTo>
                <a:lnTo>
                  <a:pt x="10505109" y="3505200"/>
                </a:lnTo>
                <a:close/>
              </a:path>
              <a:path w="10575290" h="3708400">
                <a:moveTo>
                  <a:pt x="104800" y="3530600"/>
                </a:moveTo>
                <a:lnTo>
                  <a:pt x="88277" y="3530600"/>
                </a:lnTo>
                <a:lnTo>
                  <a:pt x="81978" y="3517900"/>
                </a:lnTo>
                <a:lnTo>
                  <a:pt x="75882" y="3505200"/>
                </a:lnTo>
                <a:lnTo>
                  <a:pt x="92278" y="3505200"/>
                </a:lnTo>
                <a:lnTo>
                  <a:pt x="98488" y="3517900"/>
                </a:lnTo>
                <a:lnTo>
                  <a:pt x="104800" y="3530600"/>
                </a:lnTo>
                <a:close/>
              </a:path>
              <a:path w="10575290" h="3708400">
                <a:moveTo>
                  <a:pt x="10486833" y="3530600"/>
                </a:moveTo>
                <a:lnTo>
                  <a:pt x="10470311" y="3530600"/>
                </a:lnTo>
                <a:lnTo>
                  <a:pt x="10476712" y="3517900"/>
                </a:lnTo>
                <a:lnTo>
                  <a:pt x="10482821" y="3505200"/>
                </a:lnTo>
                <a:lnTo>
                  <a:pt x="10499229" y="3505200"/>
                </a:lnTo>
                <a:lnTo>
                  <a:pt x="10493133" y="3517900"/>
                </a:lnTo>
                <a:lnTo>
                  <a:pt x="10486833" y="3530600"/>
                </a:lnTo>
                <a:close/>
              </a:path>
              <a:path w="10575290" h="3708400">
                <a:moveTo>
                  <a:pt x="124879" y="3556000"/>
                </a:moveTo>
                <a:lnTo>
                  <a:pt x="108343" y="3556000"/>
                </a:lnTo>
                <a:lnTo>
                  <a:pt x="101460" y="3543300"/>
                </a:lnTo>
                <a:lnTo>
                  <a:pt x="94767" y="3530600"/>
                </a:lnTo>
                <a:lnTo>
                  <a:pt x="111213" y="3530600"/>
                </a:lnTo>
                <a:lnTo>
                  <a:pt x="117995" y="3543300"/>
                </a:lnTo>
                <a:lnTo>
                  <a:pt x="124879" y="3556000"/>
                </a:lnTo>
                <a:close/>
              </a:path>
              <a:path w="10575290" h="3708400">
                <a:moveTo>
                  <a:pt x="10466755" y="3556000"/>
                </a:moveTo>
                <a:lnTo>
                  <a:pt x="10450233" y="3556000"/>
                </a:lnTo>
                <a:lnTo>
                  <a:pt x="10457205" y="3543300"/>
                </a:lnTo>
                <a:lnTo>
                  <a:pt x="10463898" y="3530600"/>
                </a:lnTo>
                <a:lnTo>
                  <a:pt x="10480344" y="3530600"/>
                </a:lnTo>
                <a:lnTo>
                  <a:pt x="10473651" y="3543300"/>
                </a:lnTo>
                <a:lnTo>
                  <a:pt x="10466755" y="3556000"/>
                </a:lnTo>
                <a:close/>
              </a:path>
              <a:path w="10575290" h="3708400">
                <a:moveTo>
                  <a:pt x="139166" y="3568700"/>
                </a:moveTo>
                <a:lnTo>
                  <a:pt x="122694" y="3568700"/>
                </a:lnTo>
                <a:lnTo>
                  <a:pt x="115430" y="3556000"/>
                </a:lnTo>
                <a:lnTo>
                  <a:pt x="131825" y="3556000"/>
                </a:lnTo>
                <a:lnTo>
                  <a:pt x="139166" y="3568700"/>
                </a:lnTo>
                <a:close/>
              </a:path>
              <a:path w="10575290" h="3708400">
                <a:moveTo>
                  <a:pt x="10452417" y="3568700"/>
                </a:moveTo>
                <a:lnTo>
                  <a:pt x="10435931" y="3568700"/>
                </a:lnTo>
                <a:lnTo>
                  <a:pt x="10443273" y="3556000"/>
                </a:lnTo>
                <a:lnTo>
                  <a:pt x="10459681" y="3556000"/>
                </a:lnTo>
                <a:lnTo>
                  <a:pt x="10452417" y="3568700"/>
                </a:lnTo>
                <a:close/>
              </a:path>
              <a:path w="10575290" h="3708400">
                <a:moveTo>
                  <a:pt x="169824" y="3594100"/>
                </a:moveTo>
                <a:lnTo>
                  <a:pt x="145567" y="3594100"/>
                </a:lnTo>
                <a:lnTo>
                  <a:pt x="137769" y="3581400"/>
                </a:lnTo>
                <a:lnTo>
                  <a:pt x="130136" y="3568700"/>
                </a:lnTo>
                <a:lnTo>
                  <a:pt x="146469" y="3568700"/>
                </a:lnTo>
                <a:lnTo>
                  <a:pt x="154165" y="3581400"/>
                </a:lnTo>
                <a:lnTo>
                  <a:pt x="161797" y="3581400"/>
                </a:lnTo>
                <a:lnTo>
                  <a:pt x="169824" y="3594100"/>
                </a:lnTo>
                <a:close/>
              </a:path>
              <a:path w="10575290" h="3708400">
                <a:moveTo>
                  <a:pt x="10429544" y="3594100"/>
                </a:moveTo>
                <a:lnTo>
                  <a:pt x="10405277" y="3594100"/>
                </a:lnTo>
                <a:lnTo>
                  <a:pt x="10413314" y="3581400"/>
                </a:lnTo>
                <a:lnTo>
                  <a:pt x="10420945" y="3581400"/>
                </a:lnTo>
                <a:lnTo>
                  <a:pt x="10428643" y="3568700"/>
                </a:lnTo>
                <a:lnTo>
                  <a:pt x="10444975" y="3568700"/>
                </a:lnTo>
                <a:lnTo>
                  <a:pt x="10437342" y="3581400"/>
                </a:lnTo>
                <a:lnTo>
                  <a:pt x="10429544" y="3594100"/>
                </a:lnTo>
                <a:close/>
              </a:path>
              <a:path w="10575290" h="3708400">
                <a:moveTo>
                  <a:pt x="186143" y="3606800"/>
                </a:moveTo>
                <a:lnTo>
                  <a:pt x="161683" y="3606800"/>
                </a:lnTo>
                <a:lnTo>
                  <a:pt x="153542" y="3594100"/>
                </a:lnTo>
                <a:lnTo>
                  <a:pt x="177787" y="3594100"/>
                </a:lnTo>
                <a:lnTo>
                  <a:pt x="186143" y="3606800"/>
                </a:lnTo>
                <a:close/>
              </a:path>
              <a:path w="10575290" h="3708400">
                <a:moveTo>
                  <a:pt x="10413415" y="3606800"/>
                </a:moveTo>
                <a:lnTo>
                  <a:pt x="10388967" y="3606800"/>
                </a:lnTo>
                <a:lnTo>
                  <a:pt x="10397324" y="3594100"/>
                </a:lnTo>
                <a:lnTo>
                  <a:pt x="10421569" y="3594100"/>
                </a:lnTo>
                <a:lnTo>
                  <a:pt x="10413415" y="3606800"/>
                </a:lnTo>
                <a:close/>
              </a:path>
              <a:path w="10575290" h="3708400">
                <a:moveTo>
                  <a:pt x="203060" y="3619500"/>
                </a:moveTo>
                <a:lnTo>
                  <a:pt x="178473" y="3619500"/>
                </a:lnTo>
                <a:lnTo>
                  <a:pt x="170002" y="3606800"/>
                </a:lnTo>
                <a:lnTo>
                  <a:pt x="194398" y="3606800"/>
                </a:lnTo>
                <a:lnTo>
                  <a:pt x="203060" y="3619500"/>
                </a:lnTo>
                <a:close/>
              </a:path>
              <a:path w="10575290" h="3708400">
                <a:moveTo>
                  <a:pt x="10396639" y="3619500"/>
                </a:moveTo>
                <a:lnTo>
                  <a:pt x="10372039" y="3619500"/>
                </a:lnTo>
                <a:lnTo>
                  <a:pt x="10380713" y="3606800"/>
                </a:lnTo>
                <a:lnTo>
                  <a:pt x="10405112" y="3606800"/>
                </a:lnTo>
                <a:lnTo>
                  <a:pt x="10396639" y="3619500"/>
                </a:lnTo>
                <a:close/>
              </a:path>
              <a:path w="10575290" h="3708400">
                <a:moveTo>
                  <a:pt x="220573" y="3632200"/>
                </a:moveTo>
                <a:lnTo>
                  <a:pt x="195897" y="3632200"/>
                </a:lnTo>
                <a:lnTo>
                  <a:pt x="187109" y="3619500"/>
                </a:lnTo>
                <a:lnTo>
                  <a:pt x="211620" y="3619500"/>
                </a:lnTo>
                <a:lnTo>
                  <a:pt x="220573" y="3632200"/>
                </a:lnTo>
                <a:close/>
              </a:path>
              <a:path w="10575290" h="3708400">
                <a:moveTo>
                  <a:pt x="10379214" y="3632200"/>
                </a:moveTo>
                <a:lnTo>
                  <a:pt x="10354525" y="3632200"/>
                </a:lnTo>
                <a:lnTo>
                  <a:pt x="10363492" y="3619500"/>
                </a:lnTo>
                <a:lnTo>
                  <a:pt x="10388003" y="3619500"/>
                </a:lnTo>
                <a:lnTo>
                  <a:pt x="10379214" y="3632200"/>
                </a:lnTo>
                <a:close/>
              </a:path>
              <a:path w="10575290" h="3708400">
                <a:moveTo>
                  <a:pt x="238658" y="3644900"/>
                </a:moveTo>
                <a:lnTo>
                  <a:pt x="213918" y="3644900"/>
                </a:lnTo>
                <a:lnTo>
                  <a:pt x="204825" y="3632200"/>
                </a:lnTo>
                <a:lnTo>
                  <a:pt x="229412" y="3632200"/>
                </a:lnTo>
                <a:lnTo>
                  <a:pt x="238658" y="3644900"/>
                </a:lnTo>
                <a:close/>
              </a:path>
              <a:path w="10575290" h="3708400">
                <a:moveTo>
                  <a:pt x="10361193" y="3644900"/>
                </a:moveTo>
                <a:lnTo>
                  <a:pt x="10336453" y="3644900"/>
                </a:lnTo>
                <a:lnTo>
                  <a:pt x="10345699" y="3632200"/>
                </a:lnTo>
                <a:lnTo>
                  <a:pt x="10370273" y="3632200"/>
                </a:lnTo>
                <a:lnTo>
                  <a:pt x="10361193" y="3644900"/>
                </a:lnTo>
                <a:close/>
              </a:path>
              <a:path w="10575290" h="3708400">
                <a:moveTo>
                  <a:pt x="266763" y="3657600"/>
                </a:moveTo>
                <a:lnTo>
                  <a:pt x="242036" y="3657600"/>
                </a:lnTo>
                <a:lnTo>
                  <a:pt x="232524" y="3644900"/>
                </a:lnTo>
                <a:lnTo>
                  <a:pt x="257124" y="3644900"/>
                </a:lnTo>
                <a:lnTo>
                  <a:pt x="266763" y="3657600"/>
                </a:lnTo>
                <a:close/>
              </a:path>
              <a:path w="10575290" h="3708400">
                <a:moveTo>
                  <a:pt x="10333075" y="3657600"/>
                </a:moveTo>
                <a:lnTo>
                  <a:pt x="10308348" y="3657600"/>
                </a:lnTo>
                <a:lnTo>
                  <a:pt x="10317975" y="3644900"/>
                </a:lnTo>
                <a:lnTo>
                  <a:pt x="10342587" y="3644900"/>
                </a:lnTo>
                <a:lnTo>
                  <a:pt x="10333075" y="3657600"/>
                </a:lnTo>
                <a:close/>
              </a:path>
              <a:path w="10575290" h="3708400">
                <a:moveTo>
                  <a:pt x="295986" y="3670300"/>
                </a:moveTo>
                <a:lnTo>
                  <a:pt x="261467" y="3670300"/>
                </a:lnTo>
                <a:lnTo>
                  <a:pt x="251688" y="3657600"/>
                </a:lnTo>
                <a:lnTo>
                  <a:pt x="285978" y="3657600"/>
                </a:lnTo>
                <a:lnTo>
                  <a:pt x="295986" y="3670300"/>
                </a:lnTo>
                <a:close/>
              </a:path>
              <a:path w="10575290" h="3708400">
                <a:moveTo>
                  <a:pt x="10313644" y="3670300"/>
                </a:moveTo>
                <a:lnTo>
                  <a:pt x="10279128" y="3670300"/>
                </a:lnTo>
                <a:lnTo>
                  <a:pt x="10289120" y="3657600"/>
                </a:lnTo>
                <a:lnTo>
                  <a:pt x="10323426" y="3657600"/>
                </a:lnTo>
                <a:lnTo>
                  <a:pt x="10313644" y="3670300"/>
                </a:lnTo>
                <a:close/>
              </a:path>
              <a:path w="10575290" h="3708400">
                <a:moveTo>
                  <a:pt x="336524" y="3683000"/>
                </a:moveTo>
                <a:lnTo>
                  <a:pt x="291553" y="3683000"/>
                </a:lnTo>
                <a:lnTo>
                  <a:pt x="281393" y="3670300"/>
                </a:lnTo>
                <a:lnTo>
                  <a:pt x="326085" y="3670300"/>
                </a:lnTo>
                <a:lnTo>
                  <a:pt x="336524" y="3683000"/>
                </a:lnTo>
                <a:close/>
              </a:path>
              <a:path w="10575290" h="3708400">
                <a:moveTo>
                  <a:pt x="10283558" y="3683000"/>
                </a:moveTo>
                <a:lnTo>
                  <a:pt x="10238587" y="3683000"/>
                </a:lnTo>
                <a:lnTo>
                  <a:pt x="10249027" y="3670300"/>
                </a:lnTo>
                <a:lnTo>
                  <a:pt x="10293705" y="3670300"/>
                </a:lnTo>
                <a:lnTo>
                  <a:pt x="10283558" y="3683000"/>
                </a:lnTo>
                <a:close/>
              </a:path>
              <a:path w="10575290" h="3708400">
                <a:moveTo>
                  <a:pt x="400265" y="3695700"/>
                </a:moveTo>
                <a:lnTo>
                  <a:pt x="333286" y="3695700"/>
                </a:lnTo>
                <a:lnTo>
                  <a:pt x="322681" y="3683000"/>
                </a:lnTo>
                <a:lnTo>
                  <a:pt x="389254" y="3683000"/>
                </a:lnTo>
                <a:lnTo>
                  <a:pt x="400265" y="3695700"/>
                </a:lnTo>
                <a:close/>
              </a:path>
              <a:path w="10575290" h="3708400">
                <a:moveTo>
                  <a:pt x="10241826" y="3695700"/>
                </a:moveTo>
                <a:lnTo>
                  <a:pt x="10174846" y="3695700"/>
                </a:lnTo>
                <a:lnTo>
                  <a:pt x="10185843" y="3683000"/>
                </a:lnTo>
                <a:lnTo>
                  <a:pt x="10252417" y="3683000"/>
                </a:lnTo>
                <a:lnTo>
                  <a:pt x="10241826" y="3695700"/>
                </a:lnTo>
                <a:close/>
              </a:path>
              <a:path w="10575290" h="3708400">
                <a:moveTo>
                  <a:pt x="10176205" y="3708400"/>
                </a:moveTo>
                <a:lnTo>
                  <a:pt x="398894" y="3708400"/>
                </a:lnTo>
                <a:lnTo>
                  <a:pt x="387743" y="3695700"/>
                </a:lnTo>
                <a:lnTo>
                  <a:pt x="10187368" y="3695700"/>
                </a:lnTo>
                <a:lnTo>
                  <a:pt x="10176205" y="3708400"/>
                </a:lnTo>
                <a:close/>
              </a:path>
            </a:pathLst>
          </a:custGeom>
          <a:solidFill>
            <a:srgbClr val="FFFFFF"/>
          </a:solidFill>
        </p:spPr>
        <p:txBody>
          <a:bodyPr wrap="square" lIns="0" tIns="0" rIns="0" bIns="0" rtlCol="0"/>
          <a:lstStyle/>
          <a:p>
            <a:endParaRPr/>
          </a:p>
        </p:txBody>
      </p:sp>
      <p:sp>
        <p:nvSpPr>
          <p:cNvPr id="4" name="object 4"/>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5" name="object 5"/>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6" name="object 6"/>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7" name="object 7"/>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8" name="object 8"/>
          <p:cNvSpPr txBox="1">
            <a:spLocks noGrp="1"/>
          </p:cNvSpPr>
          <p:nvPr>
            <p:ph type="body" idx="1"/>
          </p:nvPr>
        </p:nvSpPr>
        <p:spPr>
          <a:prstGeom prst="rect">
            <a:avLst/>
          </a:prstGeom>
        </p:spPr>
        <p:txBody>
          <a:bodyPr vert="horz" wrap="square" lIns="0" tIns="12700" rIns="0" bIns="0" rtlCol="0">
            <a:spAutoFit/>
          </a:bodyPr>
          <a:lstStyle/>
          <a:p>
            <a:pPr marL="810895" indent="-798195">
              <a:lnSpc>
                <a:spcPct val="100000"/>
              </a:lnSpc>
              <a:spcBef>
                <a:spcPts val="100"/>
              </a:spcBef>
              <a:buSzPct val="95833"/>
              <a:buAutoNum type="arabicPlain"/>
              <a:tabLst>
                <a:tab pos="810895" algn="l"/>
              </a:tabLst>
            </a:pPr>
            <a:r>
              <a:rPr dirty="0"/>
              <a:t>扶贫项目资产后续管理</a:t>
            </a:r>
          </a:p>
          <a:p>
            <a:pPr>
              <a:lnSpc>
                <a:spcPct val="100000"/>
              </a:lnSpc>
              <a:spcBef>
                <a:spcPts val="20"/>
              </a:spcBef>
              <a:buClr>
                <a:srgbClr val="1F487C"/>
              </a:buClr>
              <a:buFont typeface="΢"/>
              <a:buAutoNum type="arabicPlain"/>
            </a:pPr>
            <a:endParaRPr sz="2700">
              <a:latin typeface="Times New Roman"/>
              <a:cs typeface="Times New Roman"/>
            </a:endParaRPr>
          </a:p>
          <a:p>
            <a:pPr marL="375920" marR="8255" lvl="1" indent="-285750" algn="just">
              <a:lnSpc>
                <a:spcPct val="150000"/>
              </a:lnSpc>
              <a:buClr>
                <a:srgbClr val="4471C4"/>
              </a:buClr>
              <a:buFont typeface="Wingdings"/>
              <a:buChar char=""/>
              <a:tabLst>
                <a:tab pos="376555" algn="l"/>
              </a:tabLst>
            </a:pPr>
            <a:r>
              <a:rPr sz="1800" b="1" dirty="0">
                <a:solidFill>
                  <a:srgbClr val="1F487C"/>
                </a:solidFill>
                <a:latin typeface="楷体"/>
                <a:cs typeface="楷体"/>
              </a:rPr>
              <a:t>管理台账情况。</a:t>
            </a:r>
            <a:r>
              <a:rPr sz="1800" dirty="0">
                <a:latin typeface="楷体"/>
                <a:cs typeface="楷体"/>
              </a:rPr>
              <a:t>对党的十八大以来扶贫项目资产全面摸底，分类建立经营性资产和公益性资产 管理台账情况。</a:t>
            </a:r>
            <a:endParaRPr sz="1800">
              <a:latin typeface="楷体"/>
              <a:cs typeface="楷体"/>
            </a:endParaRPr>
          </a:p>
          <a:p>
            <a:pPr marL="375920" marR="5080" lvl="1" indent="-285750" algn="just">
              <a:lnSpc>
                <a:spcPct val="150000"/>
              </a:lnSpc>
              <a:spcBef>
                <a:spcPts val="430"/>
              </a:spcBef>
              <a:buClr>
                <a:srgbClr val="4471C4"/>
              </a:buClr>
              <a:buFont typeface="Wingdings"/>
              <a:buChar char=""/>
              <a:tabLst>
                <a:tab pos="376555" algn="l"/>
              </a:tabLst>
            </a:pPr>
            <a:r>
              <a:rPr sz="1800" b="1" dirty="0">
                <a:solidFill>
                  <a:srgbClr val="1F487C"/>
                </a:solidFill>
                <a:latin typeface="楷体"/>
                <a:cs typeface="楷体"/>
              </a:rPr>
              <a:t>资产管护运营情况。</a:t>
            </a:r>
            <a:r>
              <a:rPr sz="1800" dirty="0">
                <a:latin typeface="楷体"/>
                <a:cs typeface="楷体"/>
              </a:rPr>
              <a:t>关注建立健全后续管理机制，公益性资产落实后续管理责任人、后续管护 效果情况，以及经营性资产运营主体、经营方式、风险防控等情况。</a:t>
            </a:r>
            <a:endParaRPr sz="1800">
              <a:latin typeface="楷体"/>
              <a:cs typeface="楷体"/>
            </a:endParaRPr>
          </a:p>
          <a:p>
            <a:pPr marL="375920" marR="8255" lvl="1" indent="-285750" algn="just">
              <a:lnSpc>
                <a:spcPct val="150000"/>
              </a:lnSpc>
              <a:spcBef>
                <a:spcPts val="430"/>
              </a:spcBef>
              <a:buClr>
                <a:srgbClr val="4471C4"/>
              </a:buClr>
              <a:buFont typeface="Wingdings"/>
              <a:buChar char=""/>
              <a:tabLst>
                <a:tab pos="376555" algn="l"/>
              </a:tabLst>
            </a:pPr>
            <a:r>
              <a:rPr sz="1800" b="1" dirty="0">
                <a:solidFill>
                  <a:srgbClr val="1F487C"/>
                </a:solidFill>
                <a:latin typeface="楷体"/>
                <a:cs typeface="楷体"/>
              </a:rPr>
              <a:t>收益分配情况。</a:t>
            </a:r>
            <a:r>
              <a:rPr sz="1800" dirty="0">
                <a:latin typeface="楷体"/>
                <a:cs typeface="楷体"/>
              </a:rPr>
              <a:t>扶贫项目资产收益用于巩固拓展脱贫攻坚成果和全面实现乡村振兴情况。属于 村集体的资产收益，是否通过设置一定的条件，鼓励采取参加村内项目建设和发展等劳动增收 方式进行分配，防止简单发钱发物、一分了之。提取的公积公益金，是否主要用于项目运行管 护、村级公益事业等方面。</a:t>
            </a:r>
            <a:endParaRPr sz="1800">
              <a:latin typeface="楷体"/>
              <a:cs typeface="楷体"/>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92000" cy="829056"/>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6524243"/>
            <a:ext cx="12192000" cy="333755"/>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94589" y="850784"/>
            <a:ext cx="11912600" cy="5374640"/>
          </a:xfrm>
          <a:prstGeom prst="rect">
            <a:avLst/>
          </a:prstGeom>
        </p:spPr>
        <p:txBody>
          <a:bodyPr vert="horz" wrap="square" lIns="0" tIns="149860" rIns="0" bIns="0" rtlCol="0">
            <a:spAutoFit/>
          </a:bodyPr>
          <a:lstStyle/>
          <a:p>
            <a:pPr marL="469900" indent="-457200" algn="just">
              <a:lnSpc>
                <a:spcPct val="100000"/>
              </a:lnSpc>
              <a:spcBef>
                <a:spcPts val="1180"/>
              </a:spcBef>
              <a:buFont typeface="Wingdings"/>
              <a:buChar char=""/>
              <a:tabLst>
                <a:tab pos="469900" algn="l"/>
              </a:tabLst>
            </a:pPr>
            <a:r>
              <a:rPr sz="1800" b="1" dirty="0">
                <a:solidFill>
                  <a:srgbClr val="001F5F"/>
                </a:solidFill>
                <a:latin typeface="微软雅黑"/>
                <a:cs typeface="微软雅黑"/>
              </a:rPr>
              <a:t>扶贫项目资产管理情况</a:t>
            </a:r>
            <a:endParaRPr sz="1800">
              <a:latin typeface="微软雅黑"/>
              <a:cs typeface="微软雅黑"/>
            </a:endParaRPr>
          </a:p>
          <a:p>
            <a:pPr marL="12700" marR="60960" indent="467995" algn="just">
              <a:lnSpc>
                <a:spcPct val="150000"/>
              </a:lnSpc>
            </a:pPr>
            <a:r>
              <a:rPr sz="1800" dirty="0">
                <a:solidFill>
                  <a:srgbClr val="333333"/>
                </a:solidFill>
                <a:latin typeface="微软雅黑"/>
                <a:cs typeface="微软雅黑"/>
              </a:rPr>
              <a:t>反馈问题：因经营性扶贫项目资产运营管理不善、导致脱贫人口政策应享受而未享受。</a:t>
            </a:r>
            <a:r>
              <a:rPr sz="1800" spc="-5" dirty="0">
                <a:solidFill>
                  <a:srgbClr val="333333"/>
                </a:solidFill>
                <a:latin typeface="微软雅黑"/>
                <a:cs typeface="微软雅黑"/>
              </a:rPr>
              <a:t>XX</a:t>
            </a:r>
            <a:r>
              <a:rPr sz="1800" dirty="0">
                <a:solidFill>
                  <a:srgbClr val="333333"/>
                </a:solidFill>
                <a:latin typeface="微软雅黑"/>
                <a:cs typeface="微软雅黑"/>
              </a:rPr>
              <a:t>村</a:t>
            </a:r>
            <a:r>
              <a:rPr sz="1800" spc="-5" dirty="0">
                <a:solidFill>
                  <a:srgbClr val="333333"/>
                </a:solidFill>
                <a:latin typeface="微软雅黑"/>
                <a:cs typeface="微软雅黑"/>
              </a:rPr>
              <a:t>2014</a:t>
            </a:r>
            <a:r>
              <a:rPr sz="1800" dirty="0">
                <a:solidFill>
                  <a:srgbClr val="333333"/>
                </a:solidFill>
                <a:latin typeface="微软雅黑"/>
                <a:cs typeface="微软雅黑"/>
              </a:rPr>
              <a:t>年财政专项扶贫 资金用于种植经果林</a:t>
            </a:r>
            <a:r>
              <a:rPr sz="1800" spc="-5" dirty="0">
                <a:solidFill>
                  <a:srgbClr val="333333"/>
                </a:solidFill>
                <a:latin typeface="微软雅黑"/>
                <a:cs typeface="微软雅黑"/>
              </a:rPr>
              <a:t>120</a:t>
            </a:r>
            <a:r>
              <a:rPr sz="1800" dirty="0">
                <a:solidFill>
                  <a:srgbClr val="333333"/>
                </a:solidFill>
                <a:latin typeface="微软雅黑"/>
                <a:cs typeface="微软雅黑"/>
              </a:rPr>
              <a:t>亩，涉及资金</a:t>
            </a:r>
            <a:r>
              <a:rPr sz="1800" spc="-5" dirty="0">
                <a:solidFill>
                  <a:srgbClr val="333333"/>
                </a:solidFill>
                <a:latin typeface="微软雅黑"/>
                <a:cs typeface="微软雅黑"/>
              </a:rPr>
              <a:t>13</a:t>
            </a:r>
            <a:r>
              <a:rPr sz="1800" dirty="0">
                <a:solidFill>
                  <a:srgbClr val="333333"/>
                </a:solidFill>
                <a:latin typeface="微软雅黑"/>
                <a:cs typeface="微软雅黑"/>
              </a:rPr>
              <a:t>.</a:t>
            </a:r>
            <a:r>
              <a:rPr sz="1800" spc="-5" dirty="0">
                <a:solidFill>
                  <a:srgbClr val="333333"/>
                </a:solidFill>
                <a:latin typeface="微软雅黑"/>
                <a:cs typeface="微软雅黑"/>
              </a:rPr>
              <a:t>5</a:t>
            </a:r>
            <a:r>
              <a:rPr sz="1800" dirty="0">
                <a:solidFill>
                  <a:srgbClr val="333333"/>
                </a:solidFill>
                <a:latin typeface="微软雅黑"/>
                <a:cs typeface="微软雅黑"/>
              </a:rPr>
              <a:t>万元，由于品种不适、管理不当未获得收益，经果林现已不存在，脱贫户该 享受政策而未享受。</a:t>
            </a:r>
            <a:endParaRPr sz="1800">
              <a:latin typeface="微软雅黑"/>
              <a:cs typeface="微软雅黑"/>
            </a:endParaRPr>
          </a:p>
          <a:p>
            <a:pPr marL="12700" marR="5080" indent="457200">
              <a:lnSpc>
                <a:spcPct val="150000"/>
              </a:lnSpc>
            </a:pPr>
            <a:r>
              <a:rPr sz="1800" dirty="0">
                <a:solidFill>
                  <a:srgbClr val="C00000"/>
                </a:solidFill>
                <a:latin typeface="微软雅黑"/>
                <a:cs typeface="微软雅黑"/>
              </a:rPr>
              <a:t>佐证材料：“经核实，该项目在新农民集中安置点房前屋后及公路两旁的荒山、荒地发展种植桃子、李子、樱桃、 核桃等经果林约</a:t>
            </a:r>
            <a:r>
              <a:rPr sz="1800" spc="-30" dirty="0">
                <a:solidFill>
                  <a:srgbClr val="C00000"/>
                </a:solidFill>
                <a:latin typeface="微软雅黑"/>
                <a:cs typeface="微软雅黑"/>
              </a:rPr>
              <a:t> </a:t>
            </a:r>
            <a:r>
              <a:rPr sz="1800" spc="-5" dirty="0">
                <a:solidFill>
                  <a:srgbClr val="C00000"/>
                </a:solidFill>
                <a:latin typeface="微软雅黑"/>
                <a:cs typeface="微软雅黑"/>
              </a:rPr>
              <a:t>120</a:t>
            </a:r>
            <a:r>
              <a:rPr sz="1800" spc="-30" dirty="0">
                <a:solidFill>
                  <a:srgbClr val="C00000"/>
                </a:solidFill>
                <a:latin typeface="微软雅黑"/>
                <a:cs typeface="微软雅黑"/>
              </a:rPr>
              <a:t> </a:t>
            </a:r>
            <a:r>
              <a:rPr sz="1800" dirty="0">
                <a:solidFill>
                  <a:srgbClr val="C00000"/>
                </a:solidFill>
                <a:latin typeface="微软雅黑"/>
                <a:cs typeface="微软雅黑"/>
              </a:rPr>
              <a:t>亩，带动周边群众发展乡村旅游。</a:t>
            </a:r>
            <a:r>
              <a:rPr sz="1800" spc="-5" dirty="0">
                <a:solidFill>
                  <a:srgbClr val="C00000"/>
                </a:solidFill>
                <a:latin typeface="微软雅黑"/>
                <a:cs typeface="微软雅黑"/>
              </a:rPr>
              <a:t>2015</a:t>
            </a:r>
            <a:r>
              <a:rPr sz="1800" spc="-30" dirty="0">
                <a:solidFill>
                  <a:srgbClr val="C00000"/>
                </a:solidFill>
                <a:latin typeface="微软雅黑"/>
                <a:cs typeface="微软雅黑"/>
              </a:rPr>
              <a:t> </a:t>
            </a:r>
            <a:r>
              <a:rPr sz="1800" dirty="0">
                <a:solidFill>
                  <a:srgbClr val="C00000"/>
                </a:solidFill>
                <a:latin typeface="微软雅黑"/>
                <a:cs typeface="微软雅黑"/>
              </a:rPr>
              <a:t>年该项目实施完工后，全部已交给农户自行管护经营，由 于农户疏于管理，造成效益不好，对经果林进行了改种换种。按照市、区关于扶贫项目资产清理的要求</a:t>
            </a:r>
            <a:r>
              <a:rPr sz="1800" spc="-5" dirty="0">
                <a:solidFill>
                  <a:srgbClr val="C00000"/>
                </a:solidFill>
                <a:latin typeface="微软雅黑"/>
                <a:cs typeface="微软雅黑"/>
              </a:rPr>
              <a:t>，2021</a:t>
            </a:r>
            <a:r>
              <a:rPr sz="1800" spc="-40" dirty="0">
                <a:solidFill>
                  <a:srgbClr val="C00000"/>
                </a:solidFill>
                <a:latin typeface="微软雅黑"/>
                <a:cs typeface="微软雅黑"/>
              </a:rPr>
              <a:t> </a:t>
            </a:r>
            <a:r>
              <a:rPr sz="1800" dirty="0">
                <a:solidFill>
                  <a:srgbClr val="C00000"/>
                </a:solidFill>
                <a:latin typeface="微软雅黑"/>
                <a:cs typeface="微软雅黑"/>
              </a:rPr>
              <a:t>年我镇 全面清理了</a:t>
            </a:r>
            <a:r>
              <a:rPr sz="1800" spc="-10" dirty="0">
                <a:solidFill>
                  <a:srgbClr val="C00000"/>
                </a:solidFill>
                <a:latin typeface="微软雅黑"/>
                <a:cs typeface="微软雅黑"/>
              </a:rPr>
              <a:t> </a:t>
            </a:r>
            <a:r>
              <a:rPr sz="1800" spc="-5" dirty="0">
                <a:solidFill>
                  <a:srgbClr val="C00000"/>
                </a:solidFill>
                <a:latin typeface="微软雅黑"/>
                <a:cs typeface="微软雅黑"/>
              </a:rPr>
              <a:t>2013 </a:t>
            </a:r>
            <a:r>
              <a:rPr sz="1800" dirty="0">
                <a:solidFill>
                  <a:srgbClr val="C00000"/>
                </a:solidFill>
                <a:latin typeface="微软雅黑"/>
                <a:cs typeface="微软雅黑"/>
              </a:rPr>
              <a:t>年至</a:t>
            </a:r>
            <a:r>
              <a:rPr sz="1800" spc="-10" dirty="0">
                <a:solidFill>
                  <a:srgbClr val="C00000"/>
                </a:solidFill>
                <a:latin typeface="微软雅黑"/>
                <a:cs typeface="微软雅黑"/>
              </a:rPr>
              <a:t> </a:t>
            </a:r>
            <a:r>
              <a:rPr sz="1800" spc="-5" dirty="0">
                <a:solidFill>
                  <a:srgbClr val="C00000"/>
                </a:solidFill>
                <a:latin typeface="微软雅黑"/>
                <a:cs typeface="微软雅黑"/>
              </a:rPr>
              <a:t>2020 </a:t>
            </a:r>
            <a:r>
              <a:rPr sz="1800" dirty="0">
                <a:solidFill>
                  <a:srgbClr val="C00000"/>
                </a:solidFill>
                <a:latin typeface="微软雅黑"/>
                <a:cs typeface="微软雅黑"/>
              </a:rPr>
              <a:t>年扶贫项目资产</a:t>
            </a:r>
            <a:r>
              <a:rPr sz="1800" spc="-5" dirty="0">
                <a:solidFill>
                  <a:srgbClr val="C00000"/>
                </a:solidFill>
                <a:latin typeface="微软雅黑"/>
                <a:cs typeface="微软雅黑"/>
              </a:rPr>
              <a:t>，XX</a:t>
            </a:r>
            <a:r>
              <a:rPr sz="1800" dirty="0">
                <a:solidFill>
                  <a:srgbClr val="C00000"/>
                </a:solidFill>
                <a:latin typeface="微软雅黑"/>
                <a:cs typeface="微软雅黑"/>
              </a:rPr>
              <a:t>村</a:t>
            </a:r>
            <a:r>
              <a:rPr sz="1800" spc="-5" dirty="0">
                <a:solidFill>
                  <a:srgbClr val="C00000"/>
                </a:solidFill>
                <a:latin typeface="微软雅黑"/>
                <a:cs typeface="微软雅黑"/>
              </a:rPr>
              <a:t>2014</a:t>
            </a:r>
            <a:r>
              <a:rPr sz="1800" spc="-10" dirty="0">
                <a:solidFill>
                  <a:srgbClr val="C00000"/>
                </a:solidFill>
                <a:latin typeface="微软雅黑"/>
                <a:cs typeface="微软雅黑"/>
              </a:rPr>
              <a:t> </a:t>
            </a:r>
            <a:r>
              <a:rPr sz="1800" dirty="0">
                <a:solidFill>
                  <a:srgbClr val="C00000"/>
                </a:solidFill>
                <a:latin typeface="微软雅黑"/>
                <a:cs typeface="微软雅黑"/>
              </a:rPr>
              <a:t>年财政专项扶贫资金项目属清理范围</a:t>
            </a:r>
            <a:r>
              <a:rPr sz="1800" spc="-5" dirty="0">
                <a:solidFill>
                  <a:srgbClr val="C00000"/>
                </a:solidFill>
                <a:latin typeface="微软雅黑"/>
                <a:cs typeface="微软雅黑"/>
              </a:rPr>
              <a:t>，2021 </a:t>
            </a:r>
            <a:r>
              <a:rPr sz="1800" dirty="0">
                <a:solidFill>
                  <a:srgbClr val="C00000"/>
                </a:solidFill>
                <a:latin typeface="微软雅黑"/>
                <a:cs typeface="微软雅黑"/>
              </a:rPr>
              <a:t>年</a:t>
            </a:r>
            <a:r>
              <a:rPr sz="1800" spc="-10" dirty="0">
                <a:solidFill>
                  <a:srgbClr val="C00000"/>
                </a:solidFill>
                <a:latin typeface="微软雅黑"/>
                <a:cs typeface="微软雅黑"/>
              </a:rPr>
              <a:t> </a:t>
            </a:r>
            <a:r>
              <a:rPr sz="1800" dirty="0">
                <a:solidFill>
                  <a:srgbClr val="C00000"/>
                </a:solidFill>
                <a:latin typeface="微软雅黑"/>
                <a:cs typeface="微软雅黑"/>
              </a:rPr>
              <a:t>8</a:t>
            </a:r>
            <a:r>
              <a:rPr sz="1800" spc="-5" dirty="0">
                <a:solidFill>
                  <a:srgbClr val="C00000"/>
                </a:solidFill>
                <a:latin typeface="微软雅黑"/>
                <a:cs typeface="微软雅黑"/>
              </a:rPr>
              <a:t> </a:t>
            </a:r>
            <a:r>
              <a:rPr sz="1800" dirty="0">
                <a:solidFill>
                  <a:srgbClr val="C00000"/>
                </a:solidFill>
                <a:latin typeface="微软雅黑"/>
                <a:cs typeface="微软雅黑"/>
              </a:rPr>
              <a:t>月组织镇</a:t>
            </a:r>
            <a:endParaRPr sz="1800">
              <a:latin typeface="微软雅黑"/>
              <a:cs typeface="微软雅黑"/>
            </a:endParaRPr>
          </a:p>
          <a:p>
            <a:pPr marL="12700">
              <a:lnSpc>
                <a:spcPct val="100000"/>
              </a:lnSpc>
              <a:spcBef>
                <a:spcPts val="1080"/>
              </a:spcBef>
            </a:pPr>
            <a:r>
              <a:rPr sz="1800" dirty="0">
                <a:solidFill>
                  <a:srgbClr val="C00000"/>
                </a:solidFill>
                <a:latin typeface="微软雅黑"/>
                <a:cs typeface="微软雅黑"/>
              </a:rPr>
              <a:t>村干部对该项目资产进行了实地查看和核实，该项目资产已不存在。</a:t>
            </a:r>
            <a:r>
              <a:rPr sz="1800" spc="-5" dirty="0">
                <a:solidFill>
                  <a:srgbClr val="C00000"/>
                </a:solidFill>
                <a:latin typeface="微软雅黑"/>
                <a:cs typeface="微软雅黑"/>
              </a:rPr>
              <a:t>2021</a:t>
            </a:r>
            <a:r>
              <a:rPr sz="1800" spc="-20" dirty="0">
                <a:solidFill>
                  <a:srgbClr val="C00000"/>
                </a:solidFill>
                <a:latin typeface="微软雅黑"/>
                <a:cs typeface="微软雅黑"/>
              </a:rPr>
              <a:t> </a:t>
            </a:r>
            <a:r>
              <a:rPr sz="1800" dirty="0">
                <a:solidFill>
                  <a:srgbClr val="C00000"/>
                </a:solidFill>
                <a:latin typeface="微软雅黑"/>
                <a:cs typeface="微软雅黑"/>
              </a:rPr>
              <a:t>年</a:t>
            </a:r>
            <a:r>
              <a:rPr sz="1800" spc="-15" dirty="0">
                <a:solidFill>
                  <a:srgbClr val="C00000"/>
                </a:solidFill>
                <a:latin typeface="微软雅黑"/>
                <a:cs typeface="微软雅黑"/>
              </a:rPr>
              <a:t> </a:t>
            </a:r>
            <a:r>
              <a:rPr sz="1800" dirty="0">
                <a:solidFill>
                  <a:srgbClr val="C00000"/>
                </a:solidFill>
                <a:latin typeface="微软雅黑"/>
                <a:cs typeface="微软雅黑"/>
              </a:rPr>
              <a:t>8</a:t>
            </a:r>
            <a:r>
              <a:rPr sz="1800" spc="-15" dirty="0">
                <a:solidFill>
                  <a:srgbClr val="C00000"/>
                </a:solidFill>
                <a:latin typeface="微软雅黑"/>
                <a:cs typeface="微软雅黑"/>
              </a:rPr>
              <a:t> </a:t>
            </a:r>
            <a:r>
              <a:rPr sz="1800" dirty="0">
                <a:solidFill>
                  <a:srgbClr val="C00000"/>
                </a:solidFill>
                <a:latin typeface="微软雅黑"/>
                <a:cs typeface="微软雅黑"/>
              </a:rPr>
              <a:t>月</a:t>
            </a:r>
            <a:r>
              <a:rPr sz="1800" spc="-15" dirty="0">
                <a:solidFill>
                  <a:srgbClr val="C00000"/>
                </a:solidFill>
                <a:latin typeface="微软雅黑"/>
                <a:cs typeface="微软雅黑"/>
              </a:rPr>
              <a:t> </a:t>
            </a:r>
            <a:r>
              <a:rPr sz="1800" spc="-5" dirty="0">
                <a:solidFill>
                  <a:srgbClr val="C00000"/>
                </a:solidFill>
                <a:latin typeface="微软雅黑"/>
                <a:cs typeface="微软雅黑"/>
              </a:rPr>
              <a:t>24</a:t>
            </a:r>
            <a:r>
              <a:rPr sz="1800" spc="-15" dirty="0">
                <a:solidFill>
                  <a:srgbClr val="C00000"/>
                </a:solidFill>
                <a:latin typeface="微软雅黑"/>
                <a:cs typeface="微软雅黑"/>
              </a:rPr>
              <a:t> </a:t>
            </a:r>
            <a:r>
              <a:rPr sz="1800" dirty="0">
                <a:solidFill>
                  <a:srgbClr val="C00000"/>
                </a:solidFill>
                <a:latin typeface="微软雅黑"/>
                <a:cs typeface="微软雅黑"/>
              </a:rPr>
              <a:t>日</a:t>
            </a:r>
            <a:r>
              <a:rPr sz="1800" spc="-5" dirty="0">
                <a:solidFill>
                  <a:srgbClr val="C00000"/>
                </a:solidFill>
                <a:latin typeface="微软雅黑"/>
                <a:cs typeface="微软雅黑"/>
              </a:rPr>
              <a:t>XX</a:t>
            </a:r>
            <a:r>
              <a:rPr sz="1800" dirty="0">
                <a:solidFill>
                  <a:srgbClr val="C00000"/>
                </a:solidFill>
                <a:latin typeface="微软雅黑"/>
                <a:cs typeface="微软雅黑"/>
              </a:rPr>
              <a:t>村“两委”讨论通过对星河</a:t>
            </a:r>
            <a:endParaRPr sz="1800">
              <a:latin typeface="微软雅黑"/>
              <a:cs typeface="微软雅黑"/>
            </a:endParaRPr>
          </a:p>
          <a:p>
            <a:pPr marL="12700" marR="6985">
              <a:lnSpc>
                <a:spcPct val="150000"/>
              </a:lnSpc>
            </a:pPr>
            <a:r>
              <a:rPr sz="1800" dirty="0">
                <a:solidFill>
                  <a:srgbClr val="C00000"/>
                </a:solidFill>
                <a:latin typeface="微软雅黑"/>
                <a:cs typeface="微软雅黑"/>
              </a:rPr>
              <a:t>村集体资产</a:t>
            </a:r>
            <a:r>
              <a:rPr sz="1800" spc="-5" dirty="0">
                <a:solidFill>
                  <a:srgbClr val="C00000"/>
                </a:solidFill>
                <a:latin typeface="微软雅黑"/>
                <a:cs typeface="微软雅黑"/>
              </a:rPr>
              <a:t>（2014</a:t>
            </a:r>
            <a:r>
              <a:rPr sz="1800" spc="-10" dirty="0">
                <a:solidFill>
                  <a:srgbClr val="C00000"/>
                </a:solidFill>
                <a:latin typeface="微软雅黑"/>
                <a:cs typeface="微软雅黑"/>
              </a:rPr>
              <a:t> </a:t>
            </a:r>
            <a:r>
              <a:rPr sz="1800" dirty="0">
                <a:solidFill>
                  <a:srgbClr val="C00000"/>
                </a:solidFill>
                <a:latin typeface="微软雅黑"/>
                <a:cs typeface="微软雅黑"/>
              </a:rPr>
              <a:t>年种植经果林</a:t>
            </a:r>
            <a:r>
              <a:rPr sz="1800" spc="-10" dirty="0">
                <a:solidFill>
                  <a:srgbClr val="C00000"/>
                </a:solidFill>
                <a:latin typeface="微软雅黑"/>
                <a:cs typeface="微软雅黑"/>
              </a:rPr>
              <a:t> </a:t>
            </a:r>
            <a:r>
              <a:rPr sz="1800" spc="-5" dirty="0">
                <a:solidFill>
                  <a:srgbClr val="C00000"/>
                </a:solidFill>
                <a:latin typeface="微软雅黑"/>
                <a:cs typeface="微软雅黑"/>
              </a:rPr>
              <a:t>120</a:t>
            </a:r>
            <a:r>
              <a:rPr sz="1800" spc="-10" dirty="0">
                <a:solidFill>
                  <a:srgbClr val="C00000"/>
                </a:solidFill>
                <a:latin typeface="微软雅黑"/>
                <a:cs typeface="微软雅黑"/>
              </a:rPr>
              <a:t> </a:t>
            </a:r>
            <a:r>
              <a:rPr sz="1800" dirty="0">
                <a:solidFill>
                  <a:srgbClr val="C00000"/>
                </a:solidFill>
                <a:latin typeface="微软雅黑"/>
                <a:cs typeface="微软雅黑"/>
              </a:rPr>
              <a:t>亩）进行核销。</a:t>
            </a:r>
            <a:r>
              <a:rPr sz="1800" spc="-5" dirty="0">
                <a:solidFill>
                  <a:srgbClr val="C00000"/>
                </a:solidFill>
                <a:latin typeface="微软雅黑"/>
                <a:cs typeface="微软雅黑"/>
              </a:rPr>
              <a:t>2021</a:t>
            </a:r>
            <a:r>
              <a:rPr sz="1800" dirty="0">
                <a:solidFill>
                  <a:srgbClr val="C00000"/>
                </a:solidFill>
                <a:latin typeface="微软雅黑"/>
                <a:cs typeface="微软雅黑"/>
              </a:rPr>
              <a:t>年</a:t>
            </a:r>
            <a:r>
              <a:rPr sz="1800" spc="-10" dirty="0">
                <a:solidFill>
                  <a:srgbClr val="C00000"/>
                </a:solidFill>
                <a:latin typeface="微软雅黑"/>
                <a:cs typeface="微软雅黑"/>
              </a:rPr>
              <a:t> </a:t>
            </a:r>
            <a:r>
              <a:rPr sz="1800" dirty="0">
                <a:solidFill>
                  <a:srgbClr val="C00000"/>
                </a:solidFill>
                <a:latin typeface="微软雅黑"/>
                <a:cs typeface="微软雅黑"/>
              </a:rPr>
              <a:t>8</a:t>
            </a:r>
            <a:r>
              <a:rPr sz="1800" spc="-10" dirty="0">
                <a:solidFill>
                  <a:srgbClr val="C00000"/>
                </a:solidFill>
                <a:latin typeface="微软雅黑"/>
                <a:cs typeface="微软雅黑"/>
              </a:rPr>
              <a:t> </a:t>
            </a:r>
            <a:r>
              <a:rPr sz="1800" dirty="0">
                <a:solidFill>
                  <a:srgbClr val="C00000"/>
                </a:solidFill>
                <a:latin typeface="微软雅黑"/>
                <a:cs typeface="微软雅黑"/>
              </a:rPr>
              <a:t>月</a:t>
            </a:r>
            <a:r>
              <a:rPr sz="1800" spc="-10" dirty="0">
                <a:solidFill>
                  <a:srgbClr val="C00000"/>
                </a:solidFill>
                <a:latin typeface="微软雅黑"/>
                <a:cs typeface="微软雅黑"/>
              </a:rPr>
              <a:t> </a:t>
            </a:r>
            <a:r>
              <a:rPr sz="1800" spc="-5" dirty="0">
                <a:solidFill>
                  <a:srgbClr val="C00000"/>
                </a:solidFill>
                <a:latin typeface="微软雅黑"/>
                <a:cs typeface="微软雅黑"/>
              </a:rPr>
              <a:t>25</a:t>
            </a:r>
            <a:r>
              <a:rPr sz="1800" spc="-10" dirty="0">
                <a:solidFill>
                  <a:srgbClr val="C00000"/>
                </a:solidFill>
                <a:latin typeface="微软雅黑"/>
                <a:cs typeface="微软雅黑"/>
              </a:rPr>
              <a:t> </a:t>
            </a:r>
            <a:r>
              <a:rPr sz="1800" dirty="0">
                <a:solidFill>
                  <a:srgbClr val="C00000"/>
                </a:solidFill>
                <a:latin typeface="微软雅黑"/>
                <a:cs typeface="微软雅黑"/>
              </a:rPr>
              <a:t>日该项目资产经</a:t>
            </a:r>
            <a:r>
              <a:rPr sz="1800" spc="-5" dirty="0">
                <a:solidFill>
                  <a:srgbClr val="C00000"/>
                </a:solidFill>
                <a:latin typeface="微软雅黑"/>
                <a:cs typeface="微软雅黑"/>
              </a:rPr>
              <a:t>XX</a:t>
            </a:r>
            <a:r>
              <a:rPr sz="1800" dirty="0">
                <a:solidFill>
                  <a:srgbClr val="C00000"/>
                </a:solidFill>
                <a:latin typeface="微软雅黑"/>
                <a:cs typeface="微软雅黑"/>
              </a:rPr>
              <a:t>填报了《农村集体资产核销 审批表》，镇级部门扶贫开发中心、镇分管领导、镇人民政府均签字同意星河村集体资产</a:t>
            </a:r>
            <a:r>
              <a:rPr sz="1800" spc="-5" dirty="0">
                <a:solidFill>
                  <a:srgbClr val="C00000"/>
                </a:solidFill>
                <a:latin typeface="微软雅黑"/>
                <a:cs typeface="微软雅黑"/>
              </a:rPr>
              <a:t>（2014</a:t>
            </a:r>
            <a:r>
              <a:rPr sz="1800" spc="-30" dirty="0">
                <a:solidFill>
                  <a:srgbClr val="C00000"/>
                </a:solidFill>
                <a:latin typeface="微软雅黑"/>
                <a:cs typeface="微软雅黑"/>
              </a:rPr>
              <a:t> </a:t>
            </a:r>
            <a:r>
              <a:rPr sz="1800" dirty="0">
                <a:solidFill>
                  <a:srgbClr val="C00000"/>
                </a:solidFill>
                <a:latin typeface="微软雅黑"/>
                <a:cs typeface="微软雅黑"/>
              </a:rPr>
              <a:t>种植果林</a:t>
            </a:r>
            <a:r>
              <a:rPr sz="1800" spc="-30" dirty="0">
                <a:solidFill>
                  <a:srgbClr val="C00000"/>
                </a:solidFill>
                <a:latin typeface="微软雅黑"/>
                <a:cs typeface="微软雅黑"/>
              </a:rPr>
              <a:t> </a:t>
            </a:r>
            <a:r>
              <a:rPr sz="1800" spc="-5" dirty="0">
                <a:solidFill>
                  <a:srgbClr val="C00000"/>
                </a:solidFill>
                <a:latin typeface="微软雅黑"/>
                <a:cs typeface="微软雅黑"/>
              </a:rPr>
              <a:t>120</a:t>
            </a:r>
            <a:r>
              <a:rPr sz="1800" spc="-25" dirty="0">
                <a:solidFill>
                  <a:srgbClr val="C00000"/>
                </a:solidFill>
                <a:latin typeface="微软雅黑"/>
                <a:cs typeface="微软雅黑"/>
              </a:rPr>
              <a:t> </a:t>
            </a:r>
            <a:r>
              <a:rPr sz="1800" dirty="0">
                <a:solidFill>
                  <a:srgbClr val="C00000"/>
                </a:solidFill>
                <a:latin typeface="微软雅黑"/>
                <a:cs typeface="微软雅黑"/>
              </a:rPr>
              <a:t>亩）进 行了核销，不在发挥项目效益，不存在脱贫户应享受政策而未享受的情况。”</a:t>
            </a:r>
            <a:endParaRPr sz="1800">
              <a:latin typeface="微软雅黑"/>
              <a:cs typeface="微软雅黑"/>
            </a:endParaRPr>
          </a:p>
          <a:p>
            <a:pPr marL="469900">
              <a:lnSpc>
                <a:spcPct val="100000"/>
              </a:lnSpc>
              <a:spcBef>
                <a:spcPts val="1080"/>
              </a:spcBef>
              <a:tabLst>
                <a:tab pos="1105535" algn="l"/>
              </a:tabLst>
            </a:pPr>
            <a:r>
              <a:rPr sz="1800" dirty="0">
                <a:solidFill>
                  <a:srgbClr val="C00000"/>
                </a:solidFill>
                <a:latin typeface="微软雅黑"/>
                <a:cs typeface="微软雅黑"/>
              </a:rPr>
              <a:t>结	论：问题保留</a:t>
            </a:r>
            <a:endParaRPr sz="1800">
              <a:latin typeface="微软雅黑"/>
              <a:cs typeface="微软雅黑"/>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92000" cy="829056"/>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6524243"/>
            <a:ext cx="12192000" cy="333755"/>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72389" y="980441"/>
            <a:ext cx="11964670" cy="3865879"/>
          </a:xfrm>
          <a:prstGeom prst="rect">
            <a:avLst/>
          </a:prstGeom>
        </p:spPr>
        <p:txBody>
          <a:bodyPr vert="horz" wrap="square" lIns="0" tIns="12700" rIns="0" bIns="0" rtlCol="0">
            <a:spAutoFit/>
          </a:bodyPr>
          <a:lstStyle/>
          <a:p>
            <a:pPr marL="12700" marR="5080" indent="467995">
              <a:lnSpc>
                <a:spcPct val="150000"/>
              </a:lnSpc>
              <a:spcBef>
                <a:spcPts val="100"/>
              </a:spcBef>
            </a:pPr>
            <a:r>
              <a:rPr sz="2400" b="1" dirty="0">
                <a:solidFill>
                  <a:srgbClr val="FF0000"/>
                </a:solidFill>
                <a:latin typeface="微软雅黑"/>
                <a:cs typeface="微软雅黑"/>
              </a:rPr>
              <a:t>反馈问题：</a:t>
            </a:r>
            <a:r>
              <a:rPr sz="2400" b="1" dirty="0">
                <a:solidFill>
                  <a:srgbClr val="333333"/>
                </a:solidFill>
                <a:latin typeface="微软雅黑"/>
                <a:cs typeface="微软雅黑"/>
              </a:rPr>
              <a:t>部分经营性资产流失。</a:t>
            </a:r>
            <a:r>
              <a:rPr sz="2400" dirty="0">
                <a:solidFill>
                  <a:srgbClr val="333333"/>
                </a:solidFill>
                <a:latin typeface="微软雅黑"/>
                <a:cs typeface="微软雅黑"/>
              </a:rPr>
              <a:t>如XX村竹狸项目失败后剩余资金约</a:t>
            </a:r>
            <a:r>
              <a:rPr sz="2400" spc="-5" dirty="0">
                <a:solidFill>
                  <a:srgbClr val="333333"/>
                </a:solidFill>
                <a:latin typeface="微软雅黑"/>
                <a:cs typeface="微软雅黑"/>
              </a:rPr>
              <a:t>65</a:t>
            </a:r>
            <a:r>
              <a:rPr sz="2400" dirty="0">
                <a:solidFill>
                  <a:srgbClr val="333333"/>
                </a:solidFill>
                <a:latin typeface="微软雅黑"/>
                <a:cs typeface="微软雅黑"/>
              </a:rPr>
              <a:t>万元，其中</a:t>
            </a:r>
            <a:r>
              <a:rPr sz="2400" spc="-5" dirty="0">
                <a:solidFill>
                  <a:srgbClr val="333333"/>
                </a:solidFill>
                <a:latin typeface="微软雅黑"/>
                <a:cs typeface="微软雅黑"/>
              </a:rPr>
              <a:t>5</a:t>
            </a:r>
            <a:r>
              <a:rPr sz="2400" dirty="0">
                <a:solidFill>
                  <a:srgbClr val="333333"/>
                </a:solidFill>
                <a:latin typeface="微软雅黑"/>
                <a:cs typeface="微软雅黑"/>
              </a:rPr>
              <a:t>4 万为</a:t>
            </a:r>
            <a:r>
              <a:rPr sz="2400" spc="-5" dirty="0">
                <a:solidFill>
                  <a:srgbClr val="333333"/>
                </a:solidFill>
                <a:latin typeface="微软雅黑"/>
                <a:cs typeface="微软雅黑"/>
              </a:rPr>
              <a:t>2021</a:t>
            </a:r>
            <a:r>
              <a:rPr sz="2400" dirty="0">
                <a:solidFill>
                  <a:srgbClr val="333333"/>
                </a:solidFill>
                <a:latin typeface="微软雅黑"/>
                <a:cs typeface="微软雅黑"/>
              </a:rPr>
              <a:t>年</a:t>
            </a:r>
            <a:r>
              <a:rPr sz="2400" spc="-5" dirty="0">
                <a:solidFill>
                  <a:srgbClr val="333333"/>
                </a:solidFill>
                <a:latin typeface="微软雅黑"/>
                <a:cs typeface="微软雅黑"/>
              </a:rPr>
              <a:t>3</a:t>
            </a:r>
            <a:r>
              <a:rPr sz="2400" dirty="0">
                <a:solidFill>
                  <a:srgbClr val="333333"/>
                </a:solidFill>
                <a:latin typeface="微软雅黑"/>
                <a:cs typeface="微软雅黑"/>
              </a:rPr>
              <a:t>月</a:t>
            </a:r>
            <a:r>
              <a:rPr sz="2400" spc="-5" dirty="0">
                <a:solidFill>
                  <a:srgbClr val="333333"/>
                </a:solidFill>
                <a:latin typeface="微软雅黑"/>
                <a:cs typeface="微软雅黑"/>
              </a:rPr>
              <a:t>29</a:t>
            </a:r>
            <a:r>
              <a:rPr sz="2400" dirty="0">
                <a:solidFill>
                  <a:srgbClr val="333333"/>
                </a:solidFill>
                <a:latin typeface="微软雅黑"/>
                <a:cs typeface="微软雅黑"/>
              </a:rPr>
              <a:t>日由入股的经营主体退回，但</a:t>
            </a:r>
            <a:r>
              <a:rPr sz="2400" spc="-5" dirty="0">
                <a:solidFill>
                  <a:srgbClr val="333333"/>
                </a:solidFill>
                <a:latin typeface="微软雅黑"/>
                <a:cs typeface="微软雅黑"/>
              </a:rPr>
              <a:t>11</a:t>
            </a:r>
            <a:r>
              <a:rPr sz="2400" dirty="0">
                <a:solidFill>
                  <a:srgbClr val="333333"/>
                </a:solidFill>
                <a:latin typeface="微软雅黑"/>
                <a:cs typeface="微软雅黑"/>
              </a:rPr>
              <a:t>万资金目前去向不明，且</a:t>
            </a:r>
            <a:r>
              <a:rPr sz="2400" spc="-5" dirty="0">
                <a:solidFill>
                  <a:srgbClr val="333333"/>
                </a:solidFill>
                <a:latin typeface="微软雅黑"/>
                <a:cs typeface="微软雅黑"/>
              </a:rPr>
              <a:t>54</a:t>
            </a:r>
            <a:r>
              <a:rPr sz="2400" dirty="0">
                <a:solidFill>
                  <a:srgbClr val="333333"/>
                </a:solidFill>
                <a:latin typeface="微软雅黑"/>
                <a:cs typeface="微软雅黑"/>
              </a:rPr>
              <a:t>万元截止 目前仍在村集体账上，未发挥效益。</a:t>
            </a:r>
            <a:endParaRPr sz="2400">
              <a:latin typeface="微软雅黑"/>
              <a:cs typeface="微软雅黑"/>
            </a:endParaRPr>
          </a:p>
          <a:p>
            <a:pPr marL="12700" marR="85725" indent="740410">
              <a:lnSpc>
                <a:spcPct val="150000"/>
              </a:lnSpc>
            </a:pPr>
            <a:r>
              <a:rPr sz="2400" b="1" dirty="0">
                <a:latin typeface="微软雅黑"/>
                <a:cs typeface="微软雅黑"/>
              </a:rPr>
              <a:t>扶贫项目资产闲置。</a:t>
            </a:r>
            <a:r>
              <a:rPr sz="2400" dirty="0">
                <a:solidFill>
                  <a:srgbClr val="333333"/>
                </a:solidFill>
                <a:latin typeface="微软雅黑"/>
                <a:cs typeface="微软雅黑"/>
              </a:rPr>
              <a:t>XX红托竹荪工厂化栽培项目，该项目</a:t>
            </a:r>
            <a:r>
              <a:rPr sz="2400" spc="-5" dirty="0">
                <a:solidFill>
                  <a:srgbClr val="333333"/>
                </a:solidFill>
                <a:latin typeface="微软雅黑"/>
                <a:cs typeface="微软雅黑"/>
              </a:rPr>
              <a:t>2019—08</a:t>
            </a:r>
            <a:r>
              <a:rPr sz="2400" dirty="0">
                <a:solidFill>
                  <a:srgbClr val="333333"/>
                </a:solidFill>
                <a:latin typeface="微软雅黑"/>
                <a:cs typeface="微软雅黑"/>
              </a:rPr>
              <a:t>至</a:t>
            </a:r>
            <a:r>
              <a:rPr sz="2400" spc="-5" dirty="0">
                <a:solidFill>
                  <a:srgbClr val="333333"/>
                </a:solidFill>
                <a:latin typeface="微软雅黑"/>
                <a:cs typeface="微软雅黑"/>
              </a:rPr>
              <a:t>2020—06</a:t>
            </a:r>
            <a:r>
              <a:rPr sz="2400" dirty="0">
                <a:solidFill>
                  <a:srgbClr val="333333"/>
                </a:solidFill>
                <a:latin typeface="微软雅黑"/>
                <a:cs typeface="微软雅黑"/>
              </a:rPr>
              <a:t>实 施，广西绿荪生态农业科技有限责任公司承租，但实际仅付租金一年</a:t>
            </a:r>
            <a:r>
              <a:rPr sz="2400" spc="-5" dirty="0">
                <a:solidFill>
                  <a:srgbClr val="333333"/>
                </a:solidFill>
                <a:latin typeface="微软雅黑"/>
                <a:cs typeface="微软雅黑"/>
              </a:rPr>
              <a:t>，2021</a:t>
            </a:r>
            <a:r>
              <a:rPr sz="2400" dirty="0">
                <a:solidFill>
                  <a:srgbClr val="333333"/>
                </a:solidFill>
                <a:latin typeface="微软雅黑"/>
                <a:cs typeface="微软雅黑"/>
              </a:rPr>
              <a:t>年</a:t>
            </a:r>
            <a:r>
              <a:rPr sz="2400" spc="-5" dirty="0">
                <a:solidFill>
                  <a:srgbClr val="333333"/>
                </a:solidFill>
                <a:latin typeface="微软雅黑"/>
                <a:cs typeface="微软雅黑"/>
              </a:rPr>
              <a:t>6</a:t>
            </a:r>
            <a:r>
              <a:rPr sz="2400" dirty="0">
                <a:solidFill>
                  <a:srgbClr val="333333"/>
                </a:solidFill>
                <a:latin typeface="微软雅黑"/>
                <a:cs typeface="微软雅黑"/>
              </a:rPr>
              <a:t>月至 </a:t>
            </a:r>
            <a:r>
              <a:rPr sz="2400" spc="-5" dirty="0">
                <a:solidFill>
                  <a:srgbClr val="333333"/>
                </a:solidFill>
                <a:latin typeface="微软雅黑"/>
                <a:cs typeface="微软雅黑"/>
              </a:rPr>
              <a:t>2022</a:t>
            </a:r>
            <a:r>
              <a:rPr sz="2400" dirty="0">
                <a:solidFill>
                  <a:srgbClr val="333333"/>
                </a:solidFill>
                <a:latin typeface="微软雅黑"/>
                <a:cs typeface="微软雅黑"/>
              </a:rPr>
              <a:t>年</a:t>
            </a:r>
            <a:r>
              <a:rPr sz="2400" spc="-5" dirty="0">
                <a:solidFill>
                  <a:srgbClr val="333333"/>
                </a:solidFill>
                <a:latin typeface="微软雅黑"/>
                <a:cs typeface="微软雅黑"/>
              </a:rPr>
              <a:t>6</a:t>
            </a:r>
            <a:r>
              <a:rPr sz="2400" dirty="0">
                <a:solidFill>
                  <a:srgbClr val="333333"/>
                </a:solidFill>
                <a:latin typeface="微软雅黑"/>
                <a:cs typeface="微软雅黑"/>
              </a:rPr>
              <a:t>月，租金未支付，从</a:t>
            </a:r>
            <a:r>
              <a:rPr sz="2400" spc="-5" dirty="0">
                <a:solidFill>
                  <a:srgbClr val="333333"/>
                </a:solidFill>
                <a:latin typeface="微软雅黑"/>
                <a:cs typeface="微软雅黑"/>
              </a:rPr>
              <a:t>2022</a:t>
            </a:r>
            <a:r>
              <a:rPr sz="2400" dirty="0">
                <a:solidFill>
                  <a:srgbClr val="333333"/>
                </a:solidFill>
                <a:latin typeface="微软雅黑"/>
                <a:cs typeface="微软雅黑"/>
              </a:rPr>
              <a:t>年</a:t>
            </a:r>
            <a:r>
              <a:rPr sz="2400" spc="-5" dirty="0">
                <a:solidFill>
                  <a:srgbClr val="333333"/>
                </a:solidFill>
                <a:latin typeface="微软雅黑"/>
                <a:cs typeface="微软雅黑"/>
              </a:rPr>
              <a:t>6</a:t>
            </a:r>
            <a:r>
              <a:rPr sz="2400" dirty="0">
                <a:solidFill>
                  <a:srgbClr val="333333"/>
                </a:solidFill>
                <a:latin typeface="微软雅黑"/>
                <a:cs typeface="微软雅黑"/>
              </a:rPr>
              <a:t>月起，厂房处于闲置状态，至今约</a:t>
            </a:r>
            <a:r>
              <a:rPr sz="2400" spc="-5" dirty="0">
                <a:solidFill>
                  <a:srgbClr val="333333"/>
                </a:solidFill>
                <a:latin typeface="微软雅黑"/>
                <a:cs typeface="微软雅黑"/>
              </a:rPr>
              <a:t>5</a:t>
            </a:r>
            <a:r>
              <a:rPr sz="2400" dirty="0">
                <a:solidFill>
                  <a:srgbClr val="333333"/>
                </a:solidFill>
                <a:latin typeface="微软雅黑"/>
                <a:cs typeface="微软雅黑"/>
              </a:rPr>
              <a:t>个月未发挥效 益，存在扶贫资产闲置问题。</a:t>
            </a:r>
            <a:endParaRPr sz="2400">
              <a:latin typeface="微软雅黑"/>
              <a:cs typeface="微软雅黑"/>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30224" y="1929383"/>
            <a:ext cx="10563225" cy="3698875"/>
          </a:xfrm>
          <a:custGeom>
            <a:avLst/>
            <a:gdLst/>
            <a:ahLst/>
            <a:cxnLst/>
            <a:rect l="l" t="t" r="r" b="b"/>
            <a:pathLst>
              <a:path w="10563225" h="3698875">
                <a:moveTo>
                  <a:pt x="10123932" y="3698748"/>
                </a:moveTo>
                <a:lnTo>
                  <a:pt x="437388" y="3698748"/>
                </a:lnTo>
                <a:lnTo>
                  <a:pt x="389761" y="3696175"/>
                </a:lnTo>
                <a:lnTo>
                  <a:pt x="343610" y="3688643"/>
                </a:lnTo>
                <a:lnTo>
                  <a:pt x="299203" y="3676418"/>
                </a:lnTo>
                <a:lnTo>
                  <a:pt x="256809" y="3659769"/>
                </a:lnTo>
                <a:lnTo>
                  <a:pt x="216695" y="3638964"/>
                </a:lnTo>
                <a:lnTo>
                  <a:pt x="179130" y="3614272"/>
                </a:lnTo>
                <a:lnTo>
                  <a:pt x="144383" y="3585961"/>
                </a:lnTo>
                <a:lnTo>
                  <a:pt x="112720" y="3554298"/>
                </a:lnTo>
                <a:lnTo>
                  <a:pt x="84411" y="3519553"/>
                </a:lnTo>
                <a:lnTo>
                  <a:pt x="59723" y="3481992"/>
                </a:lnTo>
                <a:lnTo>
                  <a:pt x="38926" y="3441886"/>
                </a:lnTo>
                <a:lnTo>
                  <a:pt x="22286" y="3399501"/>
                </a:lnTo>
                <a:lnTo>
                  <a:pt x="10073" y="3355106"/>
                </a:lnTo>
                <a:lnTo>
                  <a:pt x="2555" y="3308970"/>
                </a:lnTo>
                <a:lnTo>
                  <a:pt x="0" y="3261360"/>
                </a:lnTo>
                <a:lnTo>
                  <a:pt x="0" y="438912"/>
                </a:lnTo>
                <a:lnTo>
                  <a:pt x="2555" y="391121"/>
                </a:lnTo>
                <a:lnTo>
                  <a:pt x="10073" y="344827"/>
                </a:lnTo>
                <a:lnTo>
                  <a:pt x="22286" y="300295"/>
                </a:lnTo>
                <a:lnTo>
                  <a:pt x="38926" y="257790"/>
                </a:lnTo>
                <a:lnTo>
                  <a:pt x="59723" y="217579"/>
                </a:lnTo>
                <a:lnTo>
                  <a:pt x="84411" y="179926"/>
                </a:lnTo>
                <a:lnTo>
                  <a:pt x="112720" y="145097"/>
                </a:lnTo>
                <a:lnTo>
                  <a:pt x="144383" y="113358"/>
                </a:lnTo>
                <a:lnTo>
                  <a:pt x="179130" y="84975"/>
                </a:lnTo>
                <a:lnTo>
                  <a:pt x="216695" y="60212"/>
                </a:lnTo>
                <a:lnTo>
                  <a:pt x="256809" y="39335"/>
                </a:lnTo>
                <a:lnTo>
                  <a:pt x="299203" y="22610"/>
                </a:lnTo>
                <a:lnTo>
                  <a:pt x="343610" y="10302"/>
                </a:lnTo>
                <a:lnTo>
                  <a:pt x="389761" y="2676"/>
                </a:lnTo>
                <a:lnTo>
                  <a:pt x="437388" y="0"/>
                </a:lnTo>
                <a:lnTo>
                  <a:pt x="10123932" y="0"/>
                </a:lnTo>
                <a:lnTo>
                  <a:pt x="10171734" y="2676"/>
                </a:lnTo>
                <a:lnTo>
                  <a:pt x="10218038" y="10302"/>
                </a:lnTo>
                <a:lnTo>
                  <a:pt x="10262579" y="22610"/>
                </a:lnTo>
                <a:lnTo>
                  <a:pt x="10305090" y="39335"/>
                </a:lnTo>
                <a:lnTo>
                  <a:pt x="10345307" y="60212"/>
                </a:lnTo>
                <a:lnTo>
                  <a:pt x="10382963" y="84975"/>
                </a:lnTo>
                <a:lnTo>
                  <a:pt x="10417793" y="113358"/>
                </a:lnTo>
                <a:lnTo>
                  <a:pt x="10449532" y="145097"/>
                </a:lnTo>
                <a:lnTo>
                  <a:pt x="10477914" y="179926"/>
                </a:lnTo>
                <a:lnTo>
                  <a:pt x="10502674" y="217579"/>
                </a:lnTo>
                <a:lnTo>
                  <a:pt x="10523546" y="257790"/>
                </a:lnTo>
                <a:lnTo>
                  <a:pt x="10540264" y="300295"/>
                </a:lnTo>
                <a:lnTo>
                  <a:pt x="10552563" y="344827"/>
                </a:lnTo>
                <a:lnTo>
                  <a:pt x="10560178" y="391121"/>
                </a:lnTo>
                <a:lnTo>
                  <a:pt x="10562844" y="438912"/>
                </a:lnTo>
                <a:lnTo>
                  <a:pt x="10562844" y="3261360"/>
                </a:lnTo>
                <a:lnTo>
                  <a:pt x="10560178" y="3308970"/>
                </a:lnTo>
                <a:lnTo>
                  <a:pt x="10552563" y="3355106"/>
                </a:lnTo>
                <a:lnTo>
                  <a:pt x="10540264" y="3399501"/>
                </a:lnTo>
                <a:lnTo>
                  <a:pt x="10523546" y="3441886"/>
                </a:lnTo>
                <a:lnTo>
                  <a:pt x="10502674" y="3481992"/>
                </a:lnTo>
                <a:lnTo>
                  <a:pt x="10477914" y="3519553"/>
                </a:lnTo>
                <a:lnTo>
                  <a:pt x="10449532" y="3554298"/>
                </a:lnTo>
                <a:lnTo>
                  <a:pt x="10417793" y="3585961"/>
                </a:lnTo>
                <a:lnTo>
                  <a:pt x="10382963" y="3614272"/>
                </a:lnTo>
                <a:lnTo>
                  <a:pt x="10345307" y="3638964"/>
                </a:lnTo>
                <a:lnTo>
                  <a:pt x="10305090" y="3659769"/>
                </a:lnTo>
                <a:lnTo>
                  <a:pt x="10262579" y="3676418"/>
                </a:lnTo>
                <a:lnTo>
                  <a:pt x="10218038" y="3688643"/>
                </a:lnTo>
                <a:lnTo>
                  <a:pt x="10171734" y="3696175"/>
                </a:lnTo>
                <a:lnTo>
                  <a:pt x="10123932" y="3698748"/>
                </a:lnTo>
                <a:close/>
              </a:path>
            </a:pathLst>
          </a:custGeom>
          <a:solidFill>
            <a:srgbClr val="F1F1F1"/>
          </a:solidFill>
        </p:spPr>
        <p:txBody>
          <a:bodyPr wrap="square" lIns="0" tIns="0" rIns="0" bIns="0" rtlCol="0"/>
          <a:lstStyle/>
          <a:p>
            <a:endParaRPr/>
          </a:p>
        </p:txBody>
      </p:sp>
      <p:sp>
        <p:nvSpPr>
          <p:cNvPr id="3" name="object 3"/>
          <p:cNvSpPr/>
          <p:nvPr/>
        </p:nvSpPr>
        <p:spPr>
          <a:xfrm>
            <a:off x="1023797" y="1923605"/>
            <a:ext cx="10575290" cy="3708400"/>
          </a:xfrm>
          <a:custGeom>
            <a:avLst/>
            <a:gdLst/>
            <a:ahLst/>
            <a:cxnLst/>
            <a:rect l="l" t="t" r="r" b="b"/>
            <a:pathLst>
              <a:path w="10575290" h="3708400">
                <a:moveTo>
                  <a:pt x="10241826" y="12699"/>
                </a:moveTo>
                <a:lnTo>
                  <a:pt x="333286" y="12699"/>
                </a:lnTo>
                <a:lnTo>
                  <a:pt x="343979" y="0"/>
                </a:lnTo>
                <a:lnTo>
                  <a:pt x="10231132" y="0"/>
                </a:lnTo>
                <a:lnTo>
                  <a:pt x="10241826" y="12699"/>
                </a:lnTo>
                <a:close/>
              </a:path>
              <a:path w="10575290" h="3708400">
                <a:moveTo>
                  <a:pt x="336372" y="25399"/>
                </a:moveTo>
                <a:lnTo>
                  <a:pt x="291553" y="25399"/>
                </a:lnTo>
                <a:lnTo>
                  <a:pt x="301815" y="12699"/>
                </a:lnTo>
                <a:lnTo>
                  <a:pt x="346913" y="12699"/>
                </a:lnTo>
                <a:lnTo>
                  <a:pt x="336372" y="25399"/>
                </a:lnTo>
                <a:close/>
              </a:path>
              <a:path w="10575290" h="3708400">
                <a:moveTo>
                  <a:pt x="10283558" y="25399"/>
                </a:moveTo>
                <a:lnTo>
                  <a:pt x="10238740" y="25399"/>
                </a:lnTo>
                <a:lnTo>
                  <a:pt x="10228201" y="12699"/>
                </a:lnTo>
                <a:lnTo>
                  <a:pt x="10273296" y="12699"/>
                </a:lnTo>
                <a:lnTo>
                  <a:pt x="10283558" y="25399"/>
                </a:lnTo>
                <a:close/>
              </a:path>
              <a:path w="10575290" h="3708400">
                <a:moveTo>
                  <a:pt x="295846" y="38099"/>
                </a:moveTo>
                <a:lnTo>
                  <a:pt x="261467" y="38099"/>
                </a:lnTo>
                <a:lnTo>
                  <a:pt x="271373" y="25399"/>
                </a:lnTo>
                <a:lnTo>
                  <a:pt x="305955" y="25399"/>
                </a:lnTo>
                <a:lnTo>
                  <a:pt x="295846" y="38099"/>
                </a:lnTo>
                <a:close/>
              </a:path>
              <a:path w="10575290" h="3708400">
                <a:moveTo>
                  <a:pt x="10313644" y="38099"/>
                </a:moveTo>
                <a:lnTo>
                  <a:pt x="10279265" y="38099"/>
                </a:lnTo>
                <a:lnTo>
                  <a:pt x="10269143" y="25399"/>
                </a:lnTo>
                <a:lnTo>
                  <a:pt x="10303741" y="25399"/>
                </a:lnTo>
                <a:lnTo>
                  <a:pt x="10313644" y="38099"/>
                </a:lnTo>
                <a:close/>
              </a:path>
              <a:path w="10575290" h="3708400">
                <a:moveTo>
                  <a:pt x="266623" y="50799"/>
                </a:moveTo>
                <a:lnTo>
                  <a:pt x="232524" y="50799"/>
                </a:lnTo>
                <a:lnTo>
                  <a:pt x="242036" y="38099"/>
                </a:lnTo>
                <a:lnTo>
                  <a:pt x="276390" y="38099"/>
                </a:lnTo>
                <a:lnTo>
                  <a:pt x="266623" y="50799"/>
                </a:lnTo>
                <a:close/>
              </a:path>
              <a:path w="10575290" h="3708400">
                <a:moveTo>
                  <a:pt x="10342587" y="50799"/>
                </a:moveTo>
                <a:lnTo>
                  <a:pt x="10308488" y="50799"/>
                </a:lnTo>
                <a:lnTo>
                  <a:pt x="10298722" y="38099"/>
                </a:lnTo>
                <a:lnTo>
                  <a:pt x="10333075" y="38099"/>
                </a:lnTo>
                <a:lnTo>
                  <a:pt x="10342587" y="50799"/>
                </a:lnTo>
                <a:close/>
              </a:path>
              <a:path w="10575290" h="3708400">
                <a:moveTo>
                  <a:pt x="238518" y="63499"/>
                </a:moveTo>
                <a:lnTo>
                  <a:pt x="213918" y="63499"/>
                </a:lnTo>
                <a:lnTo>
                  <a:pt x="223151" y="50799"/>
                </a:lnTo>
                <a:lnTo>
                  <a:pt x="247891" y="50799"/>
                </a:lnTo>
                <a:lnTo>
                  <a:pt x="238518" y="63499"/>
                </a:lnTo>
                <a:close/>
              </a:path>
              <a:path w="10575290" h="3708400">
                <a:moveTo>
                  <a:pt x="10361193" y="63499"/>
                </a:moveTo>
                <a:lnTo>
                  <a:pt x="10336593" y="63499"/>
                </a:lnTo>
                <a:lnTo>
                  <a:pt x="10327208" y="50799"/>
                </a:lnTo>
                <a:lnTo>
                  <a:pt x="10351960" y="50799"/>
                </a:lnTo>
                <a:lnTo>
                  <a:pt x="10361193" y="63499"/>
                </a:lnTo>
                <a:close/>
              </a:path>
              <a:path w="10575290" h="3708400">
                <a:moveTo>
                  <a:pt x="211620" y="76199"/>
                </a:moveTo>
                <a:lnTo>
                  <a:pt x="187109" y="76199"/>
                </a:lnTo>
                <a:lnTo>
                  <a:pt x="195897" y="63499"/>
                </a:lnTo>
                <a:lnTo>
                  <a:pt x="220573" y="63499"/>
                </a:lnTo>
                <a:lnTo>
                  <a:pt x="211620" y="76199"/>
                </a:lnTo>
                <a:close/>
              </a:path>
              <a:path w="10575290" h="3708400">
                <a:moveTo>
                  <a:pt x="10388003" y="76199"/>
                </a:moveTo>
                <a:lnTo>
                  <a:pt x="10363492" y="76199"/>
                </a:lnTo>
                <a:lnTo>
                  <a:pt x="10354525" y="63499"/>
                </a:lnTo>
                <a:lnTo>
                  <a:pt x="10379214" y="63499"/>
                </a:lnTo>
                <a:lnTo>
                  <a:pt x="10388003" y="76199"/>
                </a:lnTo>
                <a:close/>
              </a:path>
              <a:path w="10575290" h="3708400">
                <a:moveTo>
                  <a:pt x="194398" y="88899"/>
                </a:moveTo>
                <a:lnTo>
                  <a:pt x="170002" y="88899"/>
                </a:lnTo>
                <a:lnTo>
                  <a:pt x="178473" y="76199"/>
                </a:lnTo>
                <a:lnTo>
                  <a:pt x="203060" y="76199"/>
                </a:lnTo>
                <a:lnTo>
                  <a:pt x="194398" y="88899"/>
                </a:lnTo>
                <a:close/>
              </a:path>
              <a:path w="10575290" h="3708400">
                <a:moveTo>
                  <a:pt x="10405112" y="88899"/>
                </a:moveTo>
                <a:lnTo>
                  <a:pt x="10380713" y="88899"/>
                </a:lnTo>
                <a:lnTo>
                  <a:pt x="10372039" y="76199"/>
                </a:lnTo>
                <a:lnTo>
                  <a:pt x="10396639" y="76199"/>
                </a:lnTo>
                <a:lnTo>
                  <a:pt x="10405112" y="88899"/>
                </a:lnTo>
                <a:close/>
              </a:path>
              <a:path w="10575290" h="3708400">
                <a:moveTo>
                  <a:pt x="161797" y="114299"/>
                </a:moveTo>
                <a:lnTo>
                  <a:pt x="145567" y="114299"/>
                </a:lnTo>
                <a:lnTo>
                  <a:pt x="153542" y="101599"/>
                </a:lnTo>
                <a:lnTo>
                  <a:pt x="161683" y="88899"/>
                </a:lnTo>
                <a:lnTo>
                  <a:pt x="186143" y="88899"/>
                </a:lnTo>
                <a:lnTo>
                  <a:pt x="177787" y="101599"/>
                </a:lnTo>
                <a:lnTo>
                  <a:pt x="169824" y="101599"/>
                </a:lnTo>
                <a:lnTo>
                  <a:pt x="161797" y="114299"/>
                </a:lnTo>
                <a:close/>
              </a:path>
              <a:path w="10575290" h="3708400">
                <a:moveTo>
                  <a:pt x="10429544" y="114299"/>
                </a:moveTo>
                <a:lnTo>
                  <a:pt x="10413314" y="114299"/>
                </a:lnTo>
                <a:lnTo>
                  <a:pt x="10405277" y="101599"/>
                </a:lnTo>
                <a:lnTo>
                  <a:pt x="10397324" y="101599"/>
                </a:lnTo>
                <a:lnTo>
                  <a:pt x="10388967" y="88899"/>
                </a:lnTo>
                <a:lnTo>
                  <a:pt x="10413415" y="88899"/>
                </a:lnTo>
                <a:lnTo>
                  <a:pt x="10421569" y="101599"/>
                </a:lnTo>
                <a:lnTo>
                  <a:pt x="10429544" y="114299"/>
                </a:lnTo>
                <a:close/>
              </a:path>
              <a:path w="10575290" h="3708400">
                <a:moveTo>
                  <a:pt x="146469" y="126999"/>
                </a:moveTo>
                <a:lnTo>
                  <a:pt x="130136" y="126999"/>
                </a:lnTo>
                <a:lnTo>
                  <a:pt x="137769" y="114299"/>
                </a:lnTo>
                <a:lnTo>
                  <a:pt x="154165" y="114299"/>
                </a:lnTo>
                <a:lnTo>
                  <a:pt x="146469" y="126999"/>
                </a:lnTo>
                <a:close/>
              </a:path>
              <a:path w="10575290" h="3708400">
                <a:moveTo>
                  <a:pt x="10444975" y="126999"/>
                </a:moveTo>
                <a:lnTo>
                  <a:pt x="10428643" y="126999"/>
                </a:lnTo>
                <a:lnTo>
                  <a:pt x="10420945" y="114299"/>
                </a:lnTo>
                <a:lnTo>
                  <a:pt x="10437342" y="114299"/>
                </a:lnTo>
                <a:lnTo>
                  <a:pt x="10444975" y="126999"/>
                </a:lnTo>
                <a:close/>
              </a:path>
              <a:path w="10575290" h="3708400">
                <a:moveTo>
                  <a:pt x="124777" y="152399"/>
                </a:moveTo>
                <a:lnTo>
                  <a:pt x="108343" y="152399"/>
                </a:lnTo>
                <a:lnTo>
                  <a:pt x="115430" y="139699"/>
                </a:lnTo>
                <a:lnTo>
                  <a:pt x="122694" y="126999"/>
                </a:lnTo>
                <a:lnTo>
                  <a:pt x="139166" y="126999"/>
                </a:lnTo>
                <a:lnTo>
                  <a:pt x="131825" y="139699"/>
                </a:lnTo>
                <a:lnTo>
                  <a:pt x="124777" y="152399"/>
                </a:lnTo>
                <a:close/>
              </a:path>
              <a:path w="10575290" h="3708400">
                <a:moveTo>
                  <a:pt x="10466755" y="152399"/>
                </a:moveTo>
                <a:lnTo>
                  <a:pt x="10450334" y="152399"/>
                </a:lnTo>
                <a:lnTo>
                  <a:pt x="10443171" y="139699"/>
                </a:lnTo>
                <a:lnTo>
                  <a:pt x="10435931" y="126999"/>
                </a:lnTo>
                <a:lnTo>
                  <a:pt x="10452417" y="126999"/>
                </a:lnTo>
                <a:lnTo>
                  <a:pt x="10459681" y="139699"/>
                </a:lnTo>
                <a:lnTo>
                  <a:pt x="10466755" y="152399"/>
                </a:lnTo>
                <a:close/>
              </a:path>
              <a:path w="10575290" h="3708400">
                <a:moveTo>
                  <a:pt x="98399" y="177799"/>
                </a:moveTo>
                <a:lnTo>
                  <a:pt x="88277" y="177799"/>
                </a:lnTo>
                <a:lnTo>
                  <a:pt x="94767" y="165099"/>
                </a:lnTo>
                <a:lnTo>
                  <a:pt x="101460" y="152399"/>
                </a:lnTo>
                <a:lnTo>
                  <a:pt x="117995" y="152399"/>
                </a:lnTo>
                <a:lnTo>
                  <a:pt x="111213" y="165099"/>
                </a:lnTo>
                <a:lnTo>
                  <a:pt x="104800" y="165099"/>
                </a:lnTo>
                <a:lnTo>
                  <a:pt x="98399" y="177799"/>
                </a:lnTo>
                <a:close/>
              </a:path>
              <a:path w="10575290" h="3708400">
                <a:moveTo>
                  <a:pt x="10486833" y="177799"/>
                </a:moveTo>
                <a:lnTo>
                  <a:pt x="10476712" y="177799"/>
                </a:lnTo>
                <a:lnTo>
                  <a:pt x="10470311" y="165099"/>
                </a:lnTo>
                <a:lnTo>
                  <a:pt x="10463898" y="165099"/>
                </a:lnTo>
                <a:lnTo>
                  <a:pt x="10457116" y="152399"/>
                </a:lnTo>
                <a:lnTo>
                  <a:pt x="10473651" y="152399"/>
                </a:lnTo>
                <a:lnTo>
                  <a:pt x="10480344" y="165099"/>
                </a:lnTo>
                <a:lnTo>
                  <a:pt x="10486833" y="177799"/>
                </a:lnTo>
                <a:close/>
              </a:path>
              <a:path w="10575290" h="3708400">
                <a:moveTo>
                  <a:pt x="104711" y="177799"/>
                </a:moveTo>
                <a:lnTo>
                  <a:pt x="104800" y="165099"/>
                </a:lnTo>
                <a:lnTo>
                  <a:pt x="111302" y="165099"/>
                </a:lnTo>
                <a:lnTo>
                  <a:pt x="104711" y="177799"/>
                </a:lnTo>
                <a:close/>
              </a:path>
              <a:path w="10575290" h="3708400">
                <a:moveTo>
                  <a:pt x="10470400" y="177799"/>
                </a:moveTo>
                <a:lnTo>
                  <a:pt x="10463809" y="165099"/>
                </a:lnTo>
                <a:lnTo>
                  <a:pt x="10470311" y="165099"/>
                </a:lnTo>
                <a:lnTo>
                  <a:pt x="10470400" y="177799"/>
                </a:lnTo>
                <a:close/>
              </a:path>
              <a:path w="10575290" h="3708400">
                <a:moveTo>
                  <a:pt x="80644" y="203199"/>
                </a:moveTo>
                <a:lnTo>
                  <a:pt x="70002" y="203199"/>
                </a:lnTo>
                <a:lnTo>
                  <a:pt x="75882" y="190499"/>
                </a:lnTo>
                <a:lnTo>
                  <a:pt x="81978" y="177799"/>
                </a:lnTo>
                <a:lnTo>
                  <a:pt x="98488" y="177799"/>
                </a:lnTo>
                <a:lnTo>
                  <a:pt x="92278" y="190499"/>
                </a:lnTo>
                <a:lnTo>
                  <a:pt x="86448" y="190499"/>
                </a:lnTo>
                <a:lnTo>
                  <a:pt x="80644" y="203199"/>
                </a:lnTo>
                <a:close/>
              </a:path>
              <a:path w="10575290" h="3708400">
                <a:moveTo>
                  <a:pt x="10505109" y="203199"/>
                </a:moveTo>
                <a:lnTo>
                  <a:pt x="10494454" y="203199"/>
                </a:lnTo>
                <a:lnTo>
                  <a:pt x="10488663" y="190499"/>
                </a:lnTo>
                <a:lnTo>
                  <a:pt x="10482821" y="190499"/>
                </a:lnTo>
                <a:lnTo>
                  <a:pt x="10476623" y="177799"/>
                </a:lnTo>
                <a:lnTo>
                  <a:pt x="10493133" y="177799"/>
                </a:lnTo>
                <a:lnTo>
                  <a:pt x="10499229" y="190499"/>
                </a:lnTo>
                <a:lnTo>
                  <a:pt x="10505109" y="203199"/>
                </a:lnTo>
                <a:close/>
              </a:path>
              <a:path w="10575290" h="3708400">
                <a:moveTo>
                  <a:pt x="59880" y="241299"/>
                </a:moveTo>
                <a:lnTo>
                  <a:pt x="48615" y="241299"/>
                </a:lnTo>
                <a:lnTo>
                  <a:pt x="53632" y="228599"/>
                </a:lnTo>
                <a:lnTo>
                  <a:pt x="58864" y="215899"/>
                </a:lnTo>
                <a:lnTo>
                  <a:pt x="64325" y="203199"/>
                </a:lnTo>
                <a:lnTo>
                  <a:pt x="80733" y="203199"/>
                </a:lnTo>
                <a:lnTo>
                  <a:pt x="75145" y="215899"/>
                </a:lnTo>
                <a:lnTo>
                  <a:pt x="69837" y="228599"/>
                </a:lnTo>
                <a:lnTo>
                  <a:pt x="64820" y="228599"/>
                </a:lnTo>
                <a:lnTo>
                  <a:pt x="59880" y="241299"/>
                </a:lnTo>
                <a:close/>
              </a:path>
              <a:path w="10575290" h="3708400">
                <a:moveTo>
                  <a:pt x="10526496" y="241299"/>
                </a:moveTo>
                <a:lnTo>
                  <a:pt x="10515231" y="241299"/>
                </a:lnTo>
                <a:lnTo>
                  <a:pt x="10510278" y="228599"/>
                </a:lnTo>
                <a:lnTo>
                  <a:pt x="10505274" y="228599"/>
                </a:lnTo>
                <a:lnTo>
                  <a:pt x="10499890" y="215899"/>
                </a:lnTo>
                <a:lnTo>
                  <a:pt x="10494378" y="203199"/>
                </a:lnTo>
                <a:lnTo>
                  <a:pt x="10510786" y="203199"/>
                </a:lnTo>
                <a:lnTo>
                  <a:pt x="10516235" y="215899"/>
                </a:lnTo>
                <a:lnTo>
                  <a:pt x="10521480" y="228599"/>
                </a:lnTo>
                <a:lnTo>
                  <a:pt x="10526496" y="241299"/>
                </a:lnTo>
                <a:close/>
              </a:path>
              <a:path w="10575290" h="3708400">
                <a:moveTo>
                  <a:pt x="42608" y="279399"/>
                </a:moveTo>
                <a:lnTo>
                  <a:pt x="30822" y="279399"/>
                </a:lnTo>
                <a:lnTo>
                  <a:pt x="34912" y="266699"/>
                </a:lnTo>
                <a:lnTo>
                  <a:pt x="39255" y="253999"/>
                </a:lnTo>
                <a:lnTo>
                  <a:pt x="43814" y="241299"/>
                </a:lnTo>
                <a:lnTo>
                  <a:pt x="59943" y="241299"/>
                </a:lnTo>
                <a:lnTo>
                  <a:pt x="55219" y="253999"/>
                </a:lnTo>
                <a:lnTo>
                  <a:pt x="50850" y="253999"/>
                </a:lnTo>
                <a:lnTo>
                  <a:pt x="46583" y="266699"/>
                </a:lnTo>
                <a:lnTo>
                  <a:pt x="42608" y="279399"/>
                </a:lnTo>
                <a:close/>
              </a:path>
              <a:path w="10575290" h="3708400">
                <a:moveTo>
                  <a:pt x="10544289" y="279399"/>
                </a:moveTo>
                <a:lnTo>
                  <a:pt x="10532503" y="279399"/>
                </a:lnTo>
                <a:lnTo>
                  <a:pt x="10528465" y="266699"/>
                </a:lnTo>
                <a:lnTo>
                  <a:pt x="10524248" y="253999"/>
                </a:lnTo>
                <a:lnTo>
                  <a:pt x="10519879" y="253999"/>
                </a:lnTo>
                <a:lnTo>
                  <a:pt x="10515155" y="241299"/>
                </a:lnTo>
                <a:lnTo>
                  <a:pt x="10531297" y="241299"/>
                </a:lnTo>
                <a:lnTo>
                  <a:pt x="10535856" y="253999"/>
                </a:lnTo>
                <a:lnTo>
                  <a:pt x="10540187" y="266699"/>
                </a:lnTo>
                <a:lnTo>
                  <a:pt x="10544289" y="279399"/>
                </a:lnTo>
                <a:close/>
              </a:path>
              <a:path w="10575290" h="3708400">
                <a:moveTo>
                  <a:pt x="50787" y="266699"/>
                </a:moveTo>
                <a:lnTo>
                  <a:pt x="50850" y="253999"/>
                </a:lnTo>
                <a:lnTo>
                  <a:pt x="55295" y="253999"/>
                </a:lnTo>
                <a:lnTo>
                  <a:pt x="50787" y="266699"/>
                </a:lnTo>
                <a:close/>
              </a:path>
              <a:path w="10575290" h="3708400">
                <a:moveTo>
                  <a:pt x="10524324" y="266699"/>
                </a:moveTo>
                <a:lnTo>
                  <a:pt x="10519816" y="253999"/>
                </a:lnTo>
                <a:lnTo>
                  <a:pt x="10524248" y="253999"/>
                </a:lnTo>
                <a:lnTo>
                  <a:pt x="10524324" y="266699"/>
                </a:lnTo>
                <a:close/>
              </a:path>
              <a:path w="10575290" h="3708400">
                <a:moveTo>
                  <a:pt x="23736" y="342899"/>
                </a:moveTo>
                <a:lnTo>
                  <a:pt x="11379" y="342899"/>
                </a:lnTo>
                <a:lnTo>
                  <a:pt x="13982" y="330199"/>
                </a:lnTo>
                <a:lnTo>
                  <a:pt x="16852" y="317499"/>
                </a:lnTo>
                <a:lnTo>
                  <a:pt x="19977" y="304799"/>
                </a:lnTo>
                <a:lnTo>
                  <a:pt x="23342" y="292099"/>
                </a:lnTo>
                <a:lnTo>
                  <a:pt x="26962" y="279399"/>
                </a:lnTo>
                <a:lnTo>
                  <a:pt x="42659" y="279399"/>
                </a:lnTo>
                <a:lnTo>
                  <a:pt x="38862" y="292099"/>
                </a:lnTo>
                <a:lnTo>
                  <a:pt x="35344" y="304799"/>
                </a:lnTo>
                <a:lnTo>
                  <a:pt x="32131" y="304799"/>
                </a:lnTo>
                <a:lnTo>
                  <a:pt x="29044" y="317499"/>
                </a:lnTo>
                <a:lnTo>
                  <a:pt x="26263" y="330199"/>
                </a:lnTo>
                <a:lnTo>
                  <a:pt x="23736" y="342899"/>
                </a:lnTo>
                <a:close/>
              </a:path>
              <a:path w="10575290" h="3708400">
                <a:moveTo>
                  <a:pt x="10563735" y="342899"/>
                </a:moveTo>
                <a:lnTo>
                  <a:pt x="10551375" y="342899"/>
                </a:lnTo>
                <a:lnTo>
                  <a:pt x="10548797" y="330199"/>
                </a:lnTo>
                <a:lnTo>
                  <a:pt x="10546016" y="317499"/>
                </a:lnTo>
                <a:lnTo>
                  <a:pt x="10542981" y="304799"/>
                </a:lnTo>
                <a:lnTo>
                  <a:pt x="10539755" y="304799"/>
                </a:lnTo>
                <a:lnTo>
                  <a:pt x="10536199" y="292099"/>
                </a:lnTo>
                <a:lnTo>
                  <a:pt x="10532440" y="279399"/>
                </a:lnTo>
                <a:lnTo>
                  <a:pt x="10548150" y="279399"/>
                </a:lnTo>
                <a:lnTo>
                  <a:pt x="10551769" y="292099"/>
                </a:lnTo>
                <a:lnTo>
                  <a:pt x="10555137" y="304799"/>
                </a:lnTo>
                <a:lnTo>
                  <a:pt x="10558259" y="317499"/>
                </a:lnTo>
                <a:lnTo>
                  <a:pt x="10561116" y="330199"/>
                </a:lnTo>
                <a:lnTo>
                  <a:pt x="10563735" y="342899"/>
                </a:lnTo>
                <a:close/>
              </a:path>
              <a:path w="10575290" h="3708400">
                <a:moveTo>
                  <a:pt x="12839" y="431799"/>
                </a:moveTo>
                <a:lnTo>
                  <a:pt x="139" y="431799"/>
                </a:lnTo>
                <a:lnTo>
                  <a:pt x="571" y="419099"/>
                </a:lnTo>
                <a:lnTo>
                  <a:pt x="3568" y="380999"/>
                </a:lnTo>
                <a:lnTo>
                  <a:pt x="9029" y="342899"/>
                </a:lnTo>
                <a:lnTo>
                  <a:pt x="23761" y="342899"/>
                </a:lnTo>
                <a:lnTo>
                  <a:pt x="21450" y="355599"/>
                </a:lnTo>
                <a:lnTo>
                  <a:pt x="19456" y="355599"/>
                </a:lnTo>
                <a:lnTo>
                  <a:pt x="17653" y="368299"/>
                </a:lnTo>
                <a:lnTo>
                  <a:pt x="16154" y="380999"/>
                </a:lnTo>
                <a:lnTo>
                  <a:pt x="14922" y="393699"/>
                </a:lnTo>
                <a:lnTo>
                  <a:pt x="13944" y="406399"/>
                </a:lnTo>
                <a:lnTo>
                  <a:pt x="13258" y="419099"/>
                </a:lnTo>
                <a:lnTo>
                  <a:pt x="12839" y="431799"/>
                </a:lnTo>
                <a:close/>
              </a:path>
              <a:path w="10575290" h="3708400">
                <a:moveTo>
                  <a:pt x="10574972" y="431799"/>
                </a:moveTo>
                <a:lnTo>
                  <a:pt x="10562272" y="431799"/>
                </a:lnTo>
                <a:lnTo>
                  <a:pt x="10561840" y="419099"/>
                </a:lnTo>
                <a:lnTo>
                  <a:pt x="10561142" y="406399"/>
                </a:lnTo>
                <a:lnTo>
                  <a:pt x="10560177" y="393699"/>
                </a:lnTo>
                <a:lnTo>
                  <a:pt x="10558932" y="380999"/>
                </a:lnTo>
                <a:lnTo>
                  <a:pt x="10557421" y="368299"/>
                </a:lnTo>
                <a:lnTo>
                  <a:pt x="10555655" y="355599"/>
                </a:lnTo>
                <a:lnTo>
                  <a:pt x="10553661" y="355599"/>
                </a:lnTo>
                <a:lnTo>
                  <a:pt x="10551337" y="342899"/>
                </a:lnTo>
                <a:lnTo>
                  <a:pt x="10566082" y="342899"/>
                </a:lnTo>
                <a:lnTo>
                  <a:pt x="10568178" y="355599"/>
                </a:lnTo>
                <a:lnTo>
                  <a:pt x="10572813" y="393699"/>
                </a:lnTo>
                <a:lnTo>
                  <a:pt x="10574528" y="419099"/>
                </a:lnTo>
                <a:lnTo>
                  <a:pt x="10574972" y="431799"/>
                </a:lnTo>
                <a:close/>
              </a:path>
              <a:path w="10575290" h="3708400">
                <a:moveTo>
                  <a:pt x="13957" y="3289300"/>
                </a:moveTo>
                <a:lnTo>
                  <a:pt x="571" y="3289300"/>
                </a:lnTo>
                <a:lnTo>
                  <a:pt x="139" y="3276600"/>
                </a:lnTo>
                <a:lnTo>
                  <a:pt x="0" y="3263900"/>
                </a:lnTo>
                <a:lnTo>
                  <a:pt x="0" y="431799"/>
                </a:lnTo>
                <a:lnTo>
                  <a:pt x="12700" y="431799"/>
                </a:lnTo>
                <a:lnTo>
                  <a:pt x="12700" y="3263900"/>
                </a:lnTo>
                <a:lnTo>
                  <a:pt x="12839" y="3276600"/>
                </a:lnTo>
                <a:lnTo>
                  <a:pt x="13258" y="3276600"/>
                </a:lnTo>
                <a:lnTo>
                  <a:pt x="13957" y="3289300"/>
                </a:lnTo>
                <a:close/>
              </a:path>
              <a:path w="10575290" h="3708400">
                <a:moveTo>
                  <a:pt x="10574528" y="3289300"/>
                </a:moveTo>
                <a:lnTo>
                  <a:pt x="10561142" y="3289300"/>
                </a:lnTo>
                <a:lnTo>
                  <a:pt x="10561853" y="3276600"/>
                </a:lnTo>
                <a:lnTo>
                  <a:pt x="10562272" y="3276600"/>
                </a:lnTo>
                <a:lnTo>
                  <a:pt x="10562412" y="3263900"/>
                </a:lnTo>
                <a:lnTo>
                  <a:pt x="10562412" y="431799"/>
                </a:lnTo>
                <a:lnTo>
                  <a:pt x="10575112" y="431799"/>
                </a:lnTo>
                <a:lnTo>
                  <a:pt x="10575112" y="3263900"/>
                </a:lnTo>
                <a:lnTo>
                  <a:pt x="10574972" y="3276600"/>
                </a:lnTo>
                <a:lnTo>
                  <a:pt x="10574528" y="3289300"/>
                </a:lnTo>
                <a:close/>
              </a:path>
              <a:path w="10575290" h="3708400">
                <a:moveTo>
                  <a:pt x="26301" y="3365500"/>
                </a:moveTo>
                <a:lnTo>
                  <a:pt x="11379" y="3365500"/>
                </a:lnTo>
                <a:lnTo>
                  <a:pt x="9029" y="3352800"/>
                </a:lnTo>
                <a:lnTo>
                  <a:pt x="3568" y="3314700"/>
                </a:lnTo>
                <a:lnTo>
                  <a:pt x="1295" y="3289300"/>
                </a:lnTo>
                <a:lnTo>
                  <a:pt x="13944" y="3289300"/>
                </a:lnTo>
                <a:lnTo>
                  <a:pt x="14935" y="3302000"/>
                </a:lnTo>
                <a:lnTo>
                  <a:pt x="16179" y="3314700"/>
                </a:lnTo>
                <a:lnTo>
                  <a:pt x="17678" y="3327400"/>
                </a:lnTo>
                <a:lnTo>
                  <a:pt x="19456" y="3340100"/>
                </a:lnTo>
                <a:lnTo>
                  <a:pt x="21488" y="3352800"/>
                </a:lnTo>
                <a:lnTo>
                  <a:pt x="23736" y="3352800"/>
                </a:lnTo>
                <a:lnTo>
                  <a:pt x="26301" y="3365500"/>
                </a:lnTo>
                <a:close/>
              </a:path>
              <a:path w="10575290" h="3708400">
                <a:moveTo>
                  <a:pt x="10563735" y="3365500"/>
                </a:moveTo>
                <a:lnTo>
                  <a:pt x="10548797" y="3365500"/>
                </a:lnTo>
                <a:lnTo>
                  <a:pt x="10551375" y="3352800"/>
                </a:lnTo>
                <a:lnTo>
                  <a:pt x="10553623" y="3352800"/>
                </a:lnTo>
                <a:lnTo>
                  <a:pt x="10555681" y="3340100"/>
                </a:lnTo>
                <a:lnTo>
                  <a:pt x="10557446" y="3327400"/>
                </a:lnTo>
                <a:lnTo>
                  <a:pt x="10558957" y="3314700"/>
                </a:lnTo>
                <a:lnTo>
                  <a:pt x="10560189" y="3302000"/>
                </a:lnTo>
                <a:lnTo>
                  <a:pt x="10561154" y="3289300"/>
                </a:lnTo>
                <a:lnTo>
                  <a:pt x="10573816" y="3289300"/>
                </a:lnTo>
                <a:lnTo>
                  <a:pt x="10569994" y="3327400"/>
                </a:lnTo>
                <a:lnTo>
                  <a:pt x="10566082" y="3352800"/>
                </a:lnTo>
                <a:lnTo>
                  <a:pt x="10563735" y="3365500"/>
                </a:lnTo>
                <a:close/>
              </a:path>
              <a:path w="10575290" h="3708400">
                <a:moveTo>
                  <a:pt x="46647" y="3429000"/>
                </a:moveTo>
                <a:lnTo>
                  <a:pt x="30822" y="3429000"/>
                </a:lnTo>
                <a:lnTo>
                  <a:pt x="26962" y="3416300"/>
                </a:lnTo>
                <a:lnTo>
                  <a:pt x="23342" y="3403600"/>
                </a:lnTo>
                <a:lnTo>
                  <a:pt x="19977" y="3390900"/>
                </a:lnTo>
                <a:lnTo>
                  <a:pt x="16852" y="3378200"/>
                </a:lnTo>
                <a:lnTo>
                  <a:pt x="13982" y="3365500"/>
                </a:lnTo>
                <a:lnTo>
                  <a:pt x="26263" y="3365500"/>
                </a:lnTo>
                <a:lnTo>
                  <a:pt x="29095" y="3378200"/>
                </a:lnTo>
                <a:lnTo>
                  <a:pt x="32131" y="3390900"/>
                </a:lnTo>
                <a:lnTo>
                  <a:pt x="35394" y="3403600"/>
                </a:lnTo>
                <a:lnTo>
                  <a:pt x="38862" y="3403600"/>
                </a:lnTo>
                <a:lnTo>
                  <a:pt x="42659" y="3416300"/>
                </a:lnTo>
                <a:lnTo>
                  <a:pt x="46647" y="3429000"/>
                </a:lnTo>
                <a:close/>
              </a:path>
              <a:path w="10575290" h="3708400">
                <a:moveTo>
                  <a:pt x="10544289" y="3429000"/>
                </a:moveTo>
                <a:lnTo>
                  <a:pt x="10528465" y="3429000"/>
                </a:lnTo>
                <a:lnTo>
                  <a:pt x="10532503" y="3416300"/>
                </a:lnTo>
                <a:lnTo>
                  <a:pt x="10536250" y="3403600"/>
                </a:lnTo>
                <a:lnTo>
                  <a:pt x="10539704" y="3403600"/>
                </a:lnTo>
                <a:lnTo>
                  <a:pt x="10543032" y="3390900"/>
                </a:lnTo>
                <a:lnTo>
                  <a:pt x="10546054" y="3378200"/>
                </a:lnTo>
                <a:lnTo>
                  <a:pt x="10548851" y="3365500"/>
                </a:lnTo>
                <a:lnTo>
                  <a:pt x="10561116" y="3365500"/>
                </a:lnTo>
                <a:lnTo>
                  <a:pt x="10558259" y="3378200"/>
                </a:lnTo>
                <a:lnTo>
                  <a:pt x="10555137" y="3390900"/>
                </a:lnTo>
                <a:lnTo>
                  <a:pt x="10551769" y="3403600"/>
                </a:lnTo>
                <a:lnTo>
                  <a:pt x="10548150" y="3416300"/>
                </a:lnTo>
                <a:lnTo>
                  <a:pt x="10544289" y="3429000"/>
                </a:lnTo>
                <a:close/>
              </a:path>
              <a:path w="10575290" h="3708400">
                <a:moveTo>
                  <a:pt x="64820" y="3467100"/>
                </a:moveTo>
                <a:lnTo>
                  <a:pt x="48615" y="3467100"/>
                </a:lnTo>
                <a:lnTo>
                  <a:pt x="43814" y="3454400"/>
                </a:lnTo>
                <a:lnTo>
                  <a:pt x="39255" y="3441700"/>
                </a:lnTo>
                <a:lnTo>
                  <a:pt x="34912" y="3429000"/>
                </a:lnTo>
                <a:lnTo>
                  <a:pt x="46583" y="3429000"/>
                </a:lnTo>
                <a:lnTo>
                  <a:pt x="50850" y="3441700"/>
                </a:lnTo>
                <a:lnTo>
                  <a:pt x="55219" y="3441700"/>
                </a:lnTo>
                <a:lnTo>
                  <a:pt x="59943" y="3454400"/>
                </a:lnTo>
                <a:lnTo>
                  <a:pt x="64820" y="3467100"/>
                </a:lnTo>
                <a:close/>
              </a:path>
              <a:path w="10575290" h="3708400">
                <a:moveTo>
                  <a:pt x="10526496" y="3467100"/>
                </a:moveTo>
                <a:lnTo>
                  <a:pt x="10510278" y="3467100"/>
                </a:lnTo>
                <a:lnTo>
                  <a:pt x="10515231" y="3454400"/>
                </a:lnTo>
                <a:lnTo>
                  <a:pt x="10519879" y="3441700"/>
                </a:lnTo>
                <a:lnTo>
                  <a:pt x="10524248" y="3441700"/>
                </a:lnTo>
                <a:lnTo>
                  <a:pt x="10528528" y="3429000"/>
                </a:lnTo>
                <a:lnTo>
                  <a:pt x="10540187" y="3429000"/>
                </a:lnTo>
                <a:lnTo>
                  <a:pt x="10535856" y="3441700"/>
                </a:lnTo>
                <a:lnTo>
                  <a:pt x="10531297" y="3454400"/>
                </a:lnTo>
                <a:lnTo>
                  <a:pt x="10526496" y="3467100"/>
                </a:lnTo>
                <a:close/>
              </a:path>
              <a:path w="10575290" h="3708400">
                <a:moveTo>
                  <a:pt x="86448" y="3505200"/>
                </a:moveTo>
                <a:lnTo>
                  <a:pt x="70002" y="3505200"/>
                </a:lnTo>
                <a:lnTo>
                  <a:pt x="64325" y="3492500"/>
                </a:lnTo>
                <a:lnTo>
                  <a:pt x="58864" y="3479800"/>
                </a:lnTo>
                <a:lnTo>
                  <a:pt x="53632" y="3467100"/>
                </a:lnTo>
                <a:lnTo>
                  <a:pt x="64757" y="3467100"/>
                </a:lnTo>
                <a:lnTo>
                  <a:pt x="69913" y="3479800"/>
                </a:lnTo>
                <a:lnTo>
                  <a:pt x="75145" y="3479800"/>
                </a:lnTo>
                <a:lnTo>
                  <a:pt x="80733" y="3492500"/>
                </a:lnTo>
                <a:lnTo>
                  <a:pt x="86448" y="3505200"/>
                </a:lnTo>
                <a:close/>
              </a:path>
              <a:path w="10575290" h="3708400">
                <a:moveTo>
                  <a:pt x="10505109" y="3505200"/>
                </a:moveTo>
                <a:lnTo>
                  <a:pt x="10488663" y="3505200"/>
                </a:lnTo>
                <a:lnTo>
                  <a:pt x="10494454" y="3492500"/>
                </a:lnTo>
                <a:lnTo>
                  <a:pt x="10499966" y="3479800"/>
                </a:lnTo>
                <a:lnTo>
                  <a:pt x="10505188" y="3479800"/>
                </a:lnTo>
                <a:lnTo>
                  <a:pt x="10510354" y="3467100"/>
                </a:lnTo>
                <a:lnTo>
                  <a:pt x="10521480" y="3467100"/>
                </a:lnTo>
                <a:lnTo>
                  <a:pt x="10516235" y="3479800"/>
                </a:lnTo>
                <a:lnTo>
                  <a:pt x="10510786" y="3492500"/>
                </a:lnTo>
                <a:lnTo>
                  <a:pt x="10505109" y="3505200"/>
                </a:lnTo>
                <a:close/>
              </a:path>
              <a:path w="10575290" h="3708400">
                <a:moveTo>
                  <a:pt x="104800" y="3530600"/>
                </a:moveTo>
                <a:lnTo>
                  <a:pt x="88277" y="3530600"/>
                </a:lnTo>
                <a:lnTo>
                  <a:pt x="81978" y="3517900"/>
                </a:lnTo>
                <a:lnTo>
                  <a:pt x="75882" y="3505200"/>
                </a:lnTo>
                <a:lnTo>
                  <a:pt x="92278" y="3505200"/>
                </a:lnTo>
                <a:lnTo>
                  <a:pt x="98488" y="3517900"/>
                </a:lnTo>
                <a:lnTo>
                  <a:pt x="104800" y="3530600"/>
                </a:lnTo>
                <a:close/>
              </a:path>
              <a:path w="10575290" h="3708400">
                <a:moveTo>
                  <a:pt x="10486833" y="3530600"/>
                </a:moveTo>
                <a:lnTo>
                  <a:pt x="10470311" y="3530600"/>
                </a:lnTo>
                <a:lnTo>
                  <a:pt x="10476712" y="3517900"/>
                </a:lnTo>
                <a:lnTo>
                  <a:pt x="10482821" y="3505200"/>
                </a:lnTo>
                <a:lnTo>
                  <a:pt x="10499229" y="3505200"/>
                </a:lnTo>
                <a:lnTo>
                  <a:pt x="10493133" y="3517900"/>
                </a:lnTo>
                <a:lnTo>
                  <a:pt x="10486833" y="3530600"/>
                </a:lnTo>
                <a:close/>
              </a:path>
              <a:path w="10575290" h="3708400">
                <a:moveTo>
                  <a:pt x="124879" y="3556000"/>
                </a:moveTo>
                <a:lnTo>
                  <a:pt x="108343" y="3556000"/>
                </a:lnTo>
                <a:lnTo>
                  <a:pt x="101460" y="3543300"/>
                </a:lnTo>
                <a:lnTo>
                  <a:pt x="94767" y="3530600"/>
                </a:lnTo>
                <a:lnTo>
                  <a:pt x="111213" y="3530600"/>
                </a:lnTo>
                <a:lnTo>
                  <a:pt x="117995" y="3543300"/>
                </a:lnTo>
                <a:lnTo>
                  <a:pt x="124879" y="3556000"/>
                </a:lnTo>
                <a:close/>
              </a:path>
              <a:path w="10575290" h="3708400">
                <a:moveTo>
                  <a:pt x="10466755" y="3556000"/>
                </a:moveTo>
                <a:lnTo>
                  <a:pt x="10450233" y="3556000"/>
                </a:lnTo>
                <a:lnTo>
                  <a:pt x="10457205" y="3543300"/>
                </a:lnTo>
                <a:lnTo>
                  <a:pt x="10463898" y="3530600"/>
                </a:lnTo>
                <a:lnTo>
                  <a:pt x="10480344" y="3530600"/>
                </a:lnTo>
                <a:lnTo>
                  <a:pt x="10473651" y="3543300"/>
                </a:lnTo>
                <a:lnTo>
                  <a:pt x="10466755" y="3556000"/>
                </a:lnTo>
                <a:close/>
              </a:path>
              <a:path w="10575290" h="3708400">
                <a:moveTo>
                  <a:pt x="139166" y="3568700"/>
                </a:moveTo>
                <a:lnTo>
                  <a:pt x="122694" y="3568700"/>
                </a:lnTo>
                <a:lnTo>
                  <a:pt x="115430" y="3556000"/>
                </a:lnTo>
                <a:lnTo>
                  <a:pt x="131825" y="3556000"/>
                </a:lnTo>
                <a:lnTo>
                  <a:pt x="139166" y="3568700"/>
                </a:lnTo>
                <a:close/>
              </a:path>
              <a:path w="10575290" h="3708400">
                <a:moveTo>
                  <a:pt x="10452417" y="3568700"/>
                </a:moveTo>
                <a:lnTo>
                  <a:pt x="10435931" y="3568700"/>
                </a:lnTo>
                <a:lnTo>
                  <a:pt x="10443273" y="3556000"/>
                </a:lnTo>
                <a:lnTo>
                  <a:pt x="10459681" y="3556000"/>
                </a:lnTo>
                <a:lnTo>
                  <a:pt x="10452417" y="3568700"/>
                </a:lnTo>
                <a:close/>
              </a:path>
              <a:path w="10575290" h="3708400">
                <a:moveTo>
                  <a:pt x="169824" y="3594100"/>
                </a:moveTo>
                <a:lnTo>
                  <a:pt x="145567" y="3594100"/>
                </a:lnTo>
                <a:lnTo>
                  <a:pt x="137769" y="3581400"/>
                </a:lnTo>
                <a:lnTo>
                  <a:pt x="130136" y="3568700"/>
                </a:lnTo>
                <a:lnTo>
                  <a:pt x="146469" y="3568700"/>
                </a:lnTo>
                <a:lnTo>
                  <a:pt x="154165" y="3581400"/>
                </a:lnTo>
                <a:lnTo>
                  <a:pt x="161797" y="3581400"/>
                </a:lnTo>
                <a:lnTo>
                  <a:pt x="169824" y="3594100"/>
                </a:lnTo>
                <a:close/>
              </a:path>
              <a:path w="10575290" h="3708400">
                <a:moveTo>
                  <a:pt x="10429544" y="3594100"/>
                </a:moveTo>
                <a:lnTo>
                  <a:pt x="10405277" y="3594100"/>
                </a:lnTo>
                <a:lnTo>
                  <a:pt x="10413314" y="3581400"/>
                </a:lnTo>
                <a:lnTo>
                  <a:pt x="10420945" y="3581400"/>
                </a:lnTo>
                <a:lnTo>
                  <a:pt x="10428643" y="3568700"/>
                </a:lnTo>
                <a:lnTo>
                  <a:pt x="10444975" y="3568700"/>
                </a:lnTo>
                <a:lnTo>
                  <a:pt x="10437342" y="3581400"/>
                </a:lnTo>
                <a:lnTo>
                  <a:pt x="10429544" y="3594100"/>
                </a:lnTo>
                <a:close/>
              </a:path>
              <a:path w="10575290" h="3708400">
                <a:moveTo>
                  <a:pt x="186143" y="3606800"/>
                </a:moveTo>
                <a:lnTo>
                  <a:pt x="161683" y="3606800"/>
                </a:lnTo>
                <a:lnTo>
                  <a:pt x="153542" y="3594100"/>
                </a:lnTo>
                <a:lnTo>
                  <a:pt x="177787" y="3594100"/>
                </a:lnTo>
                <a:lnTo>
                  <a:pt x="186143" y="3606800"/>
                </a:lnTo>
                <a:close/>
              </a:path>
              <a:path w="10575290" h="3708400">
                <a:moveTo>
                  <a:pt x="10413415" y="3606800"/>
                </a:moveTo>
                <a:lnTo>
                  <a:pt x="10388967" y="3606800"/>
                </a:lnTo>
                <a:lnTo>
                  <a:pt x="10397324" y="3594100"/>
                </a:lnTo>
                <a:lnTo>
                  <a:pt x="10421569" y="3594100"/>
                </a:lnTo>
                <a:lnTo>
                  <a:pt x="10413415" y="3606800"/>
                </a:lnTo>
                <a:close/>
              </a:path>
              <a:path w="10575290" h="3708400">
                <a:moveTo>
                  <a:pt x="203060" y="3619500"/>
                </a:moveTo>
                <a:lnTo>
                  <a:pt x="178473" y="3619500"/>
                </a:lnTo>
                <a:lnTo>
                  <a:pt x="170002" y="3606800"/>
                </a:lnTo>
                <a:lnTo>
                  <a:pt x="194398" y="3606800"/>
                </a:lnTo>
                <a:lnTo>
                  <a:pt x="203060" y="3619500"/>
                </a:lnTo>
                <a:close/>
              </a:path>
              <a:path w="10575290" h="3708400">
                <a:moveTo>
                  <a:pt x="10396639" y="3619500"/>
                </a:moveTo>
                <a:lnTo>
                  <a:pt x="10372039" y="3619500"/>
                </a:lnTo>
                <a:lnTo>
                  <a:pt x="10380713" y="3606800"/>
                </a:lnTo>
                <a:lnTo>
                  <a:pt x="10405112" y="3606800"/>
                </a:lnTo>
                <a:lnTo>
                  <a:pt x="10396639" y="3619500"/>
                </a:lnTo>
                <a:close/>
              </a:path>
              <a:path w="10575290" h="3708400">
                <a:moveTo>
                  <a:pt x="220573" y="3632200"/>
                </a:moveTo>
                <a:lnTo>
                  <a:pt x="195897" y="3632200"/>
                </a:lnTo>
                <a:lnTo>
                  <a:pt x="187109" y="3619500"/>
                </a:lnTo>
                <a:lnTo>
                  <a:pt x="211620" y="3619500"/>
                </a:lnTo>
                <a:lnTo>
                  <a:pt x="220573" y="3632200"/>
                </a:lnTo>
                <a:close/>
              </a:path>
              <a:path w="10575290" h="3708400">
                <a:moveTo>
                  <a:pt x="10379214" y="3632200"/>
                </a:moveTo>
                <a:lnTo>
                  <a:pt x="10354525" y="3632200"/>
                </a:lnTo>
                <a:lnTo>
                  <a:pt x="10363492" y="3619500"/>
                </a:lnTo>
                <a:lnTo>
                  <a:pt x="10388003" y="3619500"/>
                </a:lnTo>
                <a:lnTo>
                  <a:pt x="10379214" y="3632200"/>
                </a:lnTo>
                <a:close/>
              </a:path>
              <a:path w="10575290" h="3708400">
                <a:moveTo>
                  <a:pt x="238658" y="3644900"/>
                </a:moveTo>
                <a:lnTo>
                  <a:pt x="213918" y="3644900"/>
                </a:lnTo>
                <a:lnTo>
                  <a:pt x="204825" y="3632200"/>
                </a:lnTo>
                <a:lnTo>
                  <a:pt x="229412" y="3632200"/>
                </a:lnTo>
                <a:lnTo>
                  <a:pt x="238658" y="3644900"/>
                </a:lnTo>
                <a:close/>
              </a:path>
              <a:path w="10575290" h="3708400">
                <a:moveTo>
                  <a:pt x="10361193" y="3644900"/>
                </a:moveTo>
                <a:lnTo>
                  <a:pt x="10336453" y="3644900"/>
                </a:lnTo>
                <a:lnTo>
                  <a:pt x="10345699" y="3632200"/>
                </a:lnTo>
                <a:lnTo>
                  <a:pt x="10370273" y="3632200"/>
                </a:lnTo>
                <a:lnTo>
                  <a:pt x="10361193" y="3644900"/>
                </a:lnTo>
                <a:close/>
              </a:path>
              <a:path w="10575290" h="3708400">
                <a:moveTo>
                  <a:pt x="266763" y="3657600"/>
                </a:moveTo>
                <a:lnTo>
                  <a:pt x="242036" y="3657600"/>
                </a:lnTo>
                <a:lnTo>
                  <a:pt x="232524" y="3644900"/>
                </a:lnTo>
                <a:lnTo>
                  <a:pt x="257124" y="3644900"/>
                </a:lnTo>
                <a:lnTo>
                  <a:pt x="266763" y="3657600"/>
                </a:lnTo>
                <a:close/>
              </a:path>
              <a:path w="10575290" h="3708400">
                <a:moveTo>
                  <a:pt x="10333075" y="3657600"/>
                </a:moveTo>
                <a:lnTo>
                  <a:pt x="10308348" y="3657600"/>
                </a:lnTo>
                <a:lnTo>
                  <a:pt x="10317975" y="3644900"/>
                </a:lnTo>
                <a:lnTo>
                  <a:pt x="10342587" y="3644900"/>
                </a:lnTo>
                <a:lnTo>
                  <a:pt x="10333075" y="3657600"/>
                </a:lnTo>
                <a:close/>
              </a:path>
              <a:path w="10575290" h="3708400">
                <a:moveTo>
                  <a:pt x="295986" y="3670300"/>
                </a:moveTo>
                <a:lnTo>
                  <a:pt x="261467" y="3670300"/>
                </a:lnTo>
                <a:lnTo>
                  <a:pt x="251688" y="3657600"/>
                </a:lnTo>
                <a:lnTo>
                  <a:pt x="285978" y="3657600"/>
                </a:lnTo>
                <a:lnTo>
                  <a:pt x="295986" y="3670300"/>
                </a:lnTo>
                <a:close/>
              </a:path>
              <a:path w="10575290" h="3708400">
                <a:moveTo>
                  <a:pt x="10313644" y="3670300"/>
                </a:moveTo>
                <a:lnTo>
                  <a:pt x="10279128" y="3670300"/>
                </a:lnTo>
                <a:lnTo>
                  <a:pt x="10289120" y="3657600"/>
                </a:lnTo>
                <a:lnTo>
                  <a:pt x="10323426" y="3657600"/>
                </a:lnTo>
                <a:lnTo>
                  <a:pt x="10313644" y="3670300"/>
                </a:lnTo>
                <a:close/>
              </a:path>
              <a:path w="10575290" h="3708400">
                <a:moveTo>
                  <a:pt x="336524" y="3683000"/>
                </a:moveTo>
                <a:lnTo>
                  <a:pt x="291553" y="3683000"/>
                </a:lnTo>
                <a:lnTo>
                  <a:pt x="281393" y="3670300"/>
                </a:lnTo>
                <a:lnTo>
                  <a:pt x="326085" y="3670300"/>
                </a:lnTo>
                <a:lnTo>
                  <a:pt x="336524" y="3683000"/>
                </a:lnTo>
                <a:close/>
              </a:path>
              <a:path w="10575290" h="3708400">
                <a:moveTo>
                  <a:pt x="10283558" y="3683000"/>
                </a:moveTo>
                <a:lnTo>
                  <a:pt x="10238587" y="3683000"/>
                </a:lnTo>
                <a:lnTo>
                  <a:pt x="10249027" y="3670300"/>
                </a:lnTo>
                <a:lnTo>
                  <a:pt x="10293705" y="3670300"/>
                </a:lnTo>
                <a:lnTo>
                  <a:pt x="10283558" y="3683000"/>
                </a:lnTo>
                <a:close/>
              </a:path>
              <a:path w="10575290" h="3708400">
                <a:moveTo>
                  <a:pt x="400265" y="3695700"/>
                </a:moveTo>
                <a:lnTo>
                  <a:pt x="333286" y="3695700"/>
                </a:lnTo>
                <a:lnTo>
                  <a:pt x="322681" y="3683000"/>
                </a:lnTo>
                <a:lnTo>
                  <a:pt x="389254" y="3683000"/>
                </a:lnTo>
                <a:lnTo>
                  <a:pt x="400265" y="3695700"/>
                </a:lnTo>
                <a:close/>
              </a:path>
              <a:path w="10575290" h="3708400">
                <a:moveTo>
                  <a:pt x="10241826" y="3695700"/>
                </a:moveTo>
                <a:lnTo>
                  <a:pt x="10174846" y="3695700"/>
                </a:lnTo>
                <a:lnTo>
                  <a:pt x="10185843" y="3683000"/>
                </a:lnTo>
                <a:lnTo>
                  <a:pt x="10252417" y="3683000"/>
                </a:lnTo>
                <a:lnTo>
                  <a:pt x="10241826" y="3695700"/>
                </a:lnTo>
                <a:close/>
              </a:path>
              <a:path w="10575290" h="3708400">
                <a:moveTo>
                  <a:pt x="10176205" y="3708400"/>
                </a:moveTo>
                <a:lnTo>
                  <a:pt x="398894" y="3708400"/>
                </a:lnTo>
                <a:lnTo>
                  <a:pt x="387743" y="3695700"/>
                </a:lnTo>
                <a:lnTo>
                  <a:pt x="10187368" y="3695700"/>
                </a:lnTo>
                <a:lnTo>
                  <a:pt x="10176205" y="3708400"/>
                </a:lnTo>
                <a:close/>
              </a:path>
            </a:pathLst>
          </a:custGeom>
          <a:solidFill>
            <a:srgbClr val="FFFFFF"/>
          </a:solidFill>
        </p:spPr>
        <p:txBody>
          <a:bodyPr wrap="square" lIns="0" tIns="0" rIns="0" bIns="0" rtlCol="0"/>
          <a:lstStyle/>
          <a:p>
            <a:endParaRPr/>
          </a:p>
        </p:txBody>
      </p:sp>
      <p:sp>
        <p:nvSpPr>
          <p:cNvPr id="4" name="object 4"/>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5" name="object 5"/>
          <p:cNvSpPr txBox="1">
            <a:spLocks noGrp="1"/>
          </p:cNvSpPr>
          <p:nvPr>
            <p:ph type="title"/>
          </p:nvPr>
        </p:nvSpPr>
        <p:spPr>
          <a:xfrm>
            <a:off x="1721777" y="201879"/>
            <a:ext cx="1651635" cy="514350"/>
          </a:xfrm>
          <a:prstGeom prst="rect">
            <a:avLst/>
          </a:prstGeom>
        </p:spPr>
        <p:txBody>
          <a:bodyPr vert="horz" wrap="square" lIns="0" tIns="13335" rIns="0" bIns="0" rtlCol="0">
            <a:spAutoFit/>
          </a:bodyPr>
          <a:lstStyle/>
          <a:p>
            <a:pPr marL="12700">
              <a:lnSpc>
                <a:spcPct val="100000"/>
              </a:lnSpc>
              <a:spcBef>
                <a:spcPts val="105"/>
              </a:spcBef>
            </a:pPr>
            <a:r>
              <a:rPr sz="3200" dirty="0">
                <a:solidFill>
                  <a:srgbClr val="1F487C"/>
                </a:solidFill>
              </a:rPr>
              <a:t>工作内</a:t>
            </a:r>
            <a:r>
              <a:rPr sz="3200" spc="5" dirty="0">
                <a:solidFill>
                  <a:srgbClr val="1F487C"/>
                </a:solidFill>
              </a:rPr>
              <a:t>容</a:t>
            </a:r>
            <a:endParaRPr sz="3200"/>
          </a:p>
        </p:txBody>
      </p:sp>
      <p:sp>
        <p:nvSpPr>
          <p:cNvPr id="6" name="object 6"/>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7" name="object 7"/>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8" name="object 8"/>
          <p:cNvSpPr txBox="1">
            <a:spLocks noGrp="1"/>
          </p:cNvSpPr>
          <p:nvPr>
            <p:ph type="body" idx="1"/>
          </p:nvPr>
        </p:nvSpPr>
        <p:spPr>
          <a:prstGeom prst="rect">
            <a:avLst/>
          </a:prstGeom>
        </p:spPr>
        <p:txBody>
          <a:bodyPr vert="horz" wrap="square" lIns="0" tIns="12700" rIns="0" bIns="0" rtlCol="0">
            <a:spAutoFit/>
          </a:bodyPr>
          <a:lstStyle/>
          <a:p>
            <a:pPr marL="810895" indent="-798195">
              <a:lnSpc>
                <a:spcPct val="100000"/>
              </a:lnSpc>
              <a:spcBef>
                <a:spcPts val="100"/>
              </a:spcBef>
              <a:buSzPct val="95833"/>
              <a:buAutoNum type="arabicPlain"/>
              <a:tabLst>
                <a:tab pos="810895" algn="l"/>
              </a:tabLst>
            </a:pPr>
            <a:r>
              <a:rPr dirty="0"/>
              <a:t>扶贫项目资产后续管理</a:t>
            </a:r>
          </a:p>
          <a:p>
            <a:pPr>
              <a:lnSpc>
                <a:spcPct val="100000"/>
              </a:lnSpc>
              <a:spcBef>
                <a:spcPts val="20"/>
              </a:spcBef>
              <a:buClr>
                <a:srgbClr val="1F487C"/>
              </a:buClr>
              <a:buFont typeface="΢"/>
              <a:buAutoNum type="arabicPlain"/>
            </a:pPr>
            <a:endParaRPr sz="2700">
              <a:latin typeface="Times New Roman"/>
              <a:cs typeface="Times New Roman"/>
            </a:endParaRPr>
          </a:p>
          <a:p>
            <a:pPr marL="375920" marR="8255" lvl="1" indent="-285750" algn="just">
              <a:lnSpc>
                <a:spcPct val="150000"/>
              </a:lnSpc>
              <a:buClr>
                <a:srgbClr val="4471C4"/>
              </a:buClr>
              <a:buFont typeface="Wingdings"/>
              <a:buChar char=""/>
              <a:tabLst>
                <a:tab pos="376555" algn="l"/>
              </a:tabLst>
            </a:pPr>
            <a:r>
              <a:rPr sz="1800" b="1" dirty="0">
                <a:solidFill>
                  <a:srgbClr val="1F487C"/>
                </a:solidFill>
                <a:latin typeface="楷体"/>
                <a:cs typeface="楷体"/>
              </a:rPr>
              <a:t>管理台账情况。</a:t>
            </a:r>
            <a:r>
              <a:rPr sz="1800" dirty="0">
                <a:latin typeface="楷体"/>
                <a:cs typeface="楷体"/>
              </a:rPr>
              <a:t>对党的十八大以来扶贫项目资产全面摸底，分类建立经营性资产和公益性资产 管理台账情况。</a:t>
            </a:r>
            <a:endParaRPr sz="1800">
              <a:latin typeface="楷体"/>
              <a:cs typeface="楷体"/>
            </a:endParaRPr>
          </a:p>
          <a:p>
            <a:pPr marL="375920" marR="5080" lvl="1" indent="-285750" algn="just">
              <a:lnSpc>
                <a:spcPct val="150000"/>
              </a:lnSpc>
              <a:spcBef>
                <a:spcPts val="430"/>
              </a:spcBef>
              <a:buClr>
                <a:srgbClr val="4471C4"/>
              </a:buClr>
              <a:buFont typeface="Wingdings"/>
              <a:buChar char=""/>
              <a:tabLst>
                <a:tab pos="376555" algn="l"/>
              </a:tabLst>
            </a:pPr>
            <a:r>
              <a:rPr sz="1800" b="1" dirty="0">
                <a:solidFill>
                  <a:srgbClr val="1F487C"/>
                </a:solidFill>
                <a:latin typeface="楷体"/>
                <a:cs typeface="楷体"/>
              </a:rPr>
              <a:t>资产管护运营情况。</a:t>
            </a:r>
            <a:r>
              <a:rPr sz="1800" dirty="0">
                <a:latin typeface="楷体"/>
                <a:cs typeface="楷体"/>
              </a:rPr>
              <a:t>关注建立健全后续管理机制，公益性资产落实后续管理责任人、后续管护 效果情况，以及经营性资产运营主体、经营方式、风险防控等情况。</a:t>
            </a:r>
            <a:endParaRPr sz="1800">
              <a:latin typeface="楷体"/>
              <a:cs typeface="楷体"/>
            </a:endParaRPr>
          </a:p>
          <a:p>
            <a:pPr marL="375920" marR="8255" lvl="1" indent="-285750" algn="just">
              <a:lnSpc>
                <a:spcPct val="150000"/>
              </a:lnSpc>
              <a:spcBef>
                <a:spcPts val="430"/>
              </a:spcBef>
              <a:buClr>
                <a:srgbClr val="4471C4"/>
              </a:buClr>
              <a:buFont typeface="Wingdings"/>
              <a:buChar char=""/>
              <a:tabLst>
                <a:tab pos="376555" algn="l"/>
              </a:tabLst>
            </a:pPr>
            <a:r>
              <a:rPr sz="1800" b="1" dirty="0">
                <a:solidFill>
                  <a:srgbClr val="1F487C"/>
                </a:solidFill>
                <a:latin typeface="楷体"/>
                <a:cs typeface="楷体"/>
              </a:rPr>
              <a:t>收益分配情况。</a:t>
            </a:r>
            <a:r>
              <a:rPr sz="1800" dirty="0">
                <a:latin typeface="楷体"/>
                <a:cs typeface="楷体"/>
              </a:rPr>
              <a:t>扶贫项目资产收益用于巩固拓展脱贫攻坚成果和全面实现乡村振兴情况。属于 村集体的资产收益，是否通过设置一定的条件，鼓励采取参加村内项目建设和发展等劳动增收 方式进行分配，防止简单发钱发物、一分了之。提取的公积公益金，是否主要用于项目运行管 护、村级公益事业等方面。</a:t>
            </a:r>
            <a:endParaRPr sz="1800">
              <a:latin typeface="楷体"/>
              <a:cs typeface="楷体"/>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4915217" y="2703981"/>
            <a:ext cx="2361565" cy="725805"/>
          </a:xfrm>
          <a:prstGeom prst="rect">
            <a:avLst/>
          </a:prstGeom>
        </p:spPr>
        <p:txBody>
          <a:bodyPr vert="horz" wrap="square" lIns="0" tIns="12065" rIns="0" bIns="0" rtlCol="0">
            <a:spAutoFit/>
          </a:bodyPr>
          <a:lstStyle/>
          <a:p>
            <a:pPr marL="12700">
              <a:lnSpc>
                <a:spcPct val="100000"/>
              </a:lnSpc>
              <a:spcBef>
                <a:spcPts val="95"/>
              </a:spcBef>
            </a:pPr>
            <a:r>
              <a:rPr sz="4600" b="1" dirty="0">
                <a:solidFill>
                  <a:srgbClr val="FFFFFF"/>
                </a:solidFill>
                <a:latin typeface="微软雅黑"/>
                <a:cs typeface="微软雅黑"/>
              </a:rPr>
              <a:t>谢</a:t>
            </a:r>
            <a:r>
              <a:rPr lang="en-US" altLang="zh-CN" sz="4600" b="1" dirty="0">
                <a:solidFill>
                  <a:srgbClr val="FFFFFF"/>
                </a:solidFill>
                <a:latin typeface="微软雅黑"/>
                <a:cs typeface="微软雅黑"/>
              </a:rPr>
              <a:t>    </a:t>
            </a:r>
            <a:r>
              <a:rPr sz="4600" b="1" dirty="0" err="1">
                <a:solidFill>
                  <a:srgbClr val="FFFFFF"/>
                </a:solidFill>
                <a:latin typeface="微软雅黑"/>
                <a:cs typeface="微软雅黑"/>
              </a:rPr>
              <a:t>谢</a:t>
            </a:r>
            <a:r>
              <a:rPr lang="en-US" altLang="zh-CN" sz="4600" b="1" dirty="0">
                <a:solidFill>
                  <a:srgbClr val="FFFFFF"/>
                </a:solidFill>
                <a:latin typeface="微软雅黑"/>
                <a:cs typeface="微软雅黑"/>
              </a:rPr>
              <a:t> </a:t>
            </a:r>
            <a:r>
              <a:rPr lang="zh-CN" altLang="en-US" sz="4600" b="1" dirty="0">
                <a:solidFill>
                  <a:srgbClr val="FFFFFF"/>
                </a:solidFill>
                <a:latin typeface="微软雅黑"/>
                <a:cs typeface="微软雅黑"/>
              </a:rPr>
              <a:t>！</a:t>
            </a:r>
            <a:endParaRPr sz="4600" dirty="0">
              <a:latin typeface="微软雅黑"/>
              <a:cs typeface="微软雅黑"/>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1580" y="964691"/>
            <a:ext cx="9004300" cy="0"/>
          </a:xfrm>
          <a:custGeom>
            <a:avLst/>
            <a:gdLst/>
            <a:ahLst/>
            <a:cxnLst/>
            <a:rect l="l" t="t" r="r" b="b"/>
            <a:pathLst>
              <a:path w="9004300">
                <a:moveTo>
                  <a:pt x="0" y="0"/>
                </a:moveTo>
                <a:lnTo>
                  <a:pt x="9003792" y="0"/>
                </a:lnTo>
              </a:path>
            </a:pathLst>
          </a:custGeom>
          <a:ln w="45720">
            <a:solidFill>
              <a:srgbClr val="21467C"/>
            </a:solidFill>
          </a:ln>
        </p:spPr>
        <p:txBody>
          <a:bodyPr wrap="square" lIns="0" tIns="0" rIns="0" bIns="0" rtlCol="0"/>
          <a:lstStyle/>
          <a:p>
            <a:endParaRPr/>
          </a:p>
        </p:txBody>
      </p:sp>
      <p:sp>
        <p:nvSpPr>
          <p:cNvPr id="4" name="object 4"/>
          <p:cNvSpPr/>
          <p:nvPr/>
        </p:nvSpPr>
        <p:spPr>
          <a:xfrm>
            <a:off x="0" y="6720840"/>
            <a:ext cx="12192000" cy="137160"/>
          </a:xfrm>
          <a:custGeom>
            <a:avLst/>
            <a:gdLst/>
            <a:ahLst/>
            <a:cxnLst/>
            <a:rect l="l" t="t" r="r" b="b"/>
            <a:pathLst>
              <a:path w="12192000" h="137159">
                <a:moveTo>
                  <a:pt x="0" y="0"/>
                </a:moveTo>
                <a:lnTo>
                  <a:pt x="12192000" y="0"/>
                </a:lnTo>
                <a:lnTo>
                  <a:pt x="12192000" y="137159"/>
                </a:lnTo>
                <a:lnTo>
                  <a:pt x="0" y="137159"/>
                </a:lnTo>
                <a:lnTo>
                  <a:pt x="0" y="0"/>
                </a:lnTo>
                <a:close/>
              </a:path>
            </a:pathLst>
          </a:custGeom>
          <a:solidFill>
            <a:srgbClr val="21467C"/>
          </a:solidFill>
        </p:spPr>
        <p:txBody>
          <a:bodyPr wrap="square" lIns="0" tIns="0" rIns="0" bIns="0" rtlCol="0"/>
          <a:lstStyle/>
          <a:p>
            <a:endParaRPr/>
          </a:p>
        </p:txBody>
      </p:sp>
      <p:sp>
        <p:nvSpPr>
          <p:cNvPr id="5" name="object 5"/>
          <p:cNvSpPr/>
          <p:nvPr/>
        </p:nvSpPr>
        <p:spPr>
          <a:xfrm>
            <a:off x="0" y="6608064"/>
            <a:ext cx="12192000" cy="0"/>
          </a:xfrm>
          <a:custGeom>
            <a:avLst/>
            <a:gdLst/>
            <a:ahLst/>
            <a:cxnLst/>
            <a:rect l="l" t="t" r="r" b="b"/>
            <a:pathLst>
              <a:path w="12192000">
                <a:moveTo>
                  <a:pt x="0" y="0"/>
                </a:moveTo>
                <a:lnTo>
                  <a:pt x="12192000" y="0"/>
                </a:lnTo>
              </a:path>
            </a:pathLst>
          </a:custGeom>
          <a:ln w="73151">
            <a:solidFill>
              <a:srgbClr val="21467C"/>
            </a:solidFill>
          </a:ln>
        </p:spPr>
        <p:txBody>
          <a:bodyPr wrap="square" lIns="0" tIns="0" rIns="0" bIns="0" rtlCol="0"/>
          <a:lstStyle/>
          <a:p>
            <a:endParaRPr/>
          </a:p>
        </p:txBody>
      </p:sp>
      <p:sp>
        <p:nvSpPr>
          <p:cNvPr id="18" name="object 11">
            <a:extLst>
              <a:ext uri="{FF2B5EF4-FFF2-40B4-BE49-F238E27FC236}">
                <a16:creationId xmlns:a16="http://schemas.microsoft.com/office/drawing/2014/main" id="{B8F44AC5-370D-45C2-8602-40A38063C665}"/>
              </a:ext>
            </a:extLst>
          </p:cNvPr>
          <p:cNvSpPr txBox="1"/>
          <p:nvPr/>
        </p:nvSpPr>
        <p:spPr>
          <a:xfrm>
            <a:off x="1143000" y="149595"/>
            <a:ext cx="10363200" cy="729174"/>
          </a:xfrm>
          <a:prstGeom prst="rect">
            <a:avLst/>
          </a:prstGeom>
          <a:solidFill>
            <a:srgbClr val="1F487C"/>
          </a:solidFill>
        </p:spPr>
        <p:txBody>
          <a:bodyPr vert="horz" wrap="square" lIns="0" tIns="100965" rIns="0" bIns="0" rtlCol="0">
            <a:spAutoFit/>
          </a:bodyPr>
          <a:lstStyle/>
          <a:p>
            <a:pPr marR="6350" algn="ctr">
              <a:lnSpc>
                <a:spcPct val="200000"/>
              </a:lnSpc>
              <a:spcBef>
                <a:spcPts val="795"/>
              </a:spcBef>
            </a:pPr>
            <a:endParaRPr sz="2400" dirty="0">
              <a:latin typeface="微软雅黑"/>
              <a:cs typeface="微软雅黑"/>
            </a:endParaRPr>
          </a:p>
        </p:txBody>
      </p:sp>
      <p:sp>
        <p:nvSpPr>
          <p:cNvPr id="19" name="矩形 18">
            <a:extLst>
              <a:ext uri="{FF2B5EF4-FFF2-40B4-BE49-F238E27FC236}">
                <a16:creationId xmlns:a16="http://schemas.microsoft.com/office/drawing/2014/main" id="{0C311974-7010-457D-9D2C-374ED966645D}"/>
              </a:ext>
            </a:extLst>
          </p:cNvPr>
          <p:cNvSpPr/>
          <p:nvPr/>
        </p:nvSpPr>
        <p:spPr>
          <a:xfrm>
            <a:off x="1213151" y="224925"/>
            <a:ext cx="10439400" cy="584775"/>
          </a:xfrm>
          <a:prstGeom prst="rect">
            <a:avLst/>
          </a:prstGeom>
        </p:spPr>
        <p:txBody>
          <a:bodyPr wrap="squar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强化巩固拓展脱贫攻坚成果同乡村振兴有效衔接支撑保障</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id="{6A127D72-D8DC-4AAB-9AA5-C6373B69FADD}"/>
              </a:ext>
            </a:extLst>
          </p:cNvPr>
          <p:cNvSpPr/>
          <p:nvPr/>
        </p:nvSpPr>
        <p:spPr>
          <a:xfrm>
            <a:off x="1213937" y="2153276"/>
            <a:ext cx="2509020" cy="369332"/>
          </a:xfrm>
          <a:prstGeom prst="rect">
            <a:avLst/>
          </a:prstGeom>
        </p:spPr>
        <p:txBody>
          <a:bodyPr wrap="none">
            <a:spAutoFit/>
          </a:bodyPr>
          <a:lstStyle/>
          <a:p>
            <a:r>
              <a:rPr lang="zh-CN" altLang="en-US" b="1" dirty="0">
                <a:solidFill>
                  <a:srgbClr val="D92142"/>
                </a:solidFill>
                <a:latin typeface="system-ui"/>
              </a:rPr>
              <a:t>（一）强化政策支持。</a:t>
            </a:r>
            <a:endParaRPr lang="zh-CN" altLang="en-US" dirty="0"/>
          </a:p>
        </p:txBody>
      </p:sp>
      <p:sp>
        <p:nvSpPr>
          <p:cNvPr id="11" name="矩形 10">
            <a:extLst>
              <a:ext uri="{FF2B5EF4-FFF2-40B4-BE49-F238E27FC236}">
                <a16:creationId xmlns:a16="http://schemas.microsoft.com/office/drawing/2014/main" id="{B7819780-4366-4037-80A7-5CA3D5CC5EB1}"/>
              </a:ext>
            </a:extLst>
          </p:cNvPr>
          <p:cNvSpPr/>
          <p:nvPr/>
        </p:nvSpPr>
        <p:spPr>
          <a:xfrm>
            <a:off x="4462021" y="2111226"/>
            <a:ext cx="2973891" cy="369332"/>
          </a:xfrm>
          <a:prstGeom prst="rect">
            <a:avLst/>
          </a:prstGeom>
        </p:spPr>
        <p:txBody>
          <a:bodyPr wrap="none">
            <a:spAutoFit/>
          </a:bodyPr>
          <a:lstStyle/>
          <a:p>
            <a:r>
              <a:rPr lang="zh-CN" altLang="en-US" b="1" dirty="0">
                <a:solidFill>
                  <a:srgbClr val="222222"/>
                </a:solidFill>
                <a:latin typeface="system-ui"/>
              </a:rPr>
              <a:t>加强衔接资金和项目管理。</a:t>
            </a:r>
            <a:endParaRPr lang="zh-CN" altLang="en-US" dirty="0"/>
          </a:p>
        </p:txBody>
      </p:sp>
      <p:sp>
        <p:nvSpPr>
          <p:cNvPr id="13" name="矩形 12">
            <a:extLst>
              <a:ext uri="{FF2B5EF4-FFF2-40B4-BE49-F238E27FC236}">
                <a16:creationId xmlns:a16="http://schemas.microsoft.com/office/drawing/2014/main" id="{B63B2DDC-33D7-4381-838C-105E469643ED}"/>
              </a:ext>
            </a:extLst>
          </p:cNvPr>
          <p:cNvSpPr/>
          <p:nvPr/>
        </p:nvSpPr>
        <p:spPr>
          <a:xfrm>
            <a:off x="4429027" y="2967335"/>
            <a:ext cx="7315200" cy="923330"/>
          </a:xfrm>
          <a:prstGeom prst="rect">
            <a:avLst/>
          </a:prstGeom>
        </p:spPr>
        <p:txBody>
          <a:bodyPr wrap="square">
            <a:spAutoFit/>
          </a:bodyPr>
          <a:lstStyle/>
          <a:p>
            <a:r>
              <a:rPr lang="zh-CN" altLang="en-US" b="1" dirty="0">
                <a:solidFill>
                  <a:srgbClr val="222222"/>
                </a:solidFill>
                <a:latin typeface="system-ui"/>
              </a:rPr>
              <a:t>加强考核评估。</a:t>
            </a:r>
            <a:r>
              <a:rPr lang="zh-CN" altLang="en-US" dirty="0">
                <a:solidFill>
                  <a:srgbClr val="222222"/>
                </a:solidFill>
                <a:latin typeface="system-ui"/>
              </a:rPr>
              <a:t>组织实施</a:t>
            </a:r>
            <a:r>
              <a:rPr lang="en-US" altLang="zh-CN" dirty="0">
                <a:solidFill>
                  <a:srgbClr val="222222"/>
                </a:solidFill>
                <a:latin typeface="system-ui"/>
              </a:rPr>
              <a:t>2023</a:t>
            </a:r>
            <a:r>
              <a:rPr lang="zh-CN" altLang="en-US" dirty="0">
                <a:solidFill>
                  <a:srgbClr val="222222"/>
                </a:solidFill>
                <a:latin typeface="system-ui"/>
              </a:rPr>
              <a:t>年度巩固拓展脱贫攻坚成果同乡村振兴有效衔接考核评估工作，用好考核评估成果，推动各地进一步加强责任、政策和工作落实，持续发挥考核“指挥棒”作用。</a:t>
            </a:r>
            <a:endParaRPr lang="zh-CN" altLang="en-US" dirty="0"/>
          </a:p>
        </p:txBody>
      </p:sp>
    </p:spTree>
    <p:extLst>
      <p:ext uri="{BB962C8B-B14F-4D97-AF65-F5344CB8AC3E}">
        <p14:creationId xmlns:p14="http://schemas.microsoft.com/office/powerpoint/2010/main" val="20165867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82179" y="2772142"/>
            <a:ext cx="1143635" cy="1162050"/>
          </a:xfrm>
          <a:prstGeom prst="rect">
            <a:avLst/>
          </a:prstGeom>
        </p:spPr>
        <p:txBody>
          <a:bodyPr vert="horz" wrap="square" lIns="0" tIns="13335" rIns="0" bIns="0" rtlCol="0">
            <a:spAutoFit/>
          </a:bodyPr>
          <a:lstStyle/>
          <a:p>
            <a:pPr marL="12700">
              <a:lnSpc>
                <a:spcPct val="100000"/>
              </a:lnSpc>
              <a:spcBef>
                <a:spcPts val="105"/>
              </a:spcBef>
            </a:pPr>
            <a:r>
              <a:rPr sz="4400" b="1" dirty="0">
                <a:solidFill>
                  <a:srgbClr val="FFFFFF"/>
                </a:solidFill>
                <a:latin typeface="微软雅黑"/>
                <a:cs typeface="微软雅黑"/>
              </a:rPr>
              <a:t>目</a:t>
            </a:r>
            <a:r>
              <a:rPr sz="4400" b="1" spc="5" dirty="0">
                <a:solidFill>
                  <a:srgbClr val="FFFFFF"/>
                </a:solidFill>
                <a:latin typeface="微软雅黑"/>
                <a:cs typeface="微软雅黑"/>
              </a:rPr>
              <a:t>录</a:t>
            </a:r>
            <a:endParaRPr sz="4400">
              <a:latin typeface="微软雅黑"/>
              <a:cs typeface="微软雅黑"/>
            </a:endParaRPr>
          </a:p>
          <a:p>
            <a:pPr marL="179070">
              <a:lnSpc>
                <a:spcPct val="100000"/>
              </a:lnSpc>
              <a:spcBef>
                <a:spcPts val="2220"/>
              </a:spcBef>
            </a:pPr>
            <a:r>
              <a:rPr sz="1200" b="1" spc="-5" dirty="0">
                <a:solidFill>
                  <a:srgbClr val="FFFFFF"/>
                </a:solidFill>
                <a:latin typeface="微软雅黑"/>
                <a:cs typeface="微软雅黑"/>
              </a:rPr>
              <a:t>CONTENTS</a:t>
            </a:r>
            <a:endParaRPr sz="1200">
              <a:latin typeface="微软雅黑"/>
              <a:cs typeface="微软雅黑"/>
            </a:endParaRPr>
          </a:p>
        </p:txBody>
      </p:sp>
      <p:sp>
        <p:nvSpPr>
          <p:cNvPr id="3" name="object 3"/>
          <p:cNvSpPr/>
          <p:nvPr/>
        </p:nvSpPr>
        <p:spPr>
          <a:xfrm>
            <a:off x="5243706" y="2924570"/>
            <a:ext cx="986919" cy="1062325"/>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6407476" y="2020062"/>
            <a:ext cx="4115858" cy="798805"/>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5199231" y="648057"/>
            <a:ext cx="986919" cy="1066491"/>
          </a:xfrm>
          <a:prstGeom prst="rect">
            <a:avLst/>
          </a:prstGeom>
          <a:blipFill>
            <a:blip r:embed="rId4" cstate="print"/>
            <a:stretch>
              <a:fillRect/>
            </a:stretch>
          </a:blipFill>
        </p:spPr>
        <p:txBody>
          <a:bodyPr wrap="square" lIns="0" tIns="0" rIns="0" bIns="0" rtlCol="0"/>
          <a:lstStyle/>
          <a:p>
            <a:endParaRPr/>
          </a:p>
        </p:txBody>
      </p:sp>
      <p:sp>
        <p:nvSpPr>
          <p:cNvPr id="6" name="object 6"/>
          <p:cNvSpPr/>
          <p:nvPr/>
        </p:nvSpPr>
        <p:spPr>
          <a:xfrm>
            <a:off x="6420735" y="890448"/>
            <a:ext cx="4120016" cy="798805"/>
          </a:xfrm>
          <a:prstGeom prst="rect">
            <a:avLst/>
          </a:prstGeom>
          <a:blipFill>
            <a:blip r:embed="rId5"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7555992" y="1022705"/>
            <a:ext cx="2045208" cy="451484"/>
          </a:xfrm>
          <a:prstGeom prst="rect">
            <a:avLst/>
          </a:prstGeom>
        </p:spPr>
        <p:txBody>
          <a:bodyPr vert="horz" wrap="square" lIns="0" tIns="12065" rIns="0" bIns="0" rtlCol="0">
            <a:spAutoFit/>
          </a:bodyPr>
          <a:lstStyle/>
          <a:p>
            <a:pPr marL="12700">
              <a:lnSpc>
                <a:spcPct val="100000"/>
              </a:lnSpc>
              <a:spcBef>
                <a:spcPts val="95"/>
              </a:spcBef>
            </a:pPr>
            <a:r>
              <a:rPr sz="2800" spc="120" dirty="0"/>
              <a:t>责任落</a:t>
            </a:r>
            <a:r>
              <a:rPr sz="2800" spc="-5" dirty="0"/>
              <a:t>实</a:t>
            </a:r>
            <a:endParaRPr sz="2800" dirty="0"/>
          </a:p>
        </p:txBody>
      </p:sp>
      <p:sp>
        <p:nvSpPr>
          <p:cNvPr id="8" name="object 8"/>
          <p:cNvSpPr/>
          <p:nvPr/>
        </p:nvSpPr>
        <p:spPr>
          <a:xfrm>
            <a:off x="5217328" y="1829246"/>
            <a:ext cx="982755" cy="1066491"/>
          </a:xfrm>
          <a:prstGeom prst="rect">
            <a:avLst/>
          </a:prstGeom>
          <a:blipFill>
            <a:blip r:embed="rId6" cstate="print"/>
            <a:stretch>
              <a:fillRect/>
            </a:stretch>
          </a:blipFill>
        </p:spPr>
        <p:txBody>
          <a:bodyPr wrap="square" lIns="0" tIns="0" rIns="0" bIns="0" rtlCol="0"/>
          <a:lstStyle/>
          <a:p>
            <a:endParaRPr/>
          </a:p>
        </p:txBody>
      </p:sp>
      <p:sp>
        <p:nvSpPr>
          <p:cNvPr id="9" name="object 9"/>
          <p:cNvSpPr/>
          <p:nvPr/>
        </p:nvSpPr>
        <p:spPr>
          <a:xfrm>
            <a:off x="5281769" y="4182442"/>
            <a:ext cx="986919" cy="1066491"/>
          </a:xfrm>
          <a:prstGeom prst="rect">
            <a:avLst/>
          </a:prstGeom>
          <a:blipFill>
            <a:blip r:embed="rId7" cstate="print"/>
            <a:stretch>
              <a:fillRect/>
            </a:stretch>
          </a:blipFill>
        </p:spPr>
        <p:txBody>
          <a:bodyPr wrap="square" lIns="0" tIns="0" rIns="0" bIns="0" rtlCol="0"/>
          <a:lstStyle/>
          <a:p>
            <a:endParaRPr/>
          </a:p>
        </p:txBody>
      </p:sp>
      <p:sp>
        <p:nvSpPr>
          <p:cNvPr id="10" name="object 10"/>
          <p:cNvSpPr/>
          <p:nvPr/>
        </p:nvSpPr>
        <p:spPr>
          <a:xfrm>
            <a:off x="6445551" y="3273772"/>
            <a:ext cx="4120016" cy="798805"/>
          </a:xfrm>
          <a:prstGeom prst="rect">
            <a:avLst/>
          </a:prstGeom>
          <a:blipFill>
            <a:blip r:embed="rId8" cstate="print"/>
            <a:stretch>
              <a:fillRect/>
            </a:stretch>
          </a:blipFill>
        </p:spPr>
        <p:txBody>
          <a:bodyPr wrap="square" lIns="0" tIns="0" rIns="0" bIns="0" rtlCol="0"/>
          <a:lstStyle/>
          <a:p>
            <a:endParaRPr/>
          </a:p>
        </p:txBody>
      </p:sp>
      <p:sp>
        <p:nvSpPr>
          <p:cNvPr id="11" name="object 11"/>
          <p:cNvSpPr/>
          <p:nvPr/>
        </p:nvSpPr>
        <p:spPr>
          <a:xfrm>
            <a:off x="6420735" y="4415497"/>
            <a:ext cx="4120016" cy="798805"/>
          </a:xfrm>
          <a:prstGeom prst="rect">
            <a:avLst/>
          </a:prstGeom>
          <a:blipFill>
            <a:blip r:embed="rId9" cstate="print"/>
            <a:stretch>
              <a:fillRect/>
            </a:stretch>
          </a:blipFill>
        </p:spPr>
        <p:txBody>
          <a:bodyPr wrap="square" lIns="0" tIns="0" rIns="0" bIns="0" rtlCol="0"/>
          <a:lstStyle/>
          <a:p>
            <a:endParaRPr/>
          </a:p>
        </p:txBody>
      </p:sp>
      <p:sp>
        <p:nvSpPr>
          <p:cNvPr id="12" name="object 12"/>
          <p:cNvSpPr/>
          <p:nvPr/>
        </p:nvSpPr>
        <p:spPr>
          <a:xfrm>
            <a:off x="5273514" y="5376877"/>
            <a:ext cx="986919" cy="1062325"/>
          </a:xfrm>
          <a:prstGeom prst="rect">
            <a:avLst/>
          </a:prstGeom>
          <a:blipFill>
            <a:blip r:embed="rId10" cstate="print"/>
            <a:stretch>
              <a:fillRect/>
            </a:stretch>
          </a:blipFill>
        </p:spPr>
        <p:txBody>
          <a:bodyPr wrap="square" lIns="0" tIns="0" rIns="0" bIns="0" rtlCol="0"/>
          <a:lstStyle/>
          <a:p>
            <a:endParaRPr/>
          </a:p>
        </p:txBody>
      </p:sp>
      <p:sp>
        <p:nvSpPr>
          <p:cNvPr id="13" name="object 13"/>
          <p:cNvSpPr/>
          <p:nvPr/>
        </p:nvSpPr>
        <p:spPr>
          <a:xfrm>
            <a:off x="6438899" y="5506556"/>
            <a:ext cx="4115858" cy="802965"/>
          </a:xfrm>
          <a:prstGeom prst="rect">
            <a:avLst/>
          </a:prstGeom>
          <a:blipFill>
            <a:blip r:embed="rId11" cstate="print"/>
            <a:stretch>
              <a:fillRect/>
            </a:stretch>
          </a:blipFill>
        </p:spPr>
        <p:txBody>
          <a:bodyPr wrap="square" lIns="0" tIns="0" rIns="0" bIns="0" rtlCol="0"/>
          <a:lstStyle/>
          <a:p>
            <a:endParaRPr dirty="0"/>
          </a:p>
        </p:txBody>
      </p:sp>
      <p:sp>
        <p:nvSpPr>
          <p:cNvPr id="14" name="object 14"/>
          <p:cNvSpPr txBox="1"/>
          <p:nvPr/>
        </p:nvSpPr>
        <p:spPr>
          <a:xfrm>
            <a:off x="7617957" y="2140956"/>
            <a:ext cx="2211081" cy="443070"/>
          </a:xfrm>
          <a:prstGeom prst="rect">
            <a:avLst/>
          </a:prstGeom>
        </p:spPr>
        <p:txBody>
          <a:bodyPr vert="horz" wrap="square" lIns="0" tIns="12065" rIns="0" bIns="0" rtlCol="0">
            <a:spAutoFit/>
          </a:bodyPr>
          <a:lstStyle/>
          <a:p>
            <a:pPr marL="55880">
              <a:lnSpc>
                <a:spcPct val="100000"/>
              </a:lnSpc>
              <a:spcBef>
                <a:spcPts val="95"/>
              </a:spcBef>
            </a:pPr>
            <a:r>
              <a:rPr sz="2800" b="1" spc="120" dirty="0" err="1">
                <a:solidFill>
                  <a:srgbClr val="FFFFFF"/>
                </a:solidFill>
                <a:latin typeface="微软雅黑"/>
                <a:cs typeface="微软雅黑"/>
              </a:rPr>
              <a:t>政策落</a:t>
            </a:r>
            <a:r>
              <a:rPr sz="2800" b="1" spc="-5" dirty="0" err="1">
                <a:solidFill>
                  <a:srgbClr val="FFFFFF"/>
                </a:solidFill>
                <a:latin typeface="微软雅黑"/>
                <a:cs typeface="微软雅黑"/>
              </a:rPr>
              <a:t>实</a:t>
            </a:r>
            <a:endParaRPr sz="2800" dirty="0">
              <a:latin typeface="微软雅黑"/>
              <a:cs typeface="微软雅黑"/>
            </a:endParaRPr>
          </a:p>
        </p:txBody>
      </p:sp>
      <p:sp>
        <p:nvSpPr>
          <p:cNvPr id="16" name="object 7">
            <a:extLst>
              <a:ext uri="{FF2B5EF4-FFF2-40B4-BE49-F238E27FC236}">
                <a16:creationId xmlns:a16="http://schemas.microsoft.com/office/drawing/2014/main" id="{14A680DF-D7F7-449C-897C-151465EDB0B2}"/>
              </a:ext>
            </a:extLst>
          </p:cNvPr>
          <p:cNvSpPr txBox="1">
            <a:spLocks/>
          </p:cNvSpPr>
          <p:nvPr/>
        </p:nvSpPr>
        <p:spPr>
          <a:xfrm>
            <a:off x="7783830" y="5617481"/>
            <a:ext cx="2045208" cy="451484"/>
          </a:xfrm>
          <a:prstGeom prst="rect">
            <a:avLst/>
          </a:prstGeom>
        </p:spPr>
        <p:txBody>
          <a:bodyPr vert="horz" wrap="square" lIns="0" tIns="12065" rIns="0" bIns="0" rtlCol="0">
            <a:spAutoFit/>
          </a:bodyPr>
          <a:lstStyle>
            <a:lvl1pPr>
              <a:defRPr sz="4400" b="1" i="0">
                <a:solidFill>
                  <a:schemeClr val="bg1"/>
                </a:solidFill>
                <a:latin typeface="微软雅黑"/>
                <a:ea typeface="+mj-ea"/>
                <a:cs typeface="微软雅黑"/>
              </a:defRPr>
            </a:lvl1pPr>
          </a:lstStyle>
          <a:p>
            <a:pPr marL="12700">
              <a:spcBef>
                <a:spcPts val="95"/>
              </a:spcBef>
            </a:pPr>
            <a:r>
              <a:rPr lang="zh-CN" altLang="en-US" sz="2800" spc="120" dirty="0">
                <a:solidFill>
                  <a:srgbClr val="FFFFFF"/>
                </a:solidFill>
                <a:latin typeface="微软雅黑" panose="020B0503020204020204" pitchFamily="34" charset="-122"/>
                <a:ea typeface="微软雅黑" panose="020B0503020204020204" pitchFamily="34" charset="-122"/>
              </a:rPr>
              <a:t>重点专项</a:t>
            </a:r>
          </a:p>
        </p:txBody>
      </p:sp>
      <p:sp>
        <p:nvSpPr>
          <p:cNvPr id="17" name="object 14">
            <a:extLst>
              <a:ext uri="{FF2B5EF4-FFF2-40B4-BE49-F238E27FC236}">
                <a16:creationId xmlns:a16="http://schemas.microsoft.com/office/drawing/2014/main" id="{3B99CA01-55A7-4806-AECD-A6F1C45741A7}"/>
              </a:ext>
            </a:extLst>
          </p:cNvPr>
          <p:cNvSpPr txBox="1"/>
          <p:nvPr/>
        </p:nvSpPr>
        <p:spPr>
          <a:xfrm>
            <a:off x="7617957" y="3407716"/>
            <a:ext cx="2211081" cy="443070"/>
          </a:xfrm>
          <a:prstGeom prst="rect">
            <a:avLst/>
          </a:prstGeom>
        </p:spPr>
        <p:txBody>
          <a:bodyPr vert="horz" wrap="square" lIns="0" tIns="12065" rIns="0" bIns="0" rtlCol="0">
            <a:spAutoFit/>
          </a:bodyPr>
          <a:lstStyle/>
          <a:p>
            <a:pPr marL="55880">
              <a:lnSpc>
                <a:spcPct val="100000"/>
              </a:lnSpc>
              <a:spcBef>
                <a:spcPts val="95"/>
              </a:spcBef>
            </a:pPr>
            <a:r>
              <a:rPr lang="zh-CN" altLang="en-US" sz="2800" b="1" spc="120" dirty="0">
                <a:solidFill>
                  <a:srgbClr val="FFFFFF"/>
                </a:solidFill>
                <a:latin typeface="微软雅黑" panose="020B0503020204020204" pitchFamily="34" charset="-122"/>
                <a:ea typeface="微软雅黑" panose="020B0503020204020204" pitchFamily="34" charset="-122"/>
                <a:cs typeface="微软雅黑"/>
              </a:rPr>
              <a:t>工作落实</a:t>
            </a:r>
            <a:endParaRPr sz="2800" dirty="0">
              <a:latin typeface="微软雅黑" panose="020B0503020204020204" pitchFamily="34" charset="-122"/>
              <a:ea typeface="微软雅黑" panose="020B0503020204020204" pitchFamily="34" charset="-122"/>
              <a:cs typeface="微软雅黑"/>
            </a:endParaRPr>
          </a:p>
        </p:txBody>
      </p:sp>
      <p:sp>
        <p:nvSpPr>
          <p:cNvPr id="19" name="object 14">
            <a:extLst>
              <a:ext uri="{FF2B5EF4-FFF2-40B4-BE49-F238E27FC236}">
                <a16:creationId xmlns:a16="http://schemas.microsoft.com/office/drawing/2014/main" id="{DE1C597D-D485-43EE-9D2F-761BD0B703BD}"/>
              </a:ext>
            </a:extLst>
          </p:cNvPr>
          <p:cNvSpPr txBox="1"/>
          <p:nvPr/>
        </p:nvSpPr>
        <p:spPr>
          <a:xfrm>
            <a:off x="7617956" y="4527482"/>
            <a:ext cx="2211081" cy="443070"/>
          </a:xfrm>
          <a:prstGeom prst="rect">
            <a:avLst/>
          </a:prstGeom>
        </p:spPr>
        <p:txBody>
          <a:bodyPr vert="horz" wrap="square" lIns="0" tIns="12065" rIns="0" bIns="0" rtlCol="0">
            <a:spAutoFit/>
          </a:bodyPr>
          <a:lstStyle/>
          <a:p>
            <a:pPr marL="55880">
              <a:lnSpc>
                <a:spcPct val="100000"/>
              </a:lnSpc>
              <a:spcBef>
                <a:spcPts val="95"/>
              </a:spcBef>
            </a:pPr>
            <a:r>
              <a:rPr lang="zh-CN" altLang="en-US" sz="2800" b="1" spc="120" dirty="0">
                <a:solidFill>
                  <a:srgbClr val="FFFFFF"/>
                </a:solidFill>
                <a:latin typeface="微软雅黑" panose="020B0503020204020204" pitchFamily="34" charset="-122"/>
                <a:ea typeface="微软雅黑" panose="020B0503020204020204" pitchFamily="34" charset="-122"/>
                <a:cs typeface="微软雅黑"/>
              </a:rPr>
              <a:t>成效巩固</a:t>
            </a:r>
            <a:endParaRPr sz="2800" dirty="0">
              <a:latin typeface="微软雅黑" panose="020B0503020204020204" pitchFamily="34" charset="-122"/>
              <a:ea typeface="微软雅黑" panose="020B0503020204020204" pitchFamily="34" charset="-122"/>
              <a:cs typeface="微软雅黑"/>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534" y="4494276"/>
            <a:ext cx="4030979" cy="2197607"/>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7915656" y="4456175"/>
            <a:ext cx="4276343" cy="2276856"/>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5376671" y="1601571"/>
            <a:ext cx="1368336" cy="1368234"/>
          </a:xfrm>
          <a:prstGeom prst="rect">
            <a:avLst/>
          </a:prstGeom>
          <a:blipFill>
            <a:blip r:embed="rId4" cstate="print"/>
            <a:stretch>
              <a:fillRect/>
            </a:stretch>
          </a:blipFill>
        </p:spPr>
        <p:txBody>
          <a:bodyPr wrap="square" lIns="0" tIns="0" rIns="0" bIns="0" rtlCol="0"/>
          <a:lstStyle/>
          <a:p>
            <a:endParaRPr/>
          </a:p>
        </p:txBody>
      </p:sp>
      <p:sp>
        <p:nvSpPr>
          <p:cNvPr id="5" name="object 5"/>
          <p:cNvSpPr txBox="1"/>
          <p:nvPr/>
        </p:nvSpPr>
        <p:spPr>
          <a:xfrm>
            <a:off x="4613719" y="3928516"/>
            <a:ext cx="2768600" cy="574040"/>
          </a:xfrm>
          <a:prstGeom prst="rect">
            <a:avLst/>
          </a:prstGeom>
        </p:spPr>
        <p:txBody>
          <a:bodyPr vert="horz" wrap="square" lIns="0" tIns="12700" rIns="0" bIns="0" rtlCol="0">
            <a:spAutoFit/>
          </a:bodyPr>
          <a:lstStyle/>
          <a:p>
            <a:pPr marL="12700">
              <a:lnSpc>
                <a:spcPct val="100000"/>
              </a:lnSpc>
              <a:spcBef>
                <a:spcPts val="100"/>
              </a:spcBef>
            </a:pPr>
            <a:r>
              <a:rPr sz="3600" b="1" dirty="0">
                <a:solidFill>
                  <a:srgbClr val="214383"/>
                </a:solidFill>
                <a:latin typeface="微软雅黑"/>
                <a:cs typeface="微软雅黑"/>
              </a:rPr>
              <a:t>一、责任落实</a:t>
            </a:r>
            <a:endParaRPr sz="3600">
              <a:latin typeface="微软雅黑"/>
              <a:cs typeface="微软雅黑"/>
            </a:endParaRPr>
          </a:p>
        </p:txBody>
      </p:sp>
      <p:sp>
        <p:nvSpPr>
          <p:cNvPr id="6" name="object 6"/>
          <p:cNvSpPr/>
          <p:nvPr/>
        </p:nvSpPr>
        <p:spPr>
          <a:xfrm>
            <a:off x="0" y="6498335"/>
            <a:ext cx="12192000" cy="359663"/>
          </a:xfrm>
          <a:prstGeom prst="rect">
            <a:avLst/>
          </a:prstGeom>
          <a:blipFill>
            <a:blip r:embed="rId5" cstate="print"/>
            <a:stretch>
              <a:fillRect/>
            </a:stretch>
          </a:blipFill>
        </p:spPr>
        <p:txBody>
          <a:bodyPr wrap="square" lIns="0" tIns="0" rIns="0" bIns="0" rtlCol="0"/>
          <a:lstStyle/>
          <a:p>
            <a:endParaRPr/>
          </a:p>
        </p:txBody>
      </p:sp>
      <p:sp>
        <p:nvSpPr>
          <p:cNvPr id="7" name="object 7"/>
          <p:cNvSpPr/>
          <p:nvPr/>
        </p:nvSpPr>
        <p:spPr>
          <a:xfrm>
            <a:off x="5643486" y="1861883"/>
            <a:ext cx="848994" cy="847725"/>
          </a:xfrm>
          <a:custGeom>
            <a:avLst/>
            <a:gdLst/>
            <a:ahLst/>
            <a:cxnLst/>
            <a:rect l="l" t="t" r="r" b="b"/>
            <a:pathLst>
              <a:path w="848995" h="847725">
                <a:moveTo>
                  <a:pt x="796607" y="181863"/>
                </a:moveTo>
                <a:lnTo>
                  <a:pt x="666013" y="51955"/>
                </a:lnTo>
                <a:lnTo>
                  <a:pt x="708456" y="12992"/>
                </a:lnTo>
                <a:lnTo>
                  <a:pt x="718248" y="6489"/>
                </a:lnTo>
                <a:lnTo>
                  <a:pt x="734567" y="0"/>
                </a:lnTo>
                <a:lnTo>
                  <a:pt x="747636" y="6489"/>
                </a:lnTo>
                <a:lnTo>
                  <a:pt x="760691" y="9740"/>
                </a:lnTo>
                <a:lnTo>
                  <a:pt x="839050" y="94183"/>
                </a:lnTo>
                <a:lnTo>
                  <a:pt x="848842" y="100672"/>
                </a:lnTo>
                <a:lnTo>
                  <a:pt x="848842" y="133146"/>
                </a:lnTo>
                <a:lnTo>
                  <a:pt x="839050" y="142887"/>
                </a:lnTo>
                <a:lnTo>
                  <a:pt x="796607" y="181863"/>
                </a:lnTo>
                <a:close/>
              </a:path>
              <a:path w="848995" h="847725">
                <a:moveTo>
                  <a:pt x="692124" y="847610"/>
                </a:moveTo>
                <a:lnTo>
                  <a:pt x="133857" y="847610"/>
                </a:lnTo>
                <a:lnTo>
                  <a:pt x="110997" y="844359"/>
                </a:lnTo>
                <a:lnTo>
                  <a:pt x="81622" y="837857"/>
                </a:lnTo>
                <a:lnTo>
                  <a:pt x="58762" y="824877"/>
                </a:lnTo>
                <a:lnTo>
                  <a:pt x="39179" y="805383"/>
                </a:lnTo>
                <a:lnTo>
                  <a:pt x="19583" y="789152"/>
                </a:lnTo>
                <a:lnTo>
                  <a:pt x="6527" y="763168"/>
                </a:lnTo>
                <a:lnTo>
                  <a:pt x="0" y="740435"/>
                </a:lnTo>
                <a:lnTo>
                  <a:pt x="0" y="136397"/>
                </a:lnTo>
                <a:lnTo>
                  <a:pt x="6527" y="110413"/>
                </a:lnTo>
                <a:lnTo>
                  <a:pt x="19583" y="84429"/>
                </a:lnTo>
                <a:lnTo>
                  <a:pt x="39179" y="64947"/>
                </a:lnTo>
                <a:lnTo>
                  <a:pt x="58762" y="48717"/>
                </a:lnTo>
                <a:lnTo>
                  <a:pt x="81622" y="29222"/>
                </a:lnTo>
                <a:lnTo>
                  <a:pt x="110997" y="22732"/>
                </a:lnTo>
                <a:lnTo>
                  <a:pt x="577862" y="22732"/>
                </a:lnTo>
                <a:lnTo>
                  <a:pt x="492975" y="107162"/>
                </a:lnTo>
                <a:lnTo>
                  <a:pt x="146913" y="107162"/>
                </a:lnTo>
                <a:lnTo>
                  <a:pt x="133857" y="110413"/>
                </a:lnTo>
                <a:lnTo>
                  <a:pt x="117525" y="120154"/>
                </a:lnTo>
                <a:lnTo>
                  <a:pt x="104470" y="126657"/>
                </a:lnTo>
                <a:lnTo>
                  <a:pt x="97942" y="139649"/>
                </a:lnTo>
                <a:lnTo>
                  <a:pt x="88150" y="152628"/>
                </a:lnTo>
                <a:lnTo>
                  <a:pt x="84886" y="168871"/>
                </a:lnTo>
                <a:lnTo>
                  <a:pt x="84886" y="698220"/>
                </a:lnTo>
                <a:lnTo>
                  <a:pt x="88150" y="714451"/>
                </a:lnTo>
                <a:lnTo>
                  <a:pt x="97942" y="727443"/>
                </a:lnTo>
                <a:lnTo>
                  <a:pt x="104470" y="740435"/>
                </a:lnTo>
                <a:lnTo>
                  <a:pt x="117525" y="746937"/>
                </a:lnTo>
                <a:lnTo>
                  <a:pt x="133857" y="756678"/>
                </a:lnTo>
                <a:lnTo>
                  <a:pt x="146913" y="759917"/>
                </a:lnTo>
                <a:lnTo>
                  <a:pt x="166496" y="763168"/>
                </a:lnTo>
                <a:lnTo>
                  <a:pt x="819454" y="763168"/>
                </a:lnTo>
                <a:lnTo>
                  <a:pt x="806399" y="789152"/>
                </a:lnTo>
                <a:lnTo>
                  <a:pt x="790079" y="805383"/>
                </a:lnTo>
                <a:lnTo>
                  <a:pt x="767219" y="824877"/>
                </a:lnTo>
                <a:lnTo>
                  <a:pt x="747636" y="837857"/>
                </a:lnTo>
                <a:lnTo>
                  <a:pt x="718248" y="844359"/>
                </a:lnTo>
                <a:lnTo>
                  <a:pt x="692124" y="847610"/>
                </a:lnTo>
                <a:close/>
              </a:path>
              <a:path w="848995" h="847725">
                <a:moveTo>
                  <a:pt x="486448" y="490372"/>
                </a:moveTo>
                <a:lnTo>
                  <a:pt x="355853" y="360476"/>
                </a:lnTo>
                <a:lnTo>
                  <a:pt x="649693" y="71450"/>
                </a:lnTo>
                <a:lnTo>
                  <a:pt x="780275" y="204596"/>
                </a:lnTo>
                <a:lnTo>
                  <a:pt x="486448" y="490372"/>
                </a:lnTo>
                <a:close/>
              </a:path>
              <a:path w="848995" h="847725">
                <a:moveTo>
                  <a:pt x="819454" y="763168"/>
                </a:moveTo>
                <a:lnTo>
                  <a:pt x="662749" y="763168"/>
                </a:lnTo>
                <a:lnTo>
                  <a:pt x="695401" y="756678"/>
                </a:lnTo>
                <a:lnTo>
                  <a:pt x="708456" y="746937"/>
                </a:lnTo>
                <a:lnTo>
                  <a:pt x="721512" y="740435"/>
                </a:lnTo>
                <a:lnTo>
                  <a:pt x="734567" y="727443"/>
                </a:lnTo>
                <a:lnTo>
                  <a:pt x="737831" y="714451"/>
                </a:lnTo>
                <a:lnTo>
                  <a:pt x="741108" y="698220"/>
                </a:lnTo>
                <a:lnTo>
                  <a:pt x="747636" y="678738"/>
                </a:lnTo>
                <a:lnTo>
                  <a:pt x="747636" y="353974"/>
                </a:lnTo>
                <a:lnTo>
                  <a:pt x="832510" y="276034"/>
                </a:lnTo>
                <a:lnTo>
                  <a:pt x="832510" y="711212"/>
                </a:lnTo>
                <a:lnTo>
                  <a:pt x="825982" y="740435"/>
                </a:lnTo>
                <a:lnTo>
                  <a:pt x="819454" y="763168"/>
                </a:lnTo>
                <a:close/>
              </a:path>
              <a:path w="848995" h="847725">
                <a:moveTo>
                  <a:pt x="284035" y="558571"/>
                </a:moveTo>
                <a:lnTo>
                  <a:pt x="339534" y="376707"/>
                </a:lnTo>
                <a:lnTo>
                  <a:pt x="470128" y="506615"/>
                </a:lnTo>
                <a:lnTo>
                  <a:pt x="284035" y="558571"/>
                </a:lnTo>
                <a:close/>
              </a:path>
            </a:pathLst>
          </a:custGeom>
          <a:solidFill>
            <a:srgbClr val="FFFFFF"/>
          </a:solidFill>
        </p:spPr>
        <p:txBody>
          <a:bodyPr wrap="square" lIns="0" tIns="0" rIns="0" bIns="0" rtlCol="0"/>
          <a:lstStyle/>
          <a:p>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125</TotalTime>
  <Words>3717</Words>
  <Application>Microsoft Office PowerPoint</Application>
  <PresentationFormat>宽屏</PresentationFormat>
  <Paragraphs>424</Paragraphs>
  <Slides>68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68</vt:i4>
      </vt:variant>
    </vt:vector>
  </HeadingPairs>
  <TitlesOfParts>
    <vt:vector size="78" baseType="lpstr">
      <vt:lpstr>΢</vt:lpstr>
      <vt:lpstr>system-ui</vt:lpstr>
      <vt:lpstr>等线</vt:lpstr>
      <vt:lpstr>楷体</vt:lpstr>
      <vt:lpstr>宋体</vt:lpstr>
      <vt:lpstr>微软雅黑</vt:lpstr>
      <vt:lpstr>Calibri</vt:lpstr>
      <vt:lpstr>Times New Roman</vt:lpstr>
      <vt:lpstr>Wingdings</vt:lpstr>
      <vt:lpstr>Office Theme</vt:lpstr>
      <vt:lpstr>巩固脱贫成果考核要点</vt:lpstr>
      <vt:lpstr>国家乡村振兴局关于落实党中央国务院2023年全面推进乡村振兴重点工作 部署的实施意见 国乡振发〔2023〕1号</vt:lpstr>
      <vt:lpstr>PowerPoint 演示文稿</vt:lpstr>
      <vt:lpstr>PowerPoint 演示文稿</vt:lpstr>
      <vt:lpstr>PowerPoint 演示文稿</vt:lpstr>
      <vt:lpstr>PowerPoint 演示文稿</vt:lpstr>
      <vt:lpstr>PowerPoint 演示文稿</vt:lpstr>
      <vt:lpstr>责任落实</vt:lpstr>
      <vt:lpstr>PowerPoint 演示文稿</vt:lpstr>
      <vt:lpstr>工作内容</vt:lpstr>
      <vt:lpstr>工作内容</vt:lpstr>
      <vt:lpstr>工作内容</vt:lpstr>
      <vt:lpstr>工作内容</vt:lpstr>
      <vt:lpstr>工作内容</vt:lpstr>
      <vt:lpstr>PowerPoint 演示文稿</vt:lpstr>
      <vt:lpstr>PowerPoint 演示文稿</vt:lpstr>
      <vt:lpstr>工作内容</vt:lpstr>
      <vt:lpstr>工作内容</vt:lpstr>
      <vt:lpstr>工作内容</vt:lpstr>
      <vt:lpstr>PowerPoint 演示文稿</vt:lpstr>
      <vt:lpstr>PowerPoint 演示文稿</vt:lpstr>
      <vt:lpstr>工作内容</vt:lpstr>
      <vt:lpstr>工作内容</vt:lpstr>
      <vt:lpstr>PowerPoint 演示文稿</vt:lpstr>
      <vt:lpstr>PowerPoint 演示文稿</vt:lpstr>
      <vt:lpstr>PowerPoint 演示文稿</vt:lpstr>
      <vt:lpstr>工作内容</vt:lpstr>
      <vt:lpstr>工作内容</vt:lpstr>
      <vt:lpstr>工作内容</vt:lpstr>
      <vt:lpstr>PowerPoint 演示文稿</vt:lpstr>
      <vt:lpstr>工作内容</vt:lpstr>
      <vt:lpstr>PowerPoint 演示文稿</vt:lpstr>
      <vt:lpstr>工作内容</vt:lpstr>
      <vt:lpstr>工作内容</vt:lpstr>
      <vt:lpstr>工作内容</vt:lpstr>
      <vt:lpstr>PowerPoint 演示文稿</vt:lpstr>
      <vt:lpstr>工作内容</vt:lpstr>
      <vt:lpstr>工作内容</vt:lpstr>
      <vt:lpstr>PowerPoint 演示文稿</vt:lpstr>
      <vt:lpstr>政策要求</vt:lpstr>
      <vt:lpstr>工作内容</vt:lpstr>
      <vt:lpstr>PowerPoint 演示文稿</vt:lpstr>
      <vt:lpstr>PowerPoint 演示文稿</vt:lpstr>
      <vt:lpstr>PowerPoint 演示文稿</vt:lpstr>
      <vt:lpstr>PowerPoint 演示文稿</vt:lpstr>
      <vt:lpstr>PowerPoint 演示文稿</vt:lpstr>
      <vt:lpstr>工作内容</vt:lpstr>
      <vt:lpstr>工作内容</vt:lpstr>
      <vt:lpstr>工作内容</vt:lpstr>
      <vt:lpstr>工作内容</vt:lpstr>
      <vt:lpstr>PowerPoint 演示文稿</vt:lpstr>
      <vt:lpstr>工作内容</vt:lpstr>
      <vt:lpstr>工作内容</vt:lpstr>
      <vt:lpstr>PowerPoint 演示文稿</vt:lpstr>
      <vt:lpstr>工作内容</vt:lpstr>
      <vt:lpstr>工作内容</vt:lpstr>
      <vt:lpstr>PowerPoint 演示文稿</vt:lpstr>
      <vt:lpstr>工作内容</vt:lpstr>
      <vt:lpstr>工作内容</vt:lpstr>
      <vt:lpstr>工作内容</vt:lpstr>
      <vt:lpstr>工作内容</vt:lpstr>
      <vt:lpstr>PowerPoint 演示文稿</vt:lpstr>
      <vt:lpstr>工作内容</vt:lpstr>
      <vt:lpstr>工作内容</vt:lpstr>
      <vt:lpstr>PowerPoint 演示文稿</vt:lpstr>
      <vt:lpstr>PowerPoint 演示文稿</vt:lpstr>
      <vt:lpstr>工作内容</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巩固脱贫成果考核要点</dc:title>
  <cp:lastModifiedBy>DELL</cp:lastModifiedBy>
  <cp:revision>26</cp:revision>
  <dcterms:created xsi:type="dcterms:W3CDTF">2023-02-28T08:42:05Z</dcterms:created>
  <dcterms:modified xsi:type="dcterms:W3CDTF">2023-02-28T16:41:39Z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2023-02-04T00:00:00Z</vt:filetime>
  </property>
  <property fmtid="{D5CDD505-2E9C-101B-9397-08002B2CF9AE}" pid="3" name="Creator">
    <vt:lpwstr>WPS 演示</vt:lpwstr>
  </property>
  <property fmtid="{D5CDD505-2E9C-101B-9397-08002B2CF9AE}" pid="4" name="LastSaved">
    <vt:filetime>2023-02-28T00:00:00Z</vt:filetime>
  </property>
</Properties>
</file>